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57" r:id="rId6"/>
    <p:sldId id="1018" r:id="rId7"/>
    <p:sldId id="1077" r:id="rId8"/>
    <p:sldId id="1020" r:id="rId9"/>
    <p:sldId id="1013" r:id="rId10"/>
    <p:sldId id="671" r:id="rId11"/>
    <p:sldId id="2147376164" r:id="rId12"/>
    <p:sldId id="1065" r:id="rId13"/>
    <p:sldId id="1066" r:id="rId14"/>
    <p:sldId id="1031" r:id="rId15"/>
    <p:sldId id="2145708226" r:id="rId16"/>
    <p:sldId id="274" r:id="rId17"/>
    <p:sldId id="2145708223" r:id="rId18"/>
    <p:sldId id="2147376170" r:id="rId19"/>
    <p:sldId id="2147376175" r:id="rId20"/>
    <p:sldId id="1014" r:id="rId21"/>
    <p:sldId id="2147376174" r:id="rId22"/>
    <p:sldId id="21473761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5EE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BAF38-64A0-465B-9463-F28BF1312D35}" v="4" dt="2025-11-03T14:40:11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aghan, Rory" userId="7eb1a30b-ec3d-43c2-910a-e18a1553ea29" providerId="ADAL" clId="{0EC42AA4-8088-4200-806C-D7FCC42B8074}"/>
    <pc:docChg chg="undo custSel addSld delSld modSld">
      <pc:chgData name="Monaghan, Rory" userId="7eb1a30b-ec3d-43c2-910a-e18a1553ea29" providerId="ADAL" clId="{0EC42AA4-8088-4200-806C-D7FCC42B8074}" dt="2025-11-03T14:40:45.875" v="118" actId="47"/>
      <pc:docMkLst>
        <pc:docMk/>
      </pc:docMkLst>
      <pc:sldChg chg="modSp mod">
        <pc:chgData name="Monaghan, Rory" userId="7eb1a30b-ec3d-43c2-910a-e18a1553ea29" providerId="ADAL" clId="{0EC42AA4-8088-4200-806C-D7FCC42B8074}" dt="2025-11-03T14:14:34.683" v="29" actId="20577"/>
        <pc:sldMkLst>
          <pc:docMk/>
          <pc:sldMk cId="3977749438" sldId="256"/>
        </pc:sldMkLst>
        <pc:spChg chg="mod">
          <ac:chgData name="Monaghan, Rory" userId="7eb1a30b-ec3d-43c2-910a-e18a1553ea29" providerId="ADAL" clId="{0EC42AA4-8088-4200-806C-D7FCC42B8074}" dt="2025-11-03T14:13:53.498" v="1" actId="27636"/>
          <ac:spMkLst>
            <pc:docMk/>
            <pc:sldMk cId="3977749438" sldId="256"/>
            <ac:spMk id="2" creationId="{79ED3790-2FB0-C8E6-A4D1-91BC5BA8F02F}"/>
          </ac:spMkLst>
        </pc:spChg>
        <pc:spChg chg="mod">
          <ac:chgData name="Monaghan, Rory" userId="7eb1a30b-ec3d-43c2-910a-e18a1553ea29" providerId="ADAL" clId="{0EC42AA4-8088-4200-806C-D7FCC42B8074}" dt="2025-11-03T14:14:34.683" v="29" actId="20577"/>
          <ac:spMkLst>
            <pc:docMk/>
            <pc:sldMk cId="3977749438" sldId="256"/>
            <ac:spMk id="3" creationId="{05B7485E-E528-02BE-6983-7E1B590721AC}"/>
          </ac:spMkLst>
        </pc:spChg>
      </pc:sldChg>
      <pc:sldChg chg="del">
        <pc:chgData name="Monaghan, Rory" userId="7eb1a30b-ec3d-43c2-910a-e18a1553ea29" providerId="ADAL" clId="{0EC42AA4-8088-4200-806C-D7FCC42B8074}" dt="2025-11-03T14:37:01.085" v="52" actId="47"/>
        <pc:sldMkLst>
          <pc:docMk/>
          <pc:sldMk cId="3772260341" sldId="260"/>
        </pc:sldMkLst>
      </pc:sldChg>
      <pc:sldChg chg="del">
        <pc:chgData name="Monaghan, Rory" userId="7eb1a30b-ec3d-43c2-910a-e18a1553ea29" providerId="ADAL" clId="{0EC42AA4-8088-4200-806C-D7FCC42B8074}" dt="2025-11-03T14:36:08.766" v="48" actId="47"/>
        <pc:sldMkLst>
          <pc:docMk/>
          <pc:sldMk cId="2204977475" sldId="282"/>
        </pc:sldMkLst>
      </pc:sldChg>
      <pc:sldChg chg="del">
        <pc:chgData name="Monaghan, Rory" userId="7eb1a30b-ec3d-43c2-910a-e18a1553ea29" providerId="ADAL" clId="{0EC42AA4-8088-4200-806C-D7FCC42B8074}" dt="2025-11-03T14:39:44.956" v="55" actId="47"/>
        <pc:sldMkLst>
          <pc:docMk/>
          <pc:sldMk cId="3509381609" sldId="1029"/>
        </pc:sldMkLst>
      </pc:sldChg>
      <pc:sldChg chg="del">
        <pc:chgData name="Monaghan, Rory" userId="7eb1a30b-ec3d-43c2-910a-e18a1553ea29" providerId="ADAL" clId="{0EC42AA4-8088-4200-806C-D7FCC42B8074}" dt="2025-11-03T14:39:44.956" v="55" actId="47"/>
        <pc:sldMkLst>
          <pc:docMk/>
          <pc:sldMk cId="1345401227" sldId="1046"/>
        </pc:sldMkLst>
      </pc:sldChg>
      <pc:sldChg chg="modSp mod">
        <pc:chgData name="Monaghan, Rory" userId="7eb1a30b-ec3d-43c2-910a-e18a1553ea29" providerId="ADAL" clId="{0EC42AA4-8088-4200-806C-D7FCC42B8074}" dt="2025-11-03T14:40:05.787" v="116" actId="20577"/>
        <pc:sldMkLst>
          <pc:docMk/>
          <pc:sldMk cId="3091747509" sldId="1065"/>
        </pc:sldMkLst>
        <pc:spChg chg="mod">
          <ac:chgData name="Monaghan, Rory" userId="7eb1a30b-ec3d-43c2-910a-e18a1553ea29" providerId="ADAL" clId="{0EC42AA4-8088-4200-806C-D7FCC42B8074}" dt="2025-11-03T14:40:05.787" v="116" actId="20577"/>
          <ac:spMkLst>
            <pc:docMk/>
            <pc:sldMk cId="3091747509" sldId="1065"/>
            <ac:spMk id="2" creationId="{918F15B3-7AFB-ECA1-086C-65D26BF45357}"/>
          </ac:spMkLst>
        </pc:spChg>
      </pc:sldChg>
      <pc:sldChg chg="modSp">
        <pc:chgData name="Monaghan, Rory" userId="7eb1a30b-ec3d-43c2-910a-e18a1553ea29" providerId="ADAL" clId="{0EC42AA4-8088-4200-806C-D7FCC42B8074}" dt="2025-11-03T14:40:11.176" v="117"/>
        <pc:sldMkLst>
          <pc:docMk/>
          <pc:sldMk cId="2885328056" sldId="1066"/>
        </pc:sldMkLst>
        <pc:spChg chg="mod">
          <ac:chgData name="Monaghan, Rory" userId="7eb1a30b-ec3d-43c2-910a-e18a1553ea29" providerId="ADAL" clId="{0EC42AA4-8088-4200-806C-D7FCC42B8074}" dt="2025-11-03T14:40:11.176" v="117"/>
          <ac:spMkLst>
            <pc:docMk/>
            <pc:sldMk cId="2885328056" sldId="1066"/>
            <ac:spMk id="2" creationId="{918F15B3-7AFB-ECA1-086C-65D26BF45357}"/>
          </ac:spMkLst>
        </pc:spChg>
      </pc:sldChg>
      <pc:sldChg chg="del">
        <pc:chgData name="Monaghan, Rory" userId="7eb1a30b-ec3d-43c2-910a-e18a1553ea29" providerId="ADAL" clId="{0EC42AA4-8088-4200-806C-D7FCC42B8074}" dt="2025-11-03T14:36:08.766" v="48" actId="47"/>
        <pc:sldMkLst>
          <pc:docMk/>
          <pc:sldMk cId="4077742734" sldId="1073"/>
        </pc:sldMkLst>
      </pc:sldChg>
      <pc:sldChg chg="del">
        <pc:chgData name="Monaghan, Rory" userId="7eb1a30b-ec3d-43c2-910a-e18a1553ea29" providerId="ADAL" clId="{0EC42AA4-8088-4200-806C-D7FCC42B8074}" dt="2025-11-03T14:36:08.766" v="48" actId="47"/>
        <pc:sldMkLst>
          <pc:docMk/>
          <pc:sldMk cId="3243062749" sldId="1075"/>
        </pc:sldMkLst>
      </pc:sldChg>
      <pc:sldChg chg="del">
        <pc:chgData name="Monaghan, Rory" userId="7eb1a30b-ec3d-43c2-910a-e18a1553ea29" providerId="ADAL" clId="{0EC42AA4-8088-4200-806C-D7FCC42B8074}" dt="2025-11-03T14:37:04.131" v="53" actId="47"/>
        <pc:sldMkLst>
          <pc:docMk/>
          <pc:sldMk cId="1264456641" sldId="1076"/>
        </pc:sldMkLst>
      </pc:sldChg>
      <pc:sldChg chg="del">
        <pc:chgData name="Monaghan, Rory" userId="7eb1a30b-ec3d-43c2-910a-e18a1553ea29" providerId="ADAL" clId="{0EC42AA4-8088-4200-806C-D7FCC42B8074}" dt="2025-11-03T14:34:52.481" v="30" actId="47"/>
        <pc:sldMkLst>
          <pc:docMk/>
          <pc:sldMk cId="1876573013" sldId="2145708225"/>
        </pc:sldMkLst>
      </pc:sldChg>
      <pc:sldChg chg="del">
        <pc:chgData name="Monaghan, Rory" userId="7eb1a30b-ec3d-43c2-910a-e18a1553ea29" providerId="ADAL" clId="{0EC42AA4-8088-4200-806C-D7FCC42B8074}" dt="2025-11-03T14:35:36.838" v="47" actId="47"/>
        <pc:sldMkLst>
          <pc:docMk/>
          <pc:sldMk cId="1040435070" sldId="2147376159"/>
        </pc:sldMkLst>
      </pc:sldChg>
      <pc:sldChg chg="del">
        <pc:chgData name="Monaghan, Rory" userId="7eb1a30b-ec3d-43c2-910a-e18a1553ea29" providerId="ADAL" clId="{0EC42AA4-8088-4200-806C-D7FCC42B8074}" dt="2025-11-03T14:35:36.838" v="47" actId="47"/>
        <pc:sldMkLst>
          <pc:docMk/>
          <pc:sldMk cId="1148034940" sldId="2147376164"/>
        </pc:sldMkLst>
      </pc:sldChg>
      <pc:sldChg chg="add">
        <pc:chgData name="Monaghan, Rory" userId="7eb1a30b-ec3d-43c2-910a-e18a1553ea29" providerId="ADAL" clId="{0EC42AA4-8088-4200-806C-D7FCC42B8074}" dt="2025-11-03T14:39:42.106" v="54"/>
        <pc:sldMkLst>
          <pc:docMk/>
          <pc:sldMk cId="2753025242" sldId="2147376164"/>
        </pc:sldMkLst>
      </pc:sldChg>
      <pc:sldChg chg="del">
        <pc:chgData name="Monaghan, Rory" userId="7eb1a30b-ec3d-43c2-910a-e18a1553ea29" providerId="ADAL" clId="{0EC42AA4-8088-4200-806C-D7FCC42B8074}" dt="2025-11-03T14:35:36.838" v="47" actId="47"/>
        <pc:sldMkLst>
          <pc:docMk/>
          <pc:sldMk cId="159471525" sldId="2147376165"/>
        </pc:sldMkLst>
      </pc:sldChg>
      <pc:sldChg chg="del">
        <pc:chgData name="Monaghan, Rory" userId="7eb1a30b-ec3d-43c2-910a-e18a1553ea29" providerId="ADAL" clId="{0EC42AA4-8088-4200-806C-D7FCC42B8074}" dt="2025-11-03T14:35:36.838" v="47" actId="47"/>
        <pc:sldMkLst>
          <pc:docMk/>
          <pc:sldMk cId="1745257093" sldId="2147376166"/>
        </pc:sldMkLst>
      </pc:sldChg>
      <pc:sldChg chg="del">
        <pc:chgData name="Monaghan, Rory" userId="7eb1a30b-ec3d-43c2-910a-e18a1553ea29" providerId="ADAL" clId="{0EC42AA4-8088-4200-806C-D7FCC42B8074}" dt="2025-11-03T14:35:36.838" v="47" actId="47"/>
        <pc:sldMkLst>
          <pc:docMk/>
          <pc:sldMk cId="465434763" sldId="2147376168"/>
        </pc:sldMkLst>
      </pc:sldChg>
      <pc:sldChg chg="modSp add mod">
        <pc:chgData name="Monaghan, Rory" userId="7eb1a30b-ec3d-43c2-910a-e18a1553ea29" providerId="ADAL" clId="{0EC42AA4-8088-4200-806C-D7FCC42B8074}" dt="2025-11-03T14:35:23.819" v="46" actId="27636"/>
        <pc:sldMkLst>
          <pc:docMk/>
          <pc:sldMk cId="4227119864" sldId="2147376170"/>
        </pc:sldMkLst>
        <pc:spChg chg="mod">
          <ac:chgData name="Monaghan, Rory" userId="7eb1a30b-ec3d-43c2-910a-e18a1553ea29" providerId="ADAL" clId="{0EC42AA4-8088-4200-806C-D7FCC42B8074}" dt="2025-11-03T14:35:23.819" v="46" actId="27636"/>
          <ac:spMkLst>
            <pc:docMk/>
            <pc:sldMk cId="4227119864" sldId="2147376170"/>
            <ac:spMk id="12" creationId="{2624D41D-4DC9-2E15-6185-F722E21F0ECA}"/>
          </ac:spMkLst>
        </pc:spChg>
        <pc:spChg chg="mod">
          <ac:chgData name="Monaghan, Rory" userId="7eb1a30b-ec3d-43c2-910a-e18a1553ea29" providerId="ADAL" clId="{0EC42AA4-8088-4200-806C-D7FCC42B8074}" dt="2025-11-03T14:35:23.815" v="45" actId="27636"/>
          <ac:spMkLst>
            <pc:docMk/>
            <pc:sldMk cId="4227119864" sldId="2147376170"/>
            <ac:spMk id="89" creationId="{5014F605-BB9B-0B76-5183-FBD1EBFF3E32}"/>
          </ac:spMkLst>
        </pc:spChg>
      </pc:sldChg>
      <pc:sldChg chg="del">
        <pc:chgData name="Monaghan, Rory" userId="7eb1a30b-ec3d-43c2-910a-e18a1553ea29" providerId="ADAL" clId="{0EC42AA4-8088-4200-806C-D7FCC42B8074}" dt="2025-11-03T14:35:36.838" v="47" actId="47"/>
        <pc:sldMkLst>
          <pc:docMk/>
          <pc:sldMk cId="2829328239" sldId="2147376171"/>
        </pc:sldMkLst>
      </pc:sldChg>
      <pc:sldChg chg="del">
        <pc:chgData name="Monaghan, Rory" userId="7eb1a30b-ec3d-43c2-910a-e18a1553ea29" providerId="ADAL" clId="{0EC42AA4-8088-4200-806C-D7FCC42B8074}" dt="2025-11-03T14:35:36.838" v="47" actId="47"/>
        <pc:sldMkLst>
          <pc:docMk/>
          <pc:sldMk cId="283342011" sldId="2147376172"/>
        </pc:sldMkLst>
      </pc:sldChg>
      <pc:sldChg chg="del">
        <pc:chgData name="Monaghan, Rory" userId="7eb1a30b-ec3d-43c2-910a-e18a1553ea29" providerId="ADAL" clId="{0EC42AA4-8088-4200-806C-D7FCC42B8074}" dt="2025-11-03T14:40:45.875" v="118" actId="47"/>
        <pc:sldMkLst>
          <pc:docMk/>
          <pc:sldMk cId="2393647102" sldId="2147376173"/>
        </pc:sldMkLst>
      </pc:sldChg>
      <pc:sldChg chg="del">
        <pc:chgData name="Monaghan, Rory" userId="7eb1a30b-ec3d-43c2-910a-e18a1553ea29" providerId="ADAL" clId="{0EC42AA4-8088-4200-806C-D7FCC42B8074}" dt="2025-11-03T14:36:16.050" v="49" actId="47"/>
        <pc:sldMkLst>
          <pc:docMk/>
          <pc:sldMk cId="2025613140" sldId="2147376175"/>
        </pc:sldMkLst>
      </pc:sldChg>
      <pc:sldChg chg="add">
        <pc:chgData name="Monaghan, Rory" userId="7eb1a30b-ec3d-43c2-910a-e18a1553ea29" providerId="ADAL" clId="{0EC42AA4-8088-4200-806C-D7FCC42B8074}" dt="2025-11-03T14:36:52.893" v="51"/>
        <pc:sldMkLst>
          <pc:docMk/>
          <pc:sldMk cId="3844781862" sldId="2147376175"/>
        </pc:sldMkLst>
      </pc:sldChg>
      <pc:sldChg chg="del">
        <pc:chgData name="Monaghan, Rory" userId="7eb1a30b-ec3d-43c2-910a-e18a1553ea29" providerId="ADAL" clId="{0EC42AA4-8088-4200-806C-D7FCC42B8074}" dt="2025-11-03T14:36:16.901" v="50" actId="47"/>
        <pc:sldMkLst>
          <pc:docMk/>
          <pc:sldMk cId="939686177" sldId="21473761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nuigalwayie-my.sharepoint.com/personal/0101857s_universityofgalway_ie/Documents/RESEARCH/AA%20MY%20PRESENTATIONS/Demand%20and%20Wind%20May%202022%20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nuigalwayie-my.sharepoint.com/personal/0101857s_universityofgalway_ie/Documents/RESEARCH/AA%20MY%20PRESENTATIONS/Demand%20and%20Wind%20May%202022%20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nuigalwayie-my.sharepoint.com/personal/0101857s_universityofgalway_ie/Documents/RESEARCH/AA%20MY%20PRESENTATIONS/Demand%20and%20Wind%20May%202022%20graph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nuigalwayie-my.sharepoint.com/personal/0101857s_universityofgalway_ie/Documents/RESEARCH/AA%20MY%20PRESENTATIONS/Demand%20and%20Wind%20May%202022%20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'Demand and Wind May 2022'!$F$1</c:f>
              <c:strCache>
                <c:ptCount val="1"/>
                <c:pt idx="0">
                  <c:v>Actual demand (GW)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2022'!$F$2:$F$2859</c:f>
              <c:numCache>
                <c:formatCode>General</c:formatCode>
                <c:ptCount val="2858"/>
                <c:pt idx="0">
                  <c:v>3.5990000000000002</c:v>
                </c:pt>
                <c:pt idx="1">
                  <c:v>3.6110000000000002</c:v>
                </c:pt>
                <c:pt idx="2">
                  <c:v>3.5670000000000002</c:v>
                </c:pt>
                <c:pt idx="3">
                  <c:v>3.5169999999999999</c:v>
                </c:pt>
                <c:pt idx="4">
                  <c:v>3.47</c:v>
                </c:pt>
                <c:pt idx="5">
                  <c:v>3.4369999999999998</c:v>
                </c:pt>
                <c:pt idx="6">
                  <c:v>3.4020000000000001</c:v>
                </c:pt>
                <c:pt idx="7">
                  <c:v>3.37</c:v>
                </c:pt>
                <c:pt idx="8">
                  <c:v>3.3439999999999999</c:v>
                </c:pt>
                <c:pt idx="9">
                  <c:v>3.3530000000000002</c:v>
                </c:pt>
                <c:pt idx="10">
                  <c:v>3.33</c:v>
                </c:pt>
                <c:pt idx="11">
                  <c:v>3.2959999999999998</c:v>
                </c:pt>
                <c:pt idx="12">
                  <c:v>3.2759999999999998</c:v>
                </c:pt>
                <c:pt idx="13">
                  <c:v>3.2789999999999999</c:v>
                </c:pt>
                <c:pt idx="14">
                  <c:v>3.258</c:v>
                </c:pt>
                <c:pt idx="15">
                  <c:v>3.2429999999999999</c:v>
                </c:pt>
                <c:pt idx="16">
                  <c:v>3.2480000000000002</c:v>
                </c:pt>
                <c:pt idx="17">
                  <c:v>3.2709999999999999</c:v>
                </c:pt>
                <c:pt idx="18">
                  <c:v>3.2629999999999999</c:v>
                </c:pt>
                <c:pt idx="19">
                  <c:v>3.28</c:v>
                </c:pt>
                <c:pt idx="20">
                  <c:v>3.302</c:v>
                </c:pt>
                <c:pt idx="21">
                  <c:v>3.3639999999999999</c:v>
                </c:pt>
                <c:pt idx="22">
                  <c:v>3.383</c:v>
                </c:pt>
                <c:pt idx="23">
                  <c:v>3.4460000000000002</c:v>
                </c:pt>
                <c:pt idx="24">
                  <c:v>3.5190000000000001</c:v>
                </c:pt>
                <c:pt idx="25">
                  <c:v>3.6190000000000002</c:v>
                </c:pt>
                <c:pt idx="26">
                  <c:v>3.6760000000000002</c:v>
                </c:pt>
                <c:pt idx="27">
                  <c:v>3.7869999999999999</c:v>
                </c:pt>
                <c:pt idx="28">
                  <c:v>3.931</c:v>
                </c:pt>
                <c:pt idx="29">
                  <c:v>4.1260000000000003</c:v>
                </c:pt>
                <c:pt idx="30">
                  <c:v>4.2370000000000001</c:v>
                </c:pt>
                <c:pt idx="31">
                  <c:v>4.3600000000000003</c:v>
                </c:pt>
                <c:pt idx="32">
                  <c:v>4.4960000000000004</c:v>
                </c:pt>
                <c:pt idx="33">
                  <c:v>4.6589999999999998</c:v>
                </c:pt>
                <c:pt idx="34">
                  <c:v>4.7510000000000003</c:v>
                </c:pt>
                <c:pt idx="35">
                  <c:v>4.8360000000000003</c:v>
                </c:pt>
                <c:pt idx="36">
                  <c:v>4.8949999999999996</c:v>
                </c:pt>
                <c:pt idx="37">
                  <c:v>4.9320000000000004</c:v>
                </c:pt>
                <c:pt idx="38">
                  <c:v>4.9720000000000004</c:v>
                </c:pt>
                <c:pt idx="39">
                  <c:v>4.9859999999999998</c:v>
                </c:pt>
                <c:pt idx="40">
                  <c:v>4.9740000000000002</c:v>
                </c:pt>
                <c:pt idx="41">
                  <c:v>4.9829999999999997</c:v>
                </c:pt>
                <c:pt idx="42">
                  <c:v>4.9909999999999997</c:v>
                </c:pt>
                <c:pt idx="43">
                  <c:v>5.008</c:v>
                </c:pt>
                <c:pt idx="44">
                  <c:v>5.0149999999999997</c:v>
                </c:pt>
                <c:pt idx="45">
                  <c:v>5.0199999999999996</c:v>
                </c:pt>
                <c:pt idx="46">
                  <c:v>5.01</c:v>
                </c:pt>
                <c:pt idx="47">
                  <c:v>5.0129999999999999</c:v>
                </c:pt>
                <c:pt idx="48">
                  <c:v>5.0110000000000001</c:v>
                </c:pt>
                <c:pt idx="49">
                  <c:v>5.0209999999999999</c:v>
                </c:pt>
                <c:pt idx="50">
                  <c:v>5.0330000000000004</c:v>
                </c:pt>
                <c:pt idx="51">
                  <c:v>5.016</c:v>
                </c:pt>
                <c:pt idx="52">
                  <c:v>5.0220000000000002</c:v>
                </c:pt>
                <c:pt idx="53">
                  <c:v>4.9820000000000002</c:v>
                </c:pt>
                <c:pt idx="54">
                  <c:v>4.92</c:v>
                </c:pt>
                <c:pt idx="55">
                  <c:v>4.9080000000000004</c:v>
                </c:pt>
                <c:pt idx="56">
                  <c:v>4.8840000000000003</c:v>
                </c:pt>
                <c:pt idx="57">
                  <c:v>4.8719999999999999</c:v>
                </c:pt>
                <c:pt idx="58">
                  <c:v>4.8559999999999999</c:v>
                </c:pt>
                <c:pt idx="59">
                  <c:v>4.8250000000000002</c:v>
                </c:pt>
                <c:pt idx="60">
                  <c:v>4.819</c:v>
                </c:pt>
                <c:pt idx="61">
                  <c:v>4.8280000000000003</c:v>
                </c:pt>
                <c:pt idx="62">
                  <c:v>4.8159999999999998</c:v>
                </c:pt>
                <c:pt idx="63">
                  <c:v>4.8380000000000001</c:v>
                </c:pt>
                <c:pt idx="64">
                  <c:v>4.8550000000000004</c:v>
                </c:pt>
                <c:pt idx="65">
                  <c:v>4.8959999999999999</c:v>
                </c:pt>
                <c:pt idx="66">
                  <c:v>4.9359999999999999</c:v>
                </c:pt>
                <c:pt idx="67">
                  <c:v>5.0090000000000003</c:v>
                </c:pt>
                <c:pt idx="68">
                  <c:v>5.0650000000000004</c:v>
                </c:pt>
                <c:pt idx="69">
                  <c:v>5.12</c:v>
                </c:pt>
                <c:pt idx="70">
                  <c:v>5.157</c:v>
                </c:pt>
                <c:pt idx="71">
                  <c:v>5.1630000000000003</c:v>
                </c:pt>
                <c:pt idx="72">
                  <c:v>5.1589999999999998</c:v>
                </c:pt>
                <c:pt idx="73">
                  <c:v>5.1159999999999997</c:v>
                </c:pt>
                <c:pt idx="74">
                  <c:v>5.0949999999999998</c:v>
                </c:pt>
                <c:pt idx="75">
                  <c:v>5.0410000000000004</c:v>
                </c:pt>
                <c:pt idx="76">
                  <c:v>4.9989999999999997</c:v>
                </c:pt>
                <c:pt idx="77">
                  <c:v>4.9459999999999997</c:v>
                </c:pt>
                <c:pt idx="78">
                  <c:v>4.9139999999999997</c:v>
                </c:pt>
                <c:pt idx="79">
                  <c:v>4.8929999999999998</c:v>
                </c:pt>
                <c:pt idx="80">
                  <c:v>4.8470000000000004</c:v>
                </c:pt>
                <c:pt idx="81">
                  <c:v>4.8280000000000003</c:v>
                </c:pt>
                <c:pt idx="82">
                  <c:v>4.827</c:v>
                </c:pt>
                <c:pt idx="83">
                  <c:v>4.843</c:v>
                </c:pt>
                <c:pt idx="84">
                  <c:v>4.9669999999999996</c:v>
                </c:pt>
                <c:pt idx="85">
                  <c:v>4.9029999999999996</c:v>
                </c:pt>
                <c:pt idx="86">
                  <c:v>4.82</c:v>
                </c:pt>
                <c:pt idx="87">
                  <c:v>4.6970000000000001</c:v>
                </c:pt>
                <c:pt idx="88">
                  <c:v>4.62</c:v>
                </c:pt>
                <c:pt idx="89">
                  <c:v>4.5250000000000004</c:v>
                </c:pt>
                <c:pt idx="90">
                  <c:v>4.41</c:v>
                </c:pt>
                <c:pt idx="91">
                  <c:v>4.2880000000000003</c:v>
                </c:pt>
                <c:pt idx="92">
                  <c:v>4.1559999999999997</c:v>
                </c:pt>
                <c:pt idx="93">
                  <c:v>4.0609999999999999</c:v>
                </c:pt>
                <c:pt idx="94">
                  <c:v>3.972</c:v>
                </c:pt>
                <c:pt idx="95">
                  <c:v>3.875</c:v>
                </c:pt>
                <c:pt idx="96">
                  <c:v>3.831</c:v>
                </c:pt>
                <c:pt idx="97">
                  <c:v>3.8140000000000001</c:v>
                </c:pt>
                <c:pt idx="98">
                  <c:v>3.7629999999999999</c:v>
                </c:pt>
                <c:pt idx="99">
                  <c:v>3.722</c:v>
                </c:pt>
                <c:pt idx="100">
                  <c:v>3.677</c:v>
                </c:pt>
                <c:pt idx="101">
                  <c:v>3.6419999999999999</c:v>
                </c:pt>
                <c:pt idx="102">
                  <c:v>3.5979999999999999</c:v>
                </c:pt>
                <c:pt idx="103">
                  <c:v>3.5579999999999998</c:v>
                </c:pt>
                <c:pt idx="104">
                  <c:v>3.528</c:v>
                </c:pt>
                <c:pt idx="105">
                  <c:v>3.5209999999999999</c:v>
                </c:pt>
                <c:pt idx="106">
                  <c:v>3.4969999999999999</c:v>
                </c:pt>
                <c:pt idx="107">
                  <c:v>3.4769999999999999</c:v>
                </c:pt>
                <c:pt idx="108">
                  <c:v>3.4489999999999998</c:v>
                </c:pt>
                <c:pt idx="109">
                  <c:v>3.4460000000000002</c:v>
                </c:pt>
                <c:pt idx="110">
                  <c:v>3.4359999999999999</c:v>
                </c:pt>
                <c:pt idx="111">
                  <c:v>3.4279999999999999</c:v>
                </c:pt>
                <c:pt idx="112">
                  <c:v>3.4279999999999999</c:v>
                </c:pt>
                <c:pt idx="113">
                  <c:v>3.444</c:v>
                </c:pt>
                <c:pt idx="114">
                  <c:v>3.4359999999999999</c:v>
                </c:pt>
                <c:pt idx="115">
                  <c:v>3.452</c:v>
                </c:pt>
                <c:pt idx="116">
                  <c:v>3.47</c:v>
                </c:pt>
                <c:pt idx="117">
                  <c:v>3.524</c:v>
                </c:pt>
                <c:pt idx="118">
                  <c:v>3.5489999999999999</c:v>
                </c:pt>
                <c:pt idx="119">
                  <c:v>3.6059999999999999</c:v>
                </c:pt>
                <c:pt idx="120">
                  <c:v>3.677</c:v>
                </c:pt>
                <c:pt idx="121">
                  <c:v>3.7919999999999998</c:v>
                </c:pt>
                <c:pt idx="122">
                  <c:v>3.8639999999999999</c:v>
                </c:pt>
                <c:pt idx="123">
                  <c:v>3.98</c:v>
                </c:pt>
                <c:pt idx="124">
                  <c:v>4.133</c:v>
                </c:pt>
                <c:pt idx="125">
                  <c:v>4.3609999999999998</c:v>
                </c:pt>
                <c:pt idx="126">
                  <c:v>4.47</c:v>
                </c:pt>
                <c:pt idx="127">
                  <c:v>4.6070000000000002</c:v>
                </c:pt>
                <c:pt idx="128">
                  <c:v>4.7430000000000003</c:v>
                </c:pt>
                <c:pt idx="129">
                  <c:v>4.9249999999999998</c:v>
                </c:pt>
                <c:pt idx="130">
                  <c:v>5.0149999999999997</c:v>
                </c:pt>
                <c:pt idx="131">
                  <c:v>5.0739999999999998</c:v>
                </c:pt>
                <c:pt idx="132">
                  <c:v>5.1219999999999999</c:v>
                </c:pt>
                <c:pt idx="133">
                  <c:v>5.1449999999999996</c:v>
                </c:pt>
                <c:pt idx="134">
                  <c:v>5.1449999999999996</c:v>
                </c:pt>
                <c:pt idx="135">
                  <c:v>5.1369999999999996</c:v>
                </c:pt>
                <c:pt idx="136">
                  <c:v>5.1109999999999998</c:v>
                </c:pt>
                <c:pt idx="137">
                  <c:v>5.0919999999999996</c:v>
                </c:pt>
                <c:pt idx="138">
                  <c:v>5.0629999999999997</c:v>
                </c:pt>
                <c:pt idx="139">
                  <c:v>5.0590000000000002</c:v>
                </c:pt>
                <c:pt idx="140">
                  <c:v>5.0510000000000002</c:v>
                </c:pt>
                <c:pt idx="141">
                  <c:v>5.032</c:v>
                </c:pt>
                <c:pt idx="142">
                  <c:v>5.0049999999999999</c:v>
                </c:pt>
                <c:pt idx="143">
                  <c:v>5.0019999999999998</c:v>
                </c:pt>
                <c:pt idx="144">
                  <c:v>4.976</c:v>
                </c:pt>
                <c:pt idx="145">
                  <c:v>4.992</c:v>
                </c:pt>
                <c:pt idx="146">
                  <c:v>4.9800000000000004</c:v>
                </c:pt>
                <c:pt idx="147">
                  <c:v>4.9909999999999997</c:v>
                </c:pt>
                <c:pt idx="148">
                  <c:v>4.9729999999999999</c:v>
                </c:pt>
                <c:pt idx="149">
                  <c:v>4.915</c:v>
                </c:pt>
                <c:pt idx="150">
                  <c:v>4.8470000000000004</c:v>
                </c:pt>
                <c:pt idx="151">
                  <c:v>4.8070000000000004</c:v>
                </c:pt>
                <c:pt idx="152">
                  <c:v>4.7709999999999999</c:v>
                </c:pt>
                <c:pt idx="153">
                  <c:v>4.7610000000000001</c:v>
                </c:pt>
                <c:pt idx="154">
                  <c:v>4.7300000000000004</c:v>
                </c:pt>
                <c:pt idx="155">
                  <c:v>4.7229999999999999</c:v>
                </c:pt>
                <c:pt idx="156">
                  <c:v>4.7050000000000001</c:v>
                </c:pt>
                <c:pt idx="157">
                  <c:v>4.7089999999999996</c:v>
                </c:pt>
                <c:pt idx="158">
                  <c:v>4.718</c:v>
                </c:pt>
                <c:pt idx="159">
                  <c:v>4.7249999999999996</c:v>
                </c:pt>
                <c:pt idx="160">
                  <c:v>4.7380000000000004</c:v>
                </c:pt>
                <c:pt idx="161">
                  <c:v>4.8</c:v>
                </c:pt>
                <c:pt idx="162">
                  <c:v>4.8470000000000004</c:v>
                </c:pt>
                <c:pt idx="163">
                  <c:v>4.8940000000000001</c:v>
                </c:pt>
                <c:pt idx="164">
                  <c:v>4.9509999999999996</c:v>
                </c:pt>
                <c:pt idx="165">
                  <c:v>5.0229999999999997</c:v>
                </c:pt>
                <c:pt idx="166">
                  <c:v>5.0670000000000002</c:v>
                </c:pt>
                <c:pt idx="167">
                  <c:v>5.0830000000000002</c:v>
                </c:pt>
                <c:pt idx="168">
                  <c:v>5.0670000000000002</c:v>
                </c:pt>
                <c:pt idx="169">
                  <c:v>5.0369999999999999</c:v>
                </c:pt>
                <c:pt idx="170">
                  <c:v>5</c:v>
                </c:pt>
                <c:pt idx="171">
                  <c:v>4.97</c:v>
                </c:pt>
                <c:pt idx="172">
                  <c:v>4.9320000000000004</c:v>
                </c:pt>
                <c:pt idx="173">
                  <c:v>4.9160000000000004</c:v>
                </c:pt>
                <c:pt idx="174">
                  <c:v>4.8920000000000003</c:v>
                </c:pt>
                <c:pt idx="175">
                  <c:v>4.8529999999999998</c:v>
                </c:pt>
                <c:pt idx="176">
                  <c:v>4.8410000000000002</c:v>
                </c:pt>
                <c:pt idx="177">
                  <c:v>4.8319999999999999</c:v>
                </c:pt>
                <c:pt idx="178">
                  <c:v>4.8499999999999996</c:v>
                </c:pt>
                <c:pt idx="179">
                  <c:v>4.8920000000000003</c:v>
                </c:pt>
                <c:pt idx="180">
                  <c:v>4.9429999999999996</c:v>
                </c:pt>
                <c:pt idx="181">
                  <c:v>4.9050000000000002</c:v>
                </c:pt>
                <c:pt idx="182">
                  <c:v>4.8390000000000004</c:v>
                </c:pt>
                <c:pt idx="183">
                  <c:v>4.7389999999999999</c:v>
                </c:pt>
                <c:pt idx="184">
                  <c:v>4.6219999999999999</c:v>
                </c:pt>
                <c:pt idx="185">
                  <c:v>4.4710000000000001</c:v>
                </c:pt>
                <c:pt idx="186">
                  <c:v>4.3369999999999997</c:v>
                </c:pt>
                <c:pt idx="187">
                  <c:v>4.2210000000000001</c:v>
                </c:pt>
                <c:pt idx="188">
                  <c:v>4.1100000000000003</c:v>
                </c:pt>
                <c:pt idx="189">
                  <c:v>3.996</c:v>
                </c:pt>
                <c:pt idx="190">
                  <c:v>3.8849999999999998</c:v>
                </c:pt>
                <c:pt idx="191">
                  <c:v>3.81</c:v>
                </c:pt>
                <c:pt idx="192">
                  <c:v>3.7639999999999998</c:v>
                </c:pt>
                <c:pt idx="193">
                  <c:v>3.7629999999999999</c:v>
                </c:pt>
                <c:pt idx="194">
                  <c:v>3.71</c:v>
                </c:pt>
                <c:pt idx="195">
                  <c:v>3.6560000000000001</c:v>
                </c:pt>
                <c:pt idx="196">
                  <c:v>3.5939999999999999</c:v>
                </c:pt>
                <c:pt idx="197">
                  <c:v>3.5449999999999999</c:v>
                </c:pt>
                <c:pt idx="198">
                  <c:v>3.51</c:v>
                </c:pt>
                <c:pt idx="199">
                  <c:v>3.4820000000000002</c:v>
                </c:pt>
                <c:pt idx="200">
                  <c:v>3.4580000000000002</c:v>
                </c:pt>
                <c:pt idx="201">
                  <c:v>3.4689999999999999</c:v>
                </c:pt>
                <c:pt idx="202">
                  <c:v>3.4239999999999999</c:v>
                </c:pt>
                <c:pt idx="203">
                  <c:v>3.3959999999999999</c:v>
                </c:pt>
                <c:pt idx="204">
                  <c:v>3.3719999999999999</c:v>
                </c:pt>
                <c:pt idx="205">
                  <c:v>3.34</c:v>
                </c:pt>
                <c:pt idx="206">
                  <c:v>3.3290000000000002</c:v>
                </c:pt>
                <c:pt idx="207">
                  <c:v>3.33</c:v>
                </c:pt>
                <c:pt idx="208">
                  <c:v>3.33</c:v>
                </c:pt>
                <c:pt idx="209">
                  <c:v>3.3380000000000001</c:v>
                </c:pt>
                <c:pt idx="210">
                  <c:v>3.3380000000000001</c:v>
                </c:pt>
                <c:pt idx="211">
                  <c:v>3.3530000000000002</c:v>
                </c:pt>
                <c:pt idx="212">
                  <c:v>3.3940000000000001</c:v>
                </c:pt>
                <c:pt idx="213">
                  <c:v>3.4470000000000001</c:v>
                </c:pt>
                <c:pt idx="214">
                  <c:v>3.4470000000000001</c:v>
                </c:pt>
                <c:pt idx="215">
                  <c:v>3.4950000000000001</c:v>
                </c:pt>
                <c:pt idx="216">
                  <c:v>3.556</c:v>
                </c:pt>
                <c:pt idx="217">
                  <c:v>3.6659999999999999</c:v>
                </c:pt>
                <c:pt idx="218">
                  <c:v>3.73</c:v>
                </c:pt>
                <c:pt idx="219">
                  <c:v>3.87</c:v>
                </c:pt>
                <c:pt idx="220">
                  <c:v>4.0190000000000001</c:v>
                </c:pt>
                <c:pt idx="221">
                  <c:v>4.2210000000000001</c:v>
                </c:pt>
                <c:pt idx="222">
                  <c:v>4.34</c:v>
                </c:pt>
                <c:pt idx="223">
                  <c:v>4.5</c:v>
                </c:pt>
                <c:pt idx="224">
                  <c:v>4.6230000000000002</c:v>
                </c:pt>
                <c:pt idx="225">
                  <c:v>4.7439999999999998</c:v>
                </c:pt>
                <c:pt idx="226">
                  <c:v>4.8410000000000002</c:v>
                </c:pt>
                <c:pt idx="227">
                  <c:v>4.9119999999999999</c:v>
                </c:pt>
                <c:pt idx="228">
                  <c:v>4.9630000000000001</c:v>
                </c:pt>
                <c:pt idx="229">
                  <c:v>4.976</c:v>
                </c:pt>
                <c:pt idx="230">
                  <c:v>4.9850000000000003</c:v>
                </c:pt>
                <c:pt idx="231">
                  <c:v>4.9770000000000003</c:v>
                </c:pt>
                <c:pt idx="232">
                  <c:v>4.9619999999999997</c:v>
                </c:pt>
                <c:pt idx="233">
                  <c:v>4.9390000000000001</c:v>
                </c:pt>
                <c:pt idx="234">
                  <c:v>4.9340000000000002</c:v>
                </c:pt>
                <c:pt idx="235">
                  <c:v>4.9320000000000004</c:v>
                </c:pt>
                <c:pt idx="236">
                  <c:v>4.907</c:v>
                </c:pt>
                <c:pt idx="237">
                  <c:v>4.915</c:v>
                </c:pt>
                <c:pt idx="238">
                  <c:v>4.8860000000000001</c:v>
                </c:pt>
                <c:pt idx="239">
                  <c:v>4.8940000000000001</c:v>
                </c:pt>
                <c:pt idx="240">
                  <c:v>4.8760000000000003</c:v>
                </c:pt>
                <c:pt idx="241">
                  <c:v>4.8869999999999996</c:v>
                </c:pt>
                <c:pt idx="242">
                  <c:v>4.8810000000000002</c:v>
                </c:pt>
                <c:pt idx="243">
                  <c:v>4.8849999999999998</c:v>
                </c:pt>
                <c:pt idx="244">
                  <c:v>4.8849999999999998</c:v>
                </c:pt>
                <c:pt idx="245">
                  <c:v>4.8460000000000001</c:v>
                </c:pt>
                <c:pt idx="246">
                  <c:v>4.7960000000000003</c:v>
                </c:pt>
                <c:pt idx="247">
                  <c:v>4.758</c:v>
                </c:pt>
                <c:pt idx="248">
                  <c:v>4.7460000000000004</c:v>
                </c:pt>
                <c:pt idx="249">
                  <c:v>4.7249999999999996</c:v>
                </c:pt>
                <c:pt idx="250">
                  <c:v>4.7229999999999999</c:v>
                </c:pt>
                <c:pt idx="251">
                  <c:v>4.7160000000000002</c:v>
                </c:pt>
                <c:pt idx="252">
                  <c:v>4.7009999999999996</c:v>
                </c:pt>
                <c:pt idx="253">
                  <c:v>4.7069999999999999</c:v>
                </c:pt>
                <c:pt idx="254">
                  <c:v>4.7220000000000004</c:v>
                </c:pt>
                <c:pt idx="255">
                  <c:v>4.7169999999999996</c:v>
                </c:pt>
                <c:pt idx="256">
                  <c:v>4.7119999999999997</c:v>
                </c:pt>
                <c:pt idx="257">
                  <c:v>4.7569999999999997</c:v>
                </c:pt>
                <c:pt idx="258">
                  <c:v>4.7850000000000001</c:v>
                </c:pt>
                <c:pt idx="259">
                  <c:v>4.8680000000000003</c:v>
                </c:pt>
                <c:pt idx="260">
                  <c:v>4.9059999999999997</c:v>
                </c:pt>
                <c:pt idx="261">
                  <c:v>4.984</c:v>
                </c:pt>
                <c:pt idx="262">
                  <c:v>5.0129999999999999</c:v>
                </c:pt>
                <c:pt idx="263">
                  <c:v>5.0170000000000003</c:v>
                </c:pt>
                <c:pt idx="264">
                  <c:v>4.9989999999999997</c:v>
                </c:pt>
                <c:pt idx="265">
                  <c:v>4.9889999999999999</c:v>
                </c:pt>
                <c:pt idx="266">
                  <c:v>4.9370000000000003</c:v>
                </c:pt>
                <c:pt idx="267">
                  <c:v>4.9139999999999997</c:v>
                </c:pt>
                <c:pt idx="268">
                  <c:v>4.891</c:v>
                </c:pt>
                <c:pt idx="269">
                  <c:v>4.8410000000000002</c:v>
                </c:pt>
                <c:pt idx="270">
                  <c:v>4.8070000000000004</c:v>
                </c:pt>
                <c:pt idx="271">
                  <c:v>4.7880000000000003</c:v>
                </c:pt>
                <c:pt idx="272">
                  <c:v>4.7480000000000002</c:v>
                </c:pt>
                <c:pt idx="273">
                  <c:v>4.7329999999999997</c:v>
                </c:pt>
                <c:pt idx="274">
                  <c:v>4.7439999999999998</c:v>
                </c:pt>
                <c:pt idx="275">
                  <c:v>4.7910000000000004</c:v>
                </c:pt>
                <c:pt idx="276">
                  <c:v>4.8540000000000001</c:v>
                </c:pt>
                <c:pt idx="277">
                  <c:v>4.8049999999999997</c:v>
                </c:pt>
                <c:pt idx="278">
                  <c:v>4.7290000000000001</c:v>
                </c:pt>
                <c:pt idx="279">
                  <c:v>4.6310000000000002</c:v>
                </c:pt>
                <c:pt idx="280">
                  <c:v>4.5490000000000004</c:v>
                </c:pt>
                <c:pt idx="281">
                  <c:v>4.4340000000000002</c:v>
                </c:pt>
                <c:pt idx="282">
                  <c:v>4.3109999999999999</c:v>
                </c:pt>
                <c:pt idx="283">
                  <c:v>4.1740000000000004</c:v>
                </c:pt>
                <c:pt idx="284">
                  <c:v>4.0650000000000004</c:v>
                </c:pt>
                <c:pt idx="285">
                  <c:v>3.964</c:v>
                </c:pt>
                <c:pt idx="286">
                  <c:v>3.83</c:v>
                </c:pt>
                <c:pt idx="287">
                  <c:v>3.7370000000000001</c:v>
                </c:pt>
                <c:pt idx="288">
                  <c:v>3.6709999999999998</c:v>
                </c:pt>
                <c:pt idx="289">
                  <c:v>3.6589999999999998</c:v>
                </c:pt>
                <c:pt idx="290">
                  <c:v>3.609</c:v>
                </c:pt>
                <c:pt idx="291">
                  <c:v>3.5609999999999999</c:v>
                </c:pt>
                <c:pt idx="292">
                  <c:v>3.5059999999999998</c:v>
                </c:pt>
                <c:pt idx="293">
                  <c:v>3.4870000000000001</c:v>
                </c:pt>
                <c:pt idx="294">
                  <c:v>3.4529999999999998</c:v>
                </c:pt>
                <c:pt idx="295">
                  <c:v>3.419</c:v>
                </c:pt>
                <c:pt idx="296">
                  <c:v>3.3969999999999998</c:v>
                </c:pt>
                <c:pt idx="297">
                  <c:v>3.39</c:v>
                </c:pt>
                <c:pt idx="298">
                  <c:v>3.343</c:v>
                </c:pt>
                <c:pt idx="299">
                  <c:v>3.29</c:v>
                </c:pt>
                <c:pt idx="300">
                  <c:v>3.27</c:v>
                </c:pt>
                <c:pt idx="301">
                  <c:v>3.2679999999999998</c:v>
                </c:pt>
                <c:pt idx="302">
                  <c:v>3.2509999999999999</c:v>
                </c:pt>
                <c:pt idx="303">
                  <c:v>3.2429999999999999</c:v>
                </c:pt>
                <c:pt idx="304">
                  <c:v>3.2480000000000002</c:v>
                </c:pt>
                <c:pt idx="305">
                  <c:v>3.2589999999999999</c:v>
                </c:pt>
                <c:pt idx="306">
                  <c:v>3.254</c:v>
                </c:pt>
                <c:pt idx="307">
                  <c:v>3.2679999999999998</c:v>
                </c:pt>
                <c:pt idx="308">
                  <c:v>3.2869999999999999</c:v>
                </c:pt>
                <c:pt idx="309">
                  <c:v>3.363</c:v>
                </c:pt>
                <c:pt idx="310">
                  <c:v>3.363</c:v>
                </c:pt>
                <c:pt idx="311">
                  <c:v>3.3969999999999998</c:v>
                </c:pt>
                <c:pt idx="312">
                  <c:v>3.4529999999999998</c:v>
                </c:pt>
                <c:pt idx="313">
                  <c:v>3.5840000000000001</c:v>
                </c:pt>
                <c:pt idx="314">
                  <c:v>3.6459999999999999</c:v>
                </c:pt>
                <c:pt idx="315">
                  <c:v>3.7709999999999999</c:v>
                </c:pt>
                <c:pt idx="316">
                  <c:v>3.9449999999999998</c:v>
                </c:pt>
                <c:pt idx="317">
                  <c:v>4.1369999999999996</c:v>
                </c:pt>
                <c:pt idx="318">
                  <c:v>4.2679999999999998</c:v>
                </c:pt>
                <c:pt idx="319">
                  <c:v>4.4009999999999998</c:v>
                </c:pt>
                <c:pt idx="320">
                  <c:v>4.5270000000000001</c:v>
                </c:pt>
                <c:pt idx="321">
                  <c:v>4.6970000000000001</c:v>
                </c:pt>
                <c:pt idx="322">
                  <c:v>4.7949999999999999</c:v>
                </c:pt>
                <c:pt idx="323">
                  <c:v>4.8520000000000003</c:v>
                </c:pt>
                <c:pt idx="324">
                  <c:v>4.915</c:v>
                </c:pt>
                <c:pt idx="325">
                  <c:v>4.9329999999999998</c:v>
                </c:pt>
                <c:pt idx="326">
                  <c:v>4.97</c:v>
                </c:pt>
                <c:pt idx="327">
                  <c:v>4.9779999999999998</c:v>
                </c:pt>
                <c:pt idx="328">
                  <c:v>4.9669999999999996</c:v>
                </c:pt>
                <c:pt idx="329">
                  <c:v>4.9649999999999999</c:v>
                </c:pt>
                <c:pt idx="330">
                  <c:v>4.9530000000000003</c:v>
                </c:pt>
                <c:pt idx="331">
                  <c:v>4.9610000000000003</c:v>
                </c:pt>
                <c:pt idx="332">
                  <c:v>5.0010000000000003</c:v>
                </c:pt>
                <c:pt idx="333">
                  <c:v>4.9980000000000002</c:v>
                </c:pt>
                <c:pt idx="334">
                  <c:v>4.9560000000000004</c:v>
                </c:pt>
                <c:pt idx="335">
                  <c:v>4.992</c:v>
                </c:pt>
                <c:pt idx="336">
                  <c:v>4.984</c:v>
                </c:pt>
                <c:pt idx="337">
                  <c:v>5.0270000000000001</c:v>
                </c:pt>
                <c:pt idx="338">
                  <c:v>5.0140000000000002</c:v>
                </c:pt>
                <c:pt idx="339">
                  <c:v>5.0140000000000002</c:v>
                </c:pt>
                <c:pt idx="340">
                  <c:v>4.9660000000000002</c:v>
                </c:pt>
                <c:pt idx="341">
                  <c:v>4.9470000000000001</c:v>
                </c:pt>
                <c:pt idx="342">
                  <c:v>4.8650000000000002</c:v>
                </c:pt>
                <c:pt idx="343">
                  <c:v>4.8369999999999997</c:v>
                </c:pt>
                <c:pt idx="344">
                  <c:v>4.7880000000000003</c:v>
                </c:pt>
                <c:pt idx="345">
                  <c:v>4.7750000000000004</c:v>
                </c:pt>
                <c:pt idx="346">
                  <c:v>4.7450000000000001</c:v>
                </c:pt>
                <c:pt idx="347">
                  <c:v>4.7460000000000004</c:v>
                </c:pt>
                <c:pt idx="348">
                  <c:v>4.7350000000000003</c:v>
                </c:pt>
                <c:pt idx="349">
                  <c:v>4.6840000000000002</c:v>
                </c:pt>
                <c:pt idx="350">
                  <c:v>4.681</c:v>
                </c:pt>
                <c:pt idx="351">
                  <c:v>4.6630000000000003</c:v>
                </c:pt>
                <c:pt idx="352">
                  <c:v>4.681</c:v>
                </c:pt>
                <c:pt idx="353">
                  <c:v>4.673</c:v>
                </c:pt>
                <c:pt idx="354">
                  <c:v>4.7270000000000003</c:v>
                </c:pt>
                <c:pt idx="355">
                  <c:v>4.7480000000000002</c:v>
                </c:pt>
                <c:pt idx="356">
                  <c:v>4.7789999999999999</c:v>
                </c:pt>
                <c:pt idx="357">
                  <c:v>4.8529999999999998</c:v>
                </c:pt>
                <c:pt idx="358">
                  <c:v>4.9249999999999998</c:v>
                </c:pt>
                <c:pt idx="359">
                  <c:v>4.9260000000000002</c:v>
                </c:pt>
                <c:pt idx="360">
                  <c:v>4.9029999999999996</c:v>
                </c:pt>
                <c:pt idx="361">
                  <c:v>4.8789999999999996</c:v>
                </c:pt>
                <c:pt idx="362">
                  <c:v>4.84</c:v>
                </c:pt>
                <c:pt idx="363">
                  <c:v>4.8120000000000003</c:v>
                </c:pt>
                <c:pt idx="364">
                  <c:v>4.7569999999999997</c:v>
                </c:pt>
                <c:pt idx="365">
                  <c:v>4.7569999999999997</c:v>
                </c:pt>
                <c:pt idx="366">
                  <c:v>4.7</c:v>
                </c:pt>
                <c:pt idx="367">
                  <c:v>4.6660000000000004</c:v>
                </c:pt>
                <c:pt idx="368">
                  <c:v>4.6529999999999996</c:v>
                </c:pt>
                <c:pt idx="369">
                  <c:v>4.6239999999999997</c:v>
                </c:pt>
                <c:pt idx="370">
                  <c:v>4.556</c:v>
                </c:pt>
                <c:pt idx="371">
                  <c:v>4.5780000000000003</c:v>
                </c:pt>
                <c:pt idx="372">
                  <c:v>4.6529999999999996</c:v>
                </c:pt>
                <c:pt idx="373">
                  <c:v>4.6289999999999996</c:v>
                </c:pt>
                <c:pt idx="374">
                  <c:v>4.5730000000000004</c:v>
                </c:pt>
                <c:pt idx="375">
                  <c:v>4.5090000000000003</c:v>
                </c:pt>
                <c:pt idx="376">
                  <c:v>4.3929999999999998</c:v>
                </c:pt>
                <c:pt idx="377">
                  <c:v>4.3159999999999998</c:v>
                </c:pt>
                <c:pt idx="378">
                  <c:v>4.218</c:v>
                </c:pt>
                <c:pt idx="379">
                  <c:v>4.1310000000000002</c:v>
                </c:pt>
                <c:pt idx="380">
                  <c:v>4.0140000000000002</c:v>
                </c:pt>
                <c:pt idx="381">
                  <c:v>3.899</c:v>
                </c:pt>
                <c:pt idx="382">
                  <c:v>3.8220000000000001</c:v>
                </c:pt>
                <c:pt idx="383">
                  <c:v>3.722</c:v>
                </c:pt>
                <c:pt idx="384">
                  <c:v>3.6890000000000001</c:v>
                </c:pt>
                <c:pt idx="385">
                  <c:v>3.706</c:v>
                </c:pt>
                <c:pt idx="386">
                  <c:v>3.657</c:v>
                </c:pt>
                <c:pt idx="387">
                  <c:v>3.6110000000000002</c:v>
                </c:pt>
                <c:pt idx="388">
                  <c:v>3.56</c:v>
                </c:pt>
                <c:pt idx="389">
                  <c:v>3.4980000000000002</c:v>
                </c:pt>
                <c:pt idx="390">
                  <c:v>3.4329999999999998</c:v>
                </c:pt>
                <c:pt idx="391">
                  <c:v>3.3860000000000001</c:v>
                </c:pt>
                <c:pt idx="392">
                  <c:v>3.383</c:v>
                </c:pt>
                <c:pt idx="393">
                  <c:v>3.3759999999999999</c:v>
                </c:pt>
                <c:pt idx="394">
                  <c:v>3.367</c:v>
                </c:pt>
                <c:pt idx="395">
                  <c:v>3.3450000000000002</c:v>
                </c:pt>
                <c:pt idx="396">
                  <c:v>3.2919999999999998</c:v>
                </c:pt>
                <c:pt idx="397">
                  <c:v>3.27</c:v>
                </c:pt>
                <c:pt idx="398">
                  <c:v>3.2570000000000001</c:v>
                </c:pt>
                <c:pt idx="399">
                  <c:v>3.262</c:v>
                </c:pt>
                <c:pt idx="400">
                  <c:v>3.2559999999999998</c:v>
                </c:pt>
                <c:pt idx="401">
                  <c:v>3.2629999999999999</c:v>
                </c:pt>
                <c:pt idx="402">
                  <c:v>3.2749999999999999</c:v>
                </c:pt>
                <c:pt idx="403">
                  <c:v>3.274</c:v>
                </c:pt>
                <c:pt idx="404">
                  <c:v>3.28</c:v>
                </c:pt>
                <c:pt idx="405">
                  <c:v>3.2989999999999999</c:v>
                </c:pt>
                <c:pt idx="406">
                  <c:v>3.3029999999999999</c:v>
                </c:pt>
                <c:pt idx="407">
                  <c:v>3.3119999999999998</c:v>
                </c:pt>
                <c:pt idx="408">
                  <c:v>3.33</c:v>
                </c:pt>
                <c:pt idx="409">
                  <c:v>3.3639999999999999</c:v>
                </c:pt>
                <c:pt idx="410">
                  <c:v>3.395</c:v>
                </c:pt>
                <c:pt idx="411">
                  <c:v>3.444</c:v>
                </c:pt>
                <c:pt idx="412">
                  <c:v>3.544</c:v>
                </c:pt>
                <c:pt idx="413">
                  <c:v>3.6960000000000002</c:v>
                </c:pt>
                <c:pt idx="414">
                  <c:v>3.7549999999999999</c:v>
                </c:pt>
                <c:pt idx="415">
                  <c:v>3.847</c:v>
                </c:pt>
                <c:pt idx="416">
                  <c:v>3.9359999999999999</c:v>
                </c:pt>
                <c:pt idx="417">
                  <c:v>4.0819999999999999</c:v>
                </c:pt>
                <c:pt idx="418">
                  <c:v>4.17</c:v>
                </c:pt>
                <c:pt idx="419">
                  <c:v>4.2480000000000002</c:v>
                </c:pt>
                <c:pt idx="420">
                  <c:v>4.33</c:v>
                </c:pt>
                <c:pt idx="421">
                  <c:v>4.3979999999999997</c:v>
                </c:pt>
                <c:pt idx="422">
                  <c:v>4.444</c:v>
                </c:pt>
                <c:pt idx="423">
                  <c:v>4.468</c:v>
                </c:pt>
                <c:pt idx="424">
                  <c:v>4.4619999999999997</c:v>
                </c:pt>
                <c:pt idx="425">
                  <c:v>4.4939999999999998</c:v>
                </c:pt>
                <c:pt idx="426">
                  <c:v>4.46</c:v>
                </c:pt>
                <c:pt idx="427">
                  <c:v>4.4349999999999996</c:v>
                </c:pt>
                <c:pt idx="428">
                  <c:v>4.4020000000000001</c:v>
                </c:pt>
                <c:pt idx="429">
                  <c:v>4.4160000000000004</c:v>
                </c:pt>
                <c:pt idx="430">
                  <c:v>4.4130000000000003</c:v>
                </c:pt>
                <c:pt idx="431">
                  <c:v>4.4000000000000004</c:v>
                </c:pt>
                <c:pt idx="432">
                  <c:v>4.4109999999999996</c:v>
                </c:pt>
                <c:pt idx="433">
                  <c:v>4.4050000000000002</c:v>
                </c:pt>
                <c:pt idx="434">
                  <c:v>4.375</c:v>
                </c:pt>
                <c:pt idx="435">
                  <c:v>4.3730000000000002</c:v>
                </c:pt>
                <c:pt idx="436">
                  <c:v>4.3390000000000004</c:v>
                </c:pt>
                <c:pt idx="437">
                  <c:v>4.306</c:v>
                </c:pt>
                <c:pt idx="438">
                  <c:v>4.2759999999999998</c:v>
                </c:pt>
                <c:pt idx="439">
                  <c:v>4.1909999999999998</c:v>
                </c:pt>
                <c:pt idx="440">
                  <c:v>4.1520000000000001</c:v>
                </c:pt>
                <c:pt idx="441">
                  <c:v>4.1280000000000001</c:v>
                </c:pt>
                <c:pt idx="442">
                  <c:v>4.1349999999999998</c:v>
                </c:pt>
                <c:pt idx="443">
                  <c:v>4.125</c:v>
                </c:pt>
                <c:pt idx="444">
                  <c:v>4.1340000000000003</c:v>
                </c:pt>
                <c:pt idx="445">
                  <c:v>4.1269999999999998</c:v>
                </c:pt>
                <c:pt idx="446">
                  <c:v>4.1219999999999999</c:v>
                </c:pt>
                <c:pt idx="447">
                  <c:v>4.1130000000000004</c:v>
                </c:pt>
                <c:pt idx="448">
                  <c:v>4.1449999999999996</c:v>
                </c:pt>
                <c:pt idx="449">
                  <c:v>4.1970000000000001</c:v>
                </c:pt>
                <c:pt idx="450">
                  <c:v>4.2380000000000004</c:v>
                </c:pt>
                <c:pt idx="451">
                  <c:v>4.3289999999999997</c:v>
                </c:pt>
                <c:pt idx="452">
                  <c:v>4.3970000000000002</c:v>
                </c:pt>
                <c:pt idx="453">
                  <c:v>4.4269999999999996</c:v>
                </c:pt>
                <c:pt idx="454">
                  <c:v>4.4859999999999998</c:v>
                </c:pt>
                <c:pt idx="455">
                  <c:v>4.5259999999999998</c:v>
                </c:pt>
                <c:pt idx="456">
                  <c:v>4.5179999999999998</c:v>
                </c:pt>
                <c:pt idx="457">
                  <c:v>4.49</c:v>
                </c:pt>
                <c:pt idx="458">
                  <c:v>4.5010000000000003</c:v>
                </c:pt>
                <c:pt idx="459">
                  <c:v>4.4649999999999999</c:v>
                </c:pt>
                <c:pt idx="460">
                  <c:v>4.4279999999999999</c:v>
                </c:pt>
                <c:pt idx="461">
                  <c:v>4.3499999999999996</c:v>
                </c:pt>
                <c:pt idx="462">
                  <c:v>4.3070000000000004</c:v>
                </c:pt>
                <c:pt idx="463">
                  <c:v>4.306</c:v>
                </c:pt>
                <c:pt idx="464">
                  <c:v>4.2679999999999998</c:v>
                </c:pt>
                <c:pt idx="465">
                  <c:v>4.2469999999999999</c:v>
                </c:pt>
                <c:pt idx="466">
                  <c:v>4.2039999999999997</c:v>
                </c:pt>
                <c:pt idx="467">
                  <c:v>4.2300000000000004</c:v>
                </c:pt>
                <c:pt idx="468">
                  <c:v>4.2729999999999997</c:v>
                </c:pt>
                <c:pt idx="469">
                  <c:v>4.3099999999999996</c:v>
                </c:pt>
                <c:pt idx="470">
                  <c:v>4.28</c:v>
                </c:pt>
                <c:pt idx="471">
                  <c:v>4.2</c:v>
                </c:pt>
                <c:pt idx="472">
                  <c:v>4.1280000000000001</c:v>
                </c:pt>
                <c:pt idx="473">
                  <c:v>4.0350000000000001</c:v>
                </c:pt>
                <c:pt idx="474">
                  <c:v>3.9689999999999999</c:v>
                </c:pt>
                <c:pt idx="475">
                  <c:v>3.87</c:v>
                </c:pt>
                <c:pt idx="476">
                  <c:v>3.806</c:v>
                </c:pt>
                <c:pt idx="477">
                  <c:v>3.7290000000000001</c:v>
                </c:pt>
                <c:pt idx="478">
                  <c:v>3.649</c:v>
                </c:pt>
                <c:pt idx="479">
                  <c:v>3.57</c:v>
                </c:pt>
                <c:pt idx="480">
                  <c:v>3.556</c:v>
                </c:pt>
                <c:pt idx="481">
                  <c:v>3.5619999999999998</c:v>
                </c:pt>
                <c:pt idx="482">
                  <c:v>3.5019999999999998</c:v>
                </c:pt>
                <c:pt idx="483">
                  <c:v>3.4670000000000001</c:v>
                </c:pt>
                <c:pt idx="484">
                  <c:v>3.4319999999999999</c:v>
                </c:pt>
                <c:pt idx="485">
                  <c:v>3.4020000000000001</c:v>
                </c:pt>
                <c:pt idx="486">
                  <c:v>3.359</c:v>
                </c:pt>
                <c:pt idx="487">
                  <c:v>3.2989999999999999</c:v>
                </c:pt>
                <c:pt idx="488">
                  <c:v>3.2690000000000001</c:v>
                </c:pt>
                <c:pt idx="489">
                  <c:v>3.282</c:v>
                </c:pt>
                <c:pt idx="490">
                  <c:v>3.2490000000000001</c:v>
                </c:pt>
                <c:pt idx="491">
                  <c:v>3.2090000000000001</c:v>
                </c:pt>
                <c:pt idx="492">
                  <c:v>3.1640000000000001</c:v>
                </c:pt>
                <c:pt idx="493">
                  <c:v>3.145</c:v>
                </c:pt>
                <c:pt idx="494">
                  <c:v>3.1219999999999999</c:v>
                </c:pt>
                <c:pt idx="495">
                  <c:v>3.117</c:v>
                </c:pt>
                <c:pt idx="496">
                  <c:v>3.0920000000000001</c:v>
                </c:pt>
                <c:pt idx="497">
                  <c:v>3.105</c:v>
                </c:pt>
                <c:pt idx="498">
                  <c:v>3.1070000000000002</c:v>
                </c:pt>
                <c:pt idx="499">
                  <c:v>3.1230000000000002</c:v>
                </c:pt>
                <c:pt idx="500">
                  <c:v>3.137</c:v>
                </c:pt>
                <c:pt idx="501">
                  <c:v>3.1619999999999999</c:v>
                </c:pt>
                <c:pt idx="502">
                  <c:v>3.1619999999999999</c:v>
                </c:pt>
                <c:pt idx="503">
                  <c:v>3.1419999999999999</c:v>
                </c:pt>
                <c:pt idx="504">
                  <c:v>3.1429999999999998</c:v>
                </c:pt>
                <c:pt idx="505">
                  <c:v>3.1539999999999999</c:v>
                </c:pt>
                <c:pt idx="506">
                  <c:v>3.165</c:v>
                </c:pt>
                <c:pt idx="507">
                  <c:v>3.2080000000000002</c:v>
                </c:pt>
                <c:pt idx="508">
                  <c:v>3.262</c:v>
                </c:pt>
                <c:pt idx="509">
                  <c:v>3.367</c:v>
                </c:pt>
                <c:pt idx="510">
                  <c:v>3.4279999999999999</c:v>
                </c:pt>
                <c:pt idx="511">
                  <c:v>3.4969999999999999</c:v>
                </c:pt>
                <c:pt idx="512">
                  <c:v>3.5830000000000002</c:v>
                </c:pt>
                <c:pt idx="513">
                  <c:v>3.6850000000000001</c:v>
                </c:pt>
                <c:pt idx="514">
                  <c:v>3.7589999999999999</c:v>
                </c:pt>
                <c:pt idx="515">
                  <c:v>3.8260000000000001</c:v>
                </c:pt>
                <c:pt idx="516">
                  <c:v>3.903</c:v>
                </c:pt>
                <c:pt idx="517">
                  <c:v>3.968</c:v>
                </c:pt>
                <c:pt idx="518">
                  <c:v>3.9929999999999999</c:v>
                </c:pt>
                <c:pt idx="519">
                  <c:v>4.04</c:v>
                </c:pt>
                <c:pt idx="520">
                  <c:v>4.093</c:v>
                </c:pt>
                <c:pt idx="521">
                  <c:v>4.1360000000000001</c:v>
                </c:pt>
                <c:pt idx="522">
                  <c:v>4.1820000000000004</c:v>
                </c:pt>
                <c:pt idx="523">
                  <c:v>4.1840000000000002</c:v>
                </c:pt>
                <c:pt idx="524">
                  <c:v>4.2060000000000004</c:v>
                </c:pt>
                <c:pt idx="525">
                  <c:v>4.2060000000000004</c:v>
                </c:pt>
                <c:pt idx="526">
                  <c:v>4.2060000000000004</c:v>
                </c:pt>
                <c:pt idx="527">
                  <c:v>4.22</c:v>
                </c:pt>
                <c:pt idx="528">
                  <c:v>4.2539999999999996</c:v>
                </c:pt>
                <c:pt idx="529">
                  <c:v>4.2729999999999997</c:v>
                </c:pt>
                <c:pt idx="530">
                  <c:v>4.2990000000000004</c:v>
                </c:pt>
                <c:pt idx="531">
                  <c:v>4.282</c:v>
                </c:pt>
                <c:pt idx="532">
                  <c:v>4.2910000000000004</c:v>
                </c:pt>
                <c:pt idx="533">
                  <c:v>4.2759999999999998</c:v>
                </c:pt>
                <c:pt idx="534">
                  <c:v>4.2359999999999998</c:v>
                </c:pt>
                <c:pt idx="535">
                  <c:v>4.1980000000000004</c:v>
                </c:pt>
                <c:pt idx="536">
                  <c:v>4.133</c:v>
                </c:pt>
                <c:pt idx="537">
                  <c:v>4.0860000000000003</c:v>
                </c:pt>
                <c:pt idx="538">
                  <c:v>4.0609999999999999</c:v>
                </c:pt>
                <c:pt idx="539">
                  <c:v>4.0449999999999999</c:v>
                </c:pt>
                <c:pt idx="540">
                  <c:v>4.0149999999999997</c:v>
                </c:pt>
                <c:pt idx="541">
                  <c:v>4.0250000000000004</c:v>
                </c:pt>
                <c:pt idx="542">
                  <c:v>4.0119999999999996</c:v>
                </c:pt>
                <c:pt idx="543">
                  <c:v>4.03</c:v>
                </c:pt>
                <c:pt idx="544">
                  <c:v>4.0540000000000003</c:v>
                </c:pt>
                <c:pt idx="545">
                  <c:v>4.1079999999999997</c:v>
                </c:pt>
                <c:pt idx="546">
                  <c:v>4.1289999999999996</c:v>
                </c:pt>
                <c:pt idx="547">
                  <c:v>4.1740000000000004</c:v>
                </c:pt>
                <c:pt idx="548">
                  <c:v>4.234</c:v>
                </c:pt>
                <c:pt idx="549">
                  <c:v>4.2759999999999998</c:v>
                </c:pt>
                <c:pt idx="550">
                  <c:v>4.3460000000000001</c:v>
                </c:pt>
                <c:pt idx="551">
                  <c:v>4.3769999999999998</c:v>
                </c:pt>
                <c:pt idx="552">
                  <c:v>4.3940000000000001</c:v>
                </c:pt>
                <c:pt idx="553">
                  <c:v>4.3869999999999996</c:v>
                </c:pt>
                <c:pt idx="554">
                  <c:v>4.3879999999999999</c:v>
                </c:pt>
                <c:pt idx="555">
                  <c:v>4.3899999999999997</c:v>
                </c:pt>
                <c:pt idx="556">
                  <c:v>4.4059999999999997</c:v>
                </c:pt>
                <c:pt idx="557">
                  <c:v>4.3780000000000001</c:v>
                </c:pt>
                <c:pt idx="558">
                  <c:v>4.3479999999999999</c:v>
                </c:pt>
                <c:pt idx="559">
                  <c:v>4.3719999999999999</c:v>
                </c:pt>
                <c:pt idx="560">
                  <c:v>4.3579999999999997</c:v>
                </c:pt>
                <c:pt idx="561">
                  <c:v>4.3559999999999999</c:v>
                </c:pt>
                <c:pt idx="562">
                  <c:v>4.3289999999999997</c:v>
                </c:pt>
                <c:pt idx="563">
                  <c:v>4.3490000000000002</c:v>
                </c:pt>
                <c:pt idx="564">
                  <c:v>4.375</c:v>
                </c:pt>
                <c:pt idx="565">
                  <c:v>4.4370000000000003</c:v>
                </c:pt>
                <c:pt idx="566">
                  <c:v>4.3949999999999996</c:v>
                </c:pt>
                <c:pt idx="567">
                  <c:v>4.2960000000000003</c:v>
                </c:pt>
                <c:pt idx="568">
                  <c:v>4.1920000000000002</c:v>
                </c:pt>
                <c:pt idx="569">
                  <c:v>4.08</c:v>
                </c:pt>
                <c:pt idx="570">
                  <c:v>3.9820000000000002</c:v>
                </c:pt>
                <c:pt idx="571">
                  <c:v>3.8570000000000002</c:v>
                </c:pt>
                <c:pt idx="572">
                  <c:v>3.7530000000000001</c:v>
                </c:pt>
                <c:pt idx="573">
                  <c:v>3.6749999999999998</c:v>
                </c:pt>
                <c:pt idx="574">
                  <c:v>3.577</c:v>
                </c:pt>
                <c:pt idx="575">
                  <c:v>3.5009999999999999</c:v>
                </c:pt>
                <c:pt idx="576">
                  <c:v>3.4710000000000001</c:v>
                </c:pt>
                <c:pt idx="577">
                  <c:v>3.4710000000000001</c:v>
                </c:pt>
                <c:pt idx="578">
                  <c:v>3.4129999999999998</c:v>
                </c:pt>
                <c:pt idx="579">
                  <c:v>3.3889999999999998</c:v>
                </c:pt>
                <c:pt idx="580">
                  <c:v>3.3239999999999998</c:v>
                </c:pt>
                <c:pt idx="581">
                  <c:v>3.3130000000000002</c:v>
                </c:pt>
                <c:pt idx="582">
                  <c:v>3.2629999999999999</c:v>
                </c:pt>
                <c:pt idx="583">
                  <c:v>3.2450000000000001</c:v>
                </c:pt>
                <c:pt idx="584">
                  <c:v>3.2149999999999999</c:v>
                </c:pt>
                <c:pt idx="585">
                  <c:v>3.22</c:v>
                </c:pt>
                <c:pt idx="586">
                  <c:v>3.2069999999999999</c:v>
                </c:pt>
                <c:pt idx="587">
                  <c:v>3.1859999999999999</c:v>
                </c:pt>
                <c:pt idx="588">
                  <c:v>3.177</c:v>
                </c:pt>
                <c:pt idx="589">
                  <c:v>3.169</c:v>
                </c:pt>
                <c:pt idx="590">
                  <c:v>3.16</c:v>
                </c:pt>
                <c:pt idx="591">
                  <c:v>3.1429999999999998</c:v>
                </c:pt>
                <c:pt idx="592">
                  <c:v>3.1579999999999999</c:v>
                </c:pt>
                <c:pt idx="593">
                  <c:v>3.181</c:v>
                </c:pt>
                <c:pt idx="594">
                  <c:v>3.1789999999999998</c:v>
                </c:pt>
                <c:pt idx="595">
                  <c:v>3.206</c:v>
                </c:pt>
                <c:pt idx="596">
                  <c:v>3.234</c:v>
                </c:pt>
                <c:pt idx="597">
                  <c:v>3.2890000000000001</c:v>
                </c:pt>
                <c:pt idx="598">
                  <c:v>3.3220000000000001</c:v>
                </c:pt>
                <c:pt idx="599">
                  <c:v>3.367</c:v>
                </c:pt>
                <c:pt idx="600">
                  <c:v>3.4409999999999998</c:v>
                </c:pt>
                <c:pt idx="601">
                  <c:v>3.609</c:v>
                </c:pt>
                <c:pt idx="602">
                  <c:v>3.7090000000000001</c:v>
                </c:pt>
                <c:pt idx="603">
                  <c:v>3.883</c:v>
                </c:pt>
                <c:pt idx="604">
                  <c:v>4.077</c:v>
                </c:pt>
                <c:pt idx="605">
                  <c:v>4.3899999999999997</c:v>
                </c:pt>
                <c:pt idx="606">
                  <c:v>4.5359999999999996</c:v>
                </c:pt>
                <c:pt idx="607">
                  <c:v>4.71</c:v>
                </c:pt>
                <c:pt idx="608">
                  <c:v>4.8380000000000001</c:v>
                </c:pt>
                <c:pt idx="609">
                  <c:v>4.97</c:v>
                </c:pt>
                <c:pt idx="610">
                  <c:v>5</c:v>
                </c:pt>
                <c:pt idx="611">
                  <c:v>5.016</c:v>
                </c:pt>
                <c:pt idx="612">
                  <c:v>5.0419999999999998</c:v>
                </c:pt>
                <c:pt idx="613">
                  <c:v>5.0720000000000001</c:v>
                </c:pt>
                <c:pt idx="614">
                  <c:v>5.077</c:v>
                </c:pt>
                <c:pt idx="615">
                  <c:v>5.0819999999999999</c:v>
                </c:pt>
                <c:pt idx="616">
                  <c:v>5.0670000000000002</c:v>
                </c:pt>
                <c:pt idx="617">
                  <c:v>5.0449999999999999</c:v>
                </c:pt>
                <c:pt idx="618">
                  <c:v>5.0380000000000003</c:v>
                </c:pt>
                <c:pt idx="619">
                  <c:v>5.0449999999999999</c:v>
                </c:pt>
                <c:pt idx="620">
                  <c:v>5.0339999999999998</c:v>
                </c:pt>
                <c:pt idx="621">
                  <c:v>5.0250000000000004</c:v>
                </c:pt>
                <c:pt idx="622">
                  <c:v>5.0190000000000001</c:v>
                </c:pt>
                <c:pt idx="623">
                  <c:v>5.0119999999999996</c:v>
                </c:pt>
                <c:pt idx="624">
                  <c:v>5.008</c:v>
                </c:pt>
                <c:pt idx="625">
                  <c:v>5.0190000000000001</c:v>
                </c:pt>
                <c:pt idx="626">
                  <c:v>5.0339999999999998</c:v>
                </c:pt>
                <c:pt idx="627">
                  <c:v>5.0490000000000004</c:v>
                </c:pt>
                <c:pt idx="628">
                  <c:v>5.04</c:v>
                </c:pt>
                <c:pt idx="629">
                  <c:v>5.01</c:v>
                </c:pt>
                <c:pt idx="630">
                  <c:v>4.9470000000000001</c:v>
                </c:pt>
                <c:pt idx="631">
                  <c:v>4.9320000000000004</c:v>
                </c:pt>
                <c:pt idx="632">
                  <c:v>4.9169999999999998</c:v>
                </c:pt>
                <c:pt idx="633">
                  <c:v>4.9160000000000004</c:v>
                </c:pt>
                <c:pt idx="634">
                  <c:v>4.9080000000000004</c:v>
                </c:pt>
                <c:pt idx="635">
                  <c:v>4.8959999999999999</c:v>
                </c:pt>
                <c:pt idx="636">
                  <c:v>4.9050000000000002</c:v>
                </c:pt>
                <c:pt idx="637">
                  <c:v>4.9219999999999997</c:v>
                </c:pt>
                <c:pt idx="638">
                  <c:v>4.9260000000000002</c:v>
                </c:pt>
                <c:pt idx="639">
                  <c:v>4.9320000000000004</c:v>
                </c:pt>
                <c:pt idx="640">
                  <c:v>4.97</c:v>
                </c:pt>
                <c:pt idx="641">
                  <c:v>5.0389999999999997</c:v>
                </c:pt>
                <c:pt idx="642">
                  <c:v>5.0880000000000001</c:v>
                </c:pt>
                <c:pt idx="643">
                  <c:v>5.149</c:v>
                </c:pt>
                <c:pt idx="644">
                  <c:v>5.1890000000000001</c:v>
                </c:pt>
                <c:pt idx="645">
                  <c:v>5.2409999999999997</c:v>
                </c:pt>
                <c:pt idx="646">
                  <c:v>5.27</c:v>
                </c:pt>
                <c:pt idx="647">
                  <c:v>5.2489999999999997</c:v>
                </c:pt>
                <c:pt idx="648">
                  <c:v>5.1980000000000004</c:v>
                </c:pt>
                <c:pt idx="649">
                  <c:v>5.125</c:v>
                </c:pt>
                <c:pt idx="650">
                  <c:v>5.0819999999999999</c:v>
                </c:pt>
                <c:pt idx="651">
                  <c:v>5.0090000000000003</c:v>
                </c:pt>
                <c:pt idx="652">
                  <c:v>4.9400000000000004</c:v>
                </c:pt>
                <c:pt idx="653">
                  <c:v>4.9009999999999998</c:v>
                </c:pt>
                <c:pt idx="654">
                  <c:v>4.867</c:v>
                </c:pt>
                <c:pt idx="655">
                  <c:v>4.8330000000000002</c:v>
                </c:pt>
                <c:pt idx="656">
                  <c:v>4.7969999999999997</c:v>
                </c:pt>
                <c:pt idx="657">
                  <c:v>4.7770000000000001</c:v>
                </c:pt>
                <c:pt idx="658">
                  <c:v>4.7770000000000001</c:v>
                </c:pt>
                <c:pt idx="659">
                  <c:v>4.7960000000000003</c:v>
                </c:pt>
                <c:pt idx="660">
                  <c:v>4.8490000000000002</c:v>
                </c:pt>
                <c:pt idx="661">
                  <c:v>4.8959999999999999</c:v>
                </c:pt>
                <c:pt idx="662">
                  <c:v>4.8499999999999996</c:v>
                </c:pt>
                <c:pt idx="663">
                  <c:v>4.7539999999999996</c:v>
                </c:pt>
                <c:pt idx="664">
                  <c:v>4.6420000000000003</c:v>
                </c:pt>
                <c:pt idx="665">
                  <c:v>4.4989999999999997</c:v>
                </c:pt>
                <c:pt idx="666">
                  <c:v>4.3559999999999999</c:v>
                </c:pt>
                <c:pt idx="667">
                  <c:v>4.2290000000000001</c:v>
                </c:pt>
                <c:pt idx="668">
                  <c:v>4.101</c:v>
                </c:pt>
                <c:pt idx="669">
                  <c:v>3.9860000000000002</c:v>
                </c:pt>
                <c:pt idx="670">
                  <c:v>3.8730000000000002</c:v>
                </c:pt>
                <c:pt idx="671">
                  <c:v>3.7989999999999999</c:v>
                </c:pt>
                <c:pt idx="672">
                  <c:v>3.7349999999999999</c:v>
                </c:pt>
                <c:pt idx="673">
                  <c:v>3.7250000000000001</c:v>
                </c:pt>
                <c:pt idx="674">
                  <c:v>3.6869999999999998</c:v>
                </c:pt>
                <c:pt idx="675">
                  <c:v>3.6429999999999998</c:v>
                </c:pt>
                <c:pt idx="676">
                  <c:v>3.59</c:v>
                </c:pt>
                <c:pt idx="677">
                  <c:v>3.569</c:v>
                </c:pt>
                <c:pt idx="678">
                  <c:v>3.524</c:v>
                </c:pt>
                <c:pt idx="679">
                  <c:v>3.4990000000000001</c:v>
                </c:pt>
                <c:pt idx="680">
                  <c:v>3.4729999999999999</c:v>
                </c:pt>
                <c:pt idx="681">
                  <c:v>3.4750000000000001</c:v>
                </c:pt>
                <c:pt idx="682">
                  <c:v>3.4529999999999998</c:v>
                </c:pt>
                <c:pt idx="683">
                  <c:v>3.4380000000000002</c:v>
                </c:pt>
                <c:pt idx="684">
                  <c:v>3.4289999999999998</c:v>
                </c:pt>
                <c:pt idx="685">
                  <c:v>3.4279999999999999</c:v>
                </c:pt>
                <c:pt idx="686">
                  <c:v>3.403</c:v>
                </c:pt>
                <c:pt idx="687">
                  <c:v>3.3879999999999999</c:v>
                </c:pt>
                <c:pt idx="688">
                  <c:v>3.39</c:v>
                </c:pt>
                <c:pt idx="689">
                  <c:v>3.4119999999999999</c:v>
                </c:pt>
                <c:pt idx="690">
                  <c:v>3.4039999999999999</c:v>
                </c:pt>
                <c:pt idx="691">
                  <c:v>3.4260000000000002</c:v>
                </c:pt>
                <c:pt idx="692">
                  <c:v>3.4390000000000001</c:v>
                </c:pt>
                <c:pt idx="693">
                  <c:v>3.496</c:v>
                </c:pt>
                <c:pt idx="694">
                  <c:v>3.516</c:v>
                </c:pt>
                <c:pt idx="695">
                  <c:v>3.5630000000000002</c:v>
                </c:pt>
                <c:pt idx="696">
                  <c:v>3.641</c:v>
                </c:pt>
                <c:pt idx="697">
                  <c:v>3.7749999999999999</c:v>
                </c:pt>
                <c:pt idx="698">
                  <c:v>3.871</c:v>
                </c:pt>
                <c:pt idx="699">
                  <c:v>4.03</c:v>
                </c:pt>
                <c:pt idx="700">
                  <c:v>4.2329999999999997</c:v>
                </c:pt>
                <c:pt idx="701">
                  <c:v>4.5289999999999999</c:v>
                </c:pt>
                <c:pt idx="702">
                  <c:v>4.7030000000000003</c:v>
                </c:pt>
                <c:pt idx="703">
                  <c:v>4.8929999999999998</c:v>
                </c:pt>
                <c:pt idx="704">
                  <c:v>4.9779999999999998</c:v>
                </c:pt>
                <c:pt idx="705">
                  <c:v>5.1059999999999999</c:v>
                </c:pt>
                <c:pt idx="706">
                  <c:v>5.12</c:v>
                </c:pt>
                <c:pt idx="707">
                  <c:v>5.1470000000000002</c:v>
                </c:pt>
                <c:pt idx="708">
                  <c:v>5.1660000000000004</c:v>
                </c:pt>
                <c:pt idx="709">
                  <c:v>5.202</c:v>
                </c:pt>
                <c:pt idx="710">
                  <c:v>5.1859999999999999</c:v>
                </c:pt>
                <c:pt idx="711">
                  <c:v>5.1870000000000003</c:v>
                </c:pt>
                <c:pt idx="712">
                  <c:v>5.1340000000000003</c:v>
                </c:pt>
                <c:pt idx="713">
                  <c:v>5.0949999999999998</c:v>
                </c:pt>
                <c:pt idx="714">
                  <c:v>5.0819999999999999</c:v>
                </c:pt>
                <c:pt idx="715">
                  <c:v>5.0270000000000001</c:v>
                </c:pt>
                <c:pt idx="716">
                  <c:v>5.0449999999999999</c:v>
                </c:pt>
                <c:pt idx="717">
                  <c:v>5.0439999999999996</c:v>
                </c:pt>
                <c:pt idx="718">
                  <c:v>5.024</c:v>
                </c:pt>
                <c:pt idx="719">
                  <c:v>5.0220000000000002</c:v>
                </c:pt>
                <c:pt idx="720">
                  <c:v>4.9829999999999997</c:v>
                </c:pt>
                <c:pt idx="721">
                  <c:v>5.0350000000000001</c:v>
                </c:pt>
                <c:pt idx="722">
                  <c:v>5.0259999999999998</c:v>
                </c:pt>
                <c:pt idx="723">
                  <c:v>5.0359999999999996</c:v>
                </c:pt>
                <c:pt idx="724">
                  <c:v>5.0110000000000001</c:v>
                </c:pt>
                <c:pt idx="725">
                  <c:v>4.9569999999999999</c:v>
                </c:pt>
                <c:pt idx="726">
                  <c:v>4.8920000000000003</c:v>
                </c:pt>
                <c:pt idx="727">
                  <c:v>4.88</c:v>
                </c:pt>
                <c:pt idx="728">
                  <c:v>4.8490000000000002</c:v>
                </c:pt>
                <c:pt idx="729">
                  <c:v>4.8620000000000001</c:v>
                </c:pt>
                <c:pt idx="730">
                  <c:v>4.8339999999999996</c:v>
                </c:pt>
                <c:pt idx="731">
                  <c:v>4.8460000000000001</c:v>
                </c:pt>
                <c:pt idx="732">
                  <c:v>4.8490000000000002</c:v>
                </c:pt>
                <c:pt idx="733">
                  <c:v>4.8769999999999998</c:v>
                </c:pt>
                <c:pt idx="734">
                  <c:v>4.8730000000000002</c:v>
                </c:pt>
                <c:pt idx="735">
                  <c:v>4.8940000000000001</c:v>
                </c:pt>
                <c:pt idx="736">
                  <c:v>4.9279999999999999</c:v>
                </c:pt>
                <c:pt idx="737">
                  <c:v>4.99</c:v>
                </c:pt>
                <c:pt idx="738">
                  <c:v>5.0209999999999999</c:v>
                </c:pt>
                <c:pt idx="739">
                  <c:v>5.1109999999999998</c:v>
                </c:pt>
                <c:pt idx="740">
                  <c:v>5.149</c:v>
                </c:pt>
                <c:pt idx="741">
                  <c:v>5.1929999999999996</c:v>
                </c:pt>
                <c:pt idx="742">
                  <c:v>5.2039999999999997</c:v>
                </c:pt>
                <c:pt idx="743">
                  <c:v>5.2210000000000001</c:v>
                </c:pt>
                <c:pt idx="744">
                  <c:v>5.1760000000000002</c:v>
                </c:pt>
                <c:pt idx="745">
                  <c:v>5.1280000000000001</c:v>
                </c:pt>
                <c:pt idx="746">
                  <c:v>5.0880000000000001</c:v>
                </c:pt>
                <c:pt idx="747">
                  <c:v>5.0279999999999996</c:v>
                </c:pt>
                <c:pt idx="748">
                  <c:v>4.9640000000000004</c:v>
                </c:pt>
                <c:pt idx="749">
                  <c:v>4.9349999999999996</c:v>
                </c:pt>
                <c:pt idx="750">
                  <c:v>4.891</c:v>
                </c:pt>
                <c:pt idx="751">
                  <c:v>4.8760000000000003</c:v>
                </c:pt>
                <c:pt idx="752">
                  <c:v>4.8550000000000004</c:v>
                </c:pt>
                <c:pt idx="753">
                  <c:v>4.84</c:v>
                </c:pt>
                <c:pt idx="754">
                  <c:v>4.827</c:v>
                </c:pt>
                <c:pt idx="755">
                  <c:v>4.8419999999999996</c:v>
                </c:pt>
                <c:pt idx="756">
                  <c:v>4.9160000000000004</c:v>
                </c:pt>
                <c:pt idx="757">
                  <c:v>4.9089999999999998</c:v>
                </c:pt>
                <c:pt idx="758">
                  <c:v>4.8600000000000003</c:v>
                </c:pt>
                <c:pt idx="759">
                  <c:v>4.7670000000000003</c:v>
                </c:pt>
                <c:pt idx="760">
                  <c:v>4.6769999999999996</c:v>
                </c:pt>
                <c:pt idx="761">
                  <c:v>4.5510000000000002</c:v>
                </c:pt>
                <c:pt idx="762">
                  <c:v>4.391</c:v>
                </c:pt>
                <c:pt idx="763">
                  <c:v>4.2569999999999997</c:v>
                </c:pt>
                <c:pt idx="764">
                  <c:v>4.1239999999999997</c:v>
                </c:pt>
                <c:pt idx="765">
                  <c:v>4.0199999999999996</c:v>
                </c:pt>
                <c:pt idx="766">
                  <c:v>3.9159999999999999</c:v>
                </c:pt>
                <c:pt idx="767">
                  <c:v>3.8010000000000002</c:v>
                </c:pt>
                <c:pt idx="768">
                  <c:v>3.7330000000000001</c:v>
                </c:pt>
                <c:pt idx="769">
                  <c:v>3.7250000000000001</c:v>
                </c:pt>
                <c:pt idx="770">
                  <c:v>3.669</c:v>
                </c:pt>
                <c:pt idx="771">
                  <c:v>3.6219999999999999</c:v>
                </c:pt>
                <c:pt idx="772">
                  <c:v>3.5779999999999998</c:v>
                </c:pt>
                <c:pt idx="773">
                  <c:v>3.5459999999999998</c:v>
                </c:pt>
                <c:pt idx="774">
                  <c:v>3.4929999999999999</c:v>
                </c:pt>
                <c:pt idx="775">
                  <c:v>3.4729999999999999</c:v>
                </c:pt>
                <c:pt idx="776">
                  <c:v>3.4359999999999999</c:v>
                </c:pt>
                <c:pt idx="777">
                  <c:v>3.448</c:v>
                </c:pt>
                <c:pt idx="778">
                  <c:v>3.423</c:v>
                </c:pt>
                <c:pt idx="779">
                  <c:v>3.4119999999999999</c:v>
                </c:pt>
                <c:pt idx="780">
                  <c:v>3.391</c:v>
                </c:pt>
                <c:pt idx="781">
                  <c:v>3.3780000000000001</c:v>
                </c:pt>
                <c:pt idx="782">
                  <c:v>3.371</c:v>
                </c:pt>
                <c:pt idx="783">
                  <c:v>3.36</c:v>
                </c:pt>
                <c:pt idx="784">
                  <c:v>3.3639999999999999</c:v>
                </c:pt>
                <c:pt idx="785">
                  <c:v>3.3769999999999998</c:v>
                </c:pt>
                <c:pt idx="786">
                  <c:v>3.3769999999999998</c:v>
                </c:pt>
                <c:pt idx="787">
                  <c:v>3.4</c:v>
                </c:pt>
                <c:pt idx="788">
                  <c:v>3.4249999999999998</c:v>
                </c:pt>
                <c:pt idx="789">
                  <c:v>3.488</c:v>
                </c:pt>
                <c:pt idx="790">
                  <c:v>3.51</c:v>
                </c:pt>
                <c:pt idx="791">
                  <c:v>3.5379999999999998</c:v>
                </c:pt>
                <c:pt idx="792">
                  <c:v>3.613</c:v>
                </c:pt>
                <c:pt idx="793">
                  <c:v>3.7759999999999998</c:v>
                </c:pt>
                <c:pt idx="794">
                  <c:v>3.8759999999999999</c:v>
                </c:pt>
                <c:pt idx="795">
                  <c:v>4.0460000000000003</c:v>
                </c:pt>
                <c:pt idx="796">
                  <c:v>4.2610000000000001</c:v>
                </c:pt>
                <c:pt idx="797">
                  <c:v>4.5579999999999998</c:v>
                </c:pt>
                <c:pt idx="798">
                  <c:v>4.7160000000000002</c:v>
                </c:pt>
                <c:pt idx="799">
                  <c:v>4.8710000000000004</c:v>
                </c:pt>
                <c:pt idx="800">
                  <c:v>4.9870000000000001</c:v>
                </c:pt>
                <c:pt idx="801">
                  <c:v>5.1070000000000002</c:v>
                </c:pt>
                <c:pt idx="802">
                  <c:v>5.0999999999999996</c:v>
                </c:pt>
                <c:pt idx="803">
                  <c:v>5.1150000000000002</c:v>
                </c:pt>
                <c:pt idx="804">
                  <c:v>5.1130000000000004</c:v>
                </c:pt>
                <c:pt idx="805">
                  <c:v>5.1440000000000001</c:v>
                </c:pt>
                <c:pt idx="806">
                  <c:v>5.1319999999999997</c:v>
                </c:pt>
                <c:pt idx="807">
                  <c:v>5.1219999999999999</c:v>
                </c:pt>
                <c:pt idx="808">
                  <c:v>5.0979999999999999</c:v>
                </c:pt>
                <c:pt idx="809">
                  <c:v>5.0510000000000002</c:v>
                </c:pt>
                <c:pt idx="810">
                  <c:v>5.0430000000000001</c:v>
                </c:pt>
                <c:pt idx="811">
                  <c:v>5.0129999999999999</c:v>
                </c:pt>
                <c:pt idx="812">
                  <c:v>5.0049999999999999</c:v>
                </c:pt>
                <c:pt idx="813">
                  <c:v>5.008</c:v>
                </c:pt>
                <c:pt idx="814">
                  <c:v>4.9729999999999999</c:v>
                </c:pt>
                <c:pt idx="815">
                  <c:v>4.9669999999999996</c:v>
                </c:pt>
                <c:pt idx="816">
                  <c:v>4.9669999999999996</c:v>
                </c:pt>
                <c:pt idx="817">
                  <c:v>4.9939999999999998</c:v>
                </c:pt>
                <c:pt idx="818">
                  <c:v>4.9989999999999997</c:v>
                </c:pt>
                <c:pt idx="819">
                  <c:v>5.0090000000000003</c:v>
                </c:pt>
                <c:pt idx="820">
                  <c:v>4.9889999999999999</c:v>
                </c:pt>
                <c:pt idx="821">
                  <c:v>4.9589999999999996</c:v>
                </c:pt>
                <c:pt idx="822">
                  <c:v>4.9029999999999996</c:v>
                </c:pt>
                <c:pt idx="823">
                  <c:v>4.9009999999999998</c:v>
                </c:pt>
                <c:pt idx="824">
                  <c:v>4.8760000000000003</c:v>
                </c:pt>
                <c:pt idx="825">
                  <c:v>4.8879999999999999</c:v>
                </c:pt>
                <c:pt idx="826">
                  <c:v>4.8730000000000002</c:v>
                </c:pt>
                <c:pt idx="827">
                  <c:v>4.8440000000000003</c:v>
                </c:pt>
                <c:pt idx="828">
                  <c:v>4.8559999999999999</c:v>
                </c:pt>
                <c:pt idx="829">
                  <c:v>4.8920000000000003</c:v>
                </c:pt>
                <c:pt idx="830">
                  <c:v>4.9029999999999996</c:v>
                </c:pt>
                <c:pt idx="831">
                  <c:v>4.923</c:v>
                </c:pt>
                <c:pt idx="832">
                  <c:v>4.9509999999999996</c:v>
                </c:pt>
                <c:pt idx="833">
                  <c:v>5.0060000000000002</c:v>
                </c:pt>
                <c:pt idx="834">
                  <c:v>5.0529999999999999</c:v>
                </c:pt>
                <c:pt idx="835">
                  <c:v>5.1219999999999999</c:v>
                </c:pt>
                <c:pt idx="836">
                  <c:v>5.1669999999999998</c:v>
                </c:pt>
                <c:pt idx="837">
                  <c:v>5.2169999999999996</c:v>
                </c:pt>
                <c:pt idx="838">
                  <c:v>5.2510000000000003</c:v>
                </c:pt>
                <c:pt idx="839">
                  <c:v>5.2560000000000002</c:v>
                </c:pt>
                <c:pt idx="840">
                  <c:v>5.2130000000000001</c:v>
                </c:pt>
                <c:pt idx="841">
                  <c:v>5.1719999999999997</c:v>
                </c:pt>
                <c:pt idx="842">
                  <c:v>5.1269999999999998</c:v>
                </c:pt>
                <c:pt idx="843">
                  <c:v>5.0819999999999999</c:v>
                </c:pt>
                <c:pt idx="844">
                  <c:v>5.0339999999999998</c:v>
                </c:pt>
                <c:pt idx="845">
                  <c:v>4.9950000000000001</c:v>
                </c:pt>
                <c:pt idx="846">
                  <c:v>4.984</c:v>
                </c:pt>
                <c:pt idx="847">
                  <c:v>4.9340000000000002</c:v>
                </c:pt>
                <c:pt idx="848">
                  <c:v>4.91</c:v>
                </c:pt>
                <c:pt idx="849">
                  <c:v>4.8680000000000003</c:v>
                </c:pt>
                <c:pt idx="850">
                  <c:v>4.8650000000000002</c:v>
                </c:pt>
                <c:pt idx="851">
                  <c:v>4.8680000000000003</c:v>
                </c:pt>
                <c:pt idx="852">
                  <c:v>4.9269999999999996</c:v>
                </c:pt>
                <c:pt idx="853">
                  <c:v>4.9379999999999997</c:v>
                </c:pt>
                <c:pt idx="854">
                  <c:v>4.8860000000000001</c:v>
                </c:pt>
                <c:pt idx="855">
                  <c:v>4.8129999999999997</c:v>
                </c:pt>
                <c:pt idx="856">
                  <c:v>4.718</c:v>
                </c:pt>
                <c:pt idx="857">
                  <c:v>4.5810000000000004</c:v>
                </c:pt>
                <c:pt idx="858">
                  <c:v>4.4379999999999997</c:v>
                </c:pt>
                <c:pt idx="859">
                  <c:v>4.2949999999999999</c:v>
                </c:pt>
                <c:pt idx="860">
                  <c:v>4.1779999999999999</c:v>
                </c:pt>
                <c:pt idx="861">
                  <c:v>4.056</c:v>
                </c:pt>
                <c:pt idx="862">
                  <c:v>3.952</c:v>
                </c:pt>
                <c:pt idx="863">
                  <c:v>3.8610000000000002</c:v>
                </c:pt>
                <c:pt idx="864">
                  <c:v>3.8</c:v>
                </c:pt>
                <c:pt idx="865">
                  <c:v>3.7930000000000001</c:v>
                </c:pt>
                <c:pt idx="866">
                  <c:v>3.734</c:v>
                </c:pt>
                <c:pt idx="867">
                  <c:v>3.68</c:v>
                </c:pt>
                <c:pt idx="868">
                  <c:v>3.6339999999999999</c:v>
                </c:pt>
                <c:pt idx="869">
                  <c:v>3.6030000000000002</c:v>
                </c:pt>
                <c:pt idx="870">
                  <c:v>3.5640000000000001</c:v>
                </c:pt>
                <c:pt idx="871">
                  <c:v>3.54</c:v>
                </c:pt>
                <c:pt idx="872">
                  <c:v>3.512</c:v>
                </c:pt>
                <c:pt idx="873">
                  <c:v>3.5129999999999999</c:v>
                </c:pt>
                <c:pt idx="874">
                  <c:v>3.484</c:v>
                </c:pt>
                <c:pt idx="875">
                  <c:v>3.4660000000000002</c:v>
                </c:pt>
                <c:pt idx="876">
                  <c:v>3.4420000000000002</c:v>
                </c:pt>
                <c:pt idx="877">
                  <c:v>3.431</c:v>
                </c:pt>
                <c:pt idx="878">
                  <c:v>3.4180000000000001</c:v>
                </c:pt>
                <c:pt idx="879">
                  <c:v>3.4039999999999999</c:v>
                </c:pt>
                <c:pt idx="880">
                  <c:v>3.399</c:v>
                </c:pt>
                <c:pt idx="881">
                  <c:v>3.4089999999999998</c:v>
                </c:pt>
                <c:pt idx="882">
                  <c:v>3.4089999999999998</c:v>
                </c:pt>
                <c:pt idx="883">
                  <c:v>3.4260000000000002</c:v>
                </c:pt>
                <c:pt idx="884">
                  <c:v>3.4580000000000002</c:v>
                </c:pt>
                <c:pt idx="885">
                  <c:v>3.5150000000000001</c:v>
                </c:pt>
                <c:pt idx="886">
                  <c:v>3.5350000000000001</c:v>
                </c:pt>
                <c:pt idx="887">
                  <c:v>3.5680000000000001</c:v>
                </c:pt>
                <c:pt idx="888">
                  <c:v>3.6360000000000001</c:v>
                </c:pt>
                <c:pt idx="889">
                  <c:v>3.802</c:v>
                </c:pt>
                <c:pt idx="890">
                  <c:v>3.899</c:v>
                </c:pt>
                <c:pt idx="891">
                  <c:v>4.0780000000000003</c:v>
                </c:pt>
                <c:pt idx="892">
                  <c:v>4.2830000000000004</c:v>
                </c:pt>
                <c:pt idx="893">
                  <c:v>4.5960000000000001</c:v>
                </c:pt>
                <c:pt idx="894">
                  <c:v>4.7430000000000003</c:v>
                </c:pt>
                <c:pt idx="895">
                  <c:v>4.92</c:v>
                </c:pt>
                <c:pt idx="896">
                  <c:v>5.0369999999999999</c:v>
                </c:pt>
                <c:pt idx="897">
                  <c:v>5.16</c:v>
                </c:pt>
                <c:pt idx="898">
                  <c:v>5.1749999999999998</c:v>
                </c:pt>
                <c:pt idx="899">
                  <c:v>5.18</c:v>
                </c:pt>
                <c:pt idx="900">
                  <c:v>5.218</c:v>
                </c:pt>
                <c:pt idx="901">
                  <c:v>5.2320000000000002</c:v>
                </c:pt>
                <c:pt idx="902">
                  <c:v>5.2359999999999998</c:v>
                </c:pt>
                <c:pt idx="903">
                  <c:v>5.2320000000000002</c:v>
                </c:pt>
                <c:pt idx="904">
                  <c:v>5.1929999999999996</c:v>
                </c:pt>
                <c:pt idx="905">
                  <c:v>5.1520000000000001</c:v>
                </c:pt>
                <c:pt idx="906">
                  <c:v>5.133</c:v>
                </c:pt>
                <c:pt idx="907">
                  <c:v>5.1319999999999997</c:v>
                </c:pt>
                <c:pt idx="908">
                  <c:v>5.1230000000000002</c:v>
                </c:pt>
                <c:pt idx="909">
                  <c:v>5.1189999999999998</c:v>
                </c:pt>
                <c:pt idx="910">
                  <c:v>5.1059999999999999</c:v>
                </c:pt>
                <c:pt idx="911">
                  <c:v>5.093</c:v>
                </c:pt>
                <c:pt idx="912">
                  <c:v>5.0860000000000003</c:v>
                </c:pt>
                <c:pt idx="913">
                  <c:v>5.0999999999999996</c:v>
                </c:pt>
                <c:pt idx="914">
                  <c:v>5.101</c:v>
                </c:pt>
                <c:pt idx="915">
                  <c:v>5.0960000000000001</c:v>
                </c:pt>
                <c:pt idx="916">
                  <c:v>5.0860000000000003</c:v>
                </c:pt>
                <c:pt idx="917">
                  <c:v>5.0229999999999997</c:v>
                </c:pt>
                <c:pt idx="918">
                  <c:v>4.9640000000000004</c:v>
                </c:pt>
                <c:pt idx="919">
                  <c:v>4.9409999999999998</c:v>
                </c:pt>
                <c:pt idx="920">
                  <c:v>4.9180000000000001</c:v>
                </c:pt>
                <c:pt idx="921">
                  <c:v>4.9160000000000004</c:v>
                </c:pt>
                <c:pt idx="922">
                  <c:v>4.8959999999999999</c:v>
                </c:pt>
                <c:pt idx="923">
                  <c:v>4.8630000000000004</c:v>
                </c:pt>
                <c:pt idx="924">
                  <c:v>4.8780000000000001</c:v>
                </c:pt>
                <c:pt idx="925">
                  <c:v>4.8899999999999997</c:v>
                </c:pt>
                <c:pt idx="926">
                  <c:v>4.8890000000000002</c:v>
                </c:pt>
                <c:pt idx="927">
                  <c:v>4.8890000000000002</c:v>
                </c:pt>
                <c:pt idx="928">
                  <c:v>4.9269999999999996</c:v>
                </c:pt>
                <c:pt idx="929">
                  <c:v>4.976</c:v>
                </c:pt>
                <c:pt idx="930">
                  <c:v>5.0289999999999999</c:v>
                </c:pt>
                <c:pt idx="931">
                  <c:v>5.0880000000000001</c:v>
                </c:pt>
                <c:pt idx="932">
                  <c:v>5.1150000000000002</c:v>
                </c:pt>
                <c:pt idx="933">
                  <c:v>5.1639999999999997</c:v>
                </c:pt>
                <c:pt idx="934">
                  <c:v>5.1859999999999999</c:v>
                </c:pt>
                <c:pt idx="935">
                  <c:v>5.1980000000000004</c:v>
                </c:pt>
                <c:pt idx="936">
                  <c:v>5.165</c:v>
                </c:pt>
                <c:pt idx="937">
                  <c:v>5.109</c:v>
                </c:pt>
                <c:pt idx="938">
                  <c:v>5.0839999999999996</c:v>
                </c:pt>
                <c:pt idx="939">
                  <c:v>5.0380000000000003</c:v>
                </c:pt>
                <c:pt idx="940">
                  <c:v>4.9930000000000003</c:v>
                </c:pt>
                <c:pt idx="941">
                  <c:v>4.968</c:v>
                </c:pt>
                <c:pt idx="942">
                  <c:v>4.9260000000000002</c:v>
                </c:pt>
                <c:pt idx="943">
                  <c:v>4.9240000000000004</c:v>
                </c:pt>
                <c:pt idx="944">
                  <c:v>4.8860000000000001</c:v>
                </c:pt>
                <c:pt idx="945">
                  <c:v>4.87</c:v>
                </c:pt>
                <c:pt idx="946">
                  <c:v>4.8680000000000003</c:v>
                </c:pt>
                <c:pt idx="947">
                  <c:v>4.8890000000000002</c:v>
                </c:pt>
                <c:pt idx="948">
                  <c:v>4.9050000000000002</c:v>
                </c:pt>
                <c:pt idx="949">
                  <c:v>4.9429999999999996</c:v>
                </c:pt>
                <c:pt idx="950">
                  <c:v>4.91</c:v>
                </c:pt>
                <c:pt idx="951">
                  <c:v>4.8520000000000003</c:v>
                </c:pt>
                <c:pt idx="952">
                  <c:v>4.7160000000000002</c:v>
                </c:pt>
                <c:pt idx="953">
                  <c:v>4.5919999999999996</c:v>
                </c:pt>
                <c:pt idx="954">
                  <c:v>4.4560000000000004</c:v>
                </c:pt>
                <c:pt idx="955">
                  <c:v>4.3170000000000002</c:v>
                </c:pt>
                <c:pt idx="956">
                  <c:v>4.1929999999999996</c:v>
                </c:pt>
                <c:pt idx="957">
                  <c:v>4.0789999999999997</c:v>
                </c:pt>
                <c:pt idx="958">
                  <c:v>3.96</c:v>
                </c:pt>
                <c:pt idx="959">
                  <c:v>3.8879999999999999</c:v>
                </c:pt>
                <c:pt idx="960">
                  <c:v>3.8260000000000001</c:v>
                </c:pt>
                <c:pt idx="961">
                  <c:v>3.8130000000000002</c:v>
                </c:pt>
                <c:pt idx="962">
                  <c:v>3.7530000000000001</c:v>
                </c:pt>
                <c:pt idx="963">
                  <c:v>3.702</c:v>
                </c:pt>
                <c:pt idx="964">
                  <c:v>3.6560000000000001</c:v>
                </c:pt>
                <c:pt idx="965">
                  <c:v>3.6349999999999998</c:v>
                </c:pt>
                <c:pt idx="966">
                  <c:v>3.589</c:v>
                </c:pt>
                <c:pt idx="967">
                  <c:v>3.5510000000000002</c:v>
                </c:pt>
                <c:pt idx="968">
                  <c:v>3.5110000000000001</c:v>
                </c:pt>
                <c:pt idx="969">
                  <c:v>3.5139999999999998</c:v>
                </c:pt>
                <c:pt idx="970">
                  <c:v>3.4870000000000001</c:v>
                </c:pt>
                <c:pt idx="971">
                  <c:v>3.4670000000000001</c:v>
                </c:pt>
                <c:pt idx="972">
                  <c:v>3.4470000000000001</c:v>
                </c:pt>
                <c:pt idx="973">
                  <c:v>3.452</c:v>
                </c:pt>
                <c:pt idx="974">
                  <c:v>3.4420000000000002</c:v>
                </c:pt>
                <c:pt idx="975">
                  <c:v>3.44</c:v>
                </c:pt>
                <c:pt idx="976">
                  <c:v>3.4350000000000001</c:v>
                </c:pt>
                <c:pt idx="977">
                  <c:v>3.444</c:v>
                </c:pt>
                <c:pt idx="978">
                  <c:v>3.4489999999999998</c:v>
                </c:pt>
                <c:pt idx="979">
                  <c:v>3.464</c:v>
                </c:pt>
                <c:pt idx="980">
                  <c:v>3.488</c:v>
                </c:pt>
                <c:pt idx="981">
                  <c:v>3.5569999999999999</c:v>
                </c:pt>
                <c:pt idx="982">
                  <c:v>3.5619999999999998</c:v>
                </c:pt>
                <c:pt idx="983">
                  <c:v>3.5830000000000002</c:v>
                </c:pt>
                <c:pt idx="984">
                  <c:v>3.653</c:v>
                </c:pt>
                <c:pt idx="985">
                  <c:v>3.819</c:v>
                </c:pt>
                <c:pt idx="986">
                  <c:v>3.9079999999999999</c:v>
                </c:pt>
                <c:pt idx="987">
                  <c:v>4.0730000000000004</c:v>
                </c:pt>
                <c:pt idx="988">
                  <c:v>4.2670000000000003</c:v>
                </c:pt>
                <c:pt idx="989">
                  <c:v>4.5590000000000002</c:v>
                </c:pt>
                <c:pt idx="990">
                  <c:v>4.7</c:v>
                </c:pt>
                <c:pt idx="991">
                  <c:v>4.8650000000000002</c:v>
                </c:pt>
                <c:pt idx="992">
                  <c:v>4.9889999999999999</c:v>
                </c:pt>
                <c:pt idx="993">
                  <c:v>5.0999999999999996</c:v>
                </c:pt>
                <c:pt idx="994">
                  <c:v>5.1040000000000001</c:v>
                </c:pt>
                <c:pt idx="995">
                  <c:v>5.1159999999999997</c:v>
                </c:pt>
                <c:pt idx="996">
                  <c:v>5.1420000000000003</c:v>
                </c:pt>
                <c:pt idx="997">
                  <c:v>5.1529999999999996</c:v>
                </c:pt>
                <c:pt idx="998">
                  <c:v>5.1550000000000002</c:v>
                </c:pt>
                <c:pt idx="999">
                  <c:v>5.1479999999999997</c:v>
                </c:pt>
                <c:pt idx="1000">
                  <c:v>5.1139999999999999</c:v>
                </c:pt>
                <c:pt idx="1001">
                  <c:v>5.069</c:v>
                </c:pt>
                <c:pt idx="1002">
                  <c:v>5.0540000000000003</c:v>
                </c:pt>
                <c:pt idx="1003">
                  <c:v>5.0439999999999996</c:v>
                </c:pt>
                <c:pt idx="1004">
                  <c:v>5.0289999999999999</c:v>
                </c:pt>
                <c:pt idx="1005">
                  <c:v>5.0140000000000002</c:v>
                </c:pt>
                <c:pt idx="1006">
                  <c:v>4.99</c:v>
                </c:pt>
                <c:pt idx="1007">
                  <c:v>4.9829999999999997</c:v>
                </c:pt>
                <c:pt idx="1008">
                  <c:v>4.9640000000000004</c:v>
                </c:pt>
                <c:pt idx="1009">
                  <c:v>4.9740000000000002</c:v>
                </c:pt>
                <c:pt idx="1010">
                  <c:v>4.9729999999999999</c:v>
                </c:pt>
                <c:pt idx="1011">
                  <c:v>4.9649999999999999</c:v>
                </c:pt>
                <c:pt idx="1012">
                  <c:v>4.9089999999999998</c:v>
                </c:pt>
                <c:pt idx="1013">
                  <c:v>4.8579999999999997</c:v>
                </c:pt>
                <c:pt idx="1014">
                  <c:v>4.7789999999999999</c:v>
                </c:pt>
                <c:pt idx="1015">
                  <c:v>4.7629999999999999</c:v>
                </c:pt>
                <c:pt idx="1016">
                  <c:v>4.7430000000000003</c:v>
                </c:pt>
                <c:pt idx="1017">
                  <c:v>4.7300000000000004</c:v>
                </c:pt>
                <c:pt idx="1018">
                  <c:v>4.7009999999999996</c:v>
                </c:pt>
                <c:pt idx="1019">
                  <c:v>4.6820000000000004</c:v>
                </c:pt>
                <c:pt idx="1020">
                  <c:v>4.6840000000000002</c:v>
                </c:pt>
                <c:pt idx="1021">
                  <c:v>4.6760000000000002</c:v>
                </c:pt>
                <c:pt idx="1022">
                  <c:v>4.6900000000000004</c:v>
                </c:pt>
                <c:pt idx="1023">
                  <c:v>4.7039999999999997</c:v>
                </c:pt>
                <c:pt idx="1024">
                  <c:v>4.7080000000000002</c:v>
                </c:pt>
                <c:pt idx="1025">
                  <c:v>4.7489999999999997</c:v>
                </c:pt>
                <c:pt idx="1026">
                  <c:v>4.7850000000000001</c:v>
                </c:pt>
                <c:pt idx="1027">
                  <c:v>4.8280000000000003</c:v>
                </c:pt>
                <c:pt idx="1028">
                  <c:v>4.8710000000000004</c:v>
                </c:pt>
                <c:pt idx="1029">
                  <c:v>4.93</c:v>
                </c:pt>
                <c:pt idx="1030">
                  <c:v>4.9450000000000003</c:v>
                </c:pt>
                <c:pt idx="1031">
                  <c:v>4.952</c:v>
                </c:pt>
                <c:pt idx="1032">
                  <c:v>4.9390000000000001</c:v>
                </c:pt>
                <c:pt idx="1033">
                  <c:v>4.92</c:v>
                </c:pt>
                <c:pt idx="1034">
                  <c:v>4.8849999999999998</c:v>
                </c:pt>
                <c:pt idx="1035">
                  <c:v>4.8620000000000001</c:v>
                </c:pt>
                <c:pt idx="1036">
                  <c:v>4.8179999999999996</c:v>
                </c:pt>
                <c:pt idx="1037">
                  <c:v>4.79</c:v>
                </c:pt>
                <c:pt idx="1038">
                  <c:v>4.758</c:v>
                </c:pt>
                <c:pt idx="1039">
                  <c:v>4.7060000000000004</c:v>
                </c:pt>
                <c:pt idx="1040">
                  <c:v>4.6840000000000002</c:v>
                </c:pt>
                <c:pt idx="1041">
                  <c:v>4.6529999999999996</c:v>
                </c:pt>
                <c:pt idx="1042">
                  <c:v>4.6500000000000004</c:v>
                </c:pt>
                <c:pt idx="1043">
                  <c:v>4.649</c:v>
                </c:pt>
                <c:pt idx="1044">
                  <c:v>4.6550000000000002</c:v>
                </c:pt>
                <c:pt idx="1045">
                  <c:v>4.7030000000000003</c:v>
                </c:pt>
                <c:pt idx="1046">
                  <c:v>4.6820000000000004</c:v>
                </c:pt>
                <c:pt idx="1047">
                  <c:v>4.6260000000000003</c:v>
                </c:pt>
                <c:pt idx="1048">
                  <c:v>4.5410000000000004</c:v>
                </c:pt>
                <c:pt idx="1049">
                  <c:v>4.4379999999999997</c:v>
                </c:pt>
                <c:pt idx="1050">
                  <c:v>4.3159999999999998</c:v>
                </c:pt>
                <c:pt idx="1051">
                  <c:v>4.2039999999999997</c:v>
                </c:pt>
                <c:pt idx="1052">
                  <c:v>4.0979999999999999</c:v>
                </c:pt>
                <c:pt idx="1053">
                  <c:v>4.0170000000000003</c:v>
                </c:pt>
                <c:pt idx="1054">
                  <c:v>3.9249999999999998</c:v>
                </c:pt>
                <c:pt idx="1055">
                  <c:v>3.8359999999999999</c:v>
                </c:pt>
                <c:pt idx="1056">
                  <c:v>3.7759999999999998</c:v>
                </c:pt>
                <c:pt idx="1057">
                  <c:v>3.7450000000000001</c:v>
                </c:pt>
                <c:pt idx="1058">
                  <c:v>3.702</c:v>
                </c:pt>
                <c:pt idx="1059">
                  <c:v>3.653</c:v>
                </c:pt>
                <c:pt idx="1060">
                  <c:v>3.6059999999999999</c:v>
                </c:pt>
                <c:pt idx="1061">
                  <c:v>3.5539999999999998</c:v>
                </c:pt>
                <c:pt idx="1062">
                  <c:v>3.4980000000000002</c:v>
                </c:pt>
                <c:pt idx="1063">
                  <c:v>3.4540000000000002</c:v>
                </c:pt>
                <c:pt idx="1064">
                  <c:v>3.423</c:v>
                </c:pt>
                <c:pt idx="1065">
                  <c:v>3.419</c:v>
                </c:pt>
                <c:pt idx="1066">
                  <c:v>3.3940000000000001</c:v>
                </c:pt>
                <c:pt idx="1067">
                  <c:v>3.36</c:v>
                </c:pt>
                <c:pt idx="1068">
                  <c:v>3.3260000000000001</c:v>
                </c:pt>
                <c:pt idx="1069">
                  <c:v>3.3140000000000001</c:v>
                </c:pt>
                <c:pt idx="1070">
                  <c:v>3.2989999999999999</c:v>
                </c:pt>
                <c:pt idx="1071">
                  <c:v>3.2789999999999999</c:v>
                </c:pt>
                <c:pt idx="1072">
                  <c:v>3.2709999999999999</c:v>
                </c:pt>
                <c:pt idx="1073">
                  <c:v>3.2719999999999998</c:v>
                </c:pt>
                <c:pt idx="1074">
                  <c:v>3.2709999999999999</c:v>
                </c:pt>
                <c:pt idx="1075">
                  <c:v>3.2719999999999998</c:v>
                </c:pt>
                <c:pt idx="1076">
                  <c:v>3.28</c:v>
                </c:pt>
                <c:pt idx="1077">
                  <c:v>3.3079999999999998</c:v>
                </c:pt>
                <c:pt idx="1078">
                  <c:v>3.3069999999999999</c:v>
                </c:pt>
                <c:pt idx="1079">
                  <c:v>3.286</c:v>
                </c:pt>
                <c:pt idx="1080">
                  <c:v>3.3210000000000002</c:v>
                </c:pt>
                <c:pt idx="1081">
                  <c:v>3.3780000000000001</c:v>
                </c:pt>
                <c:pt idx="1082">
                  <c:v>3.42</c:v>
                </c:pt>
                <c:pt idx="1083">
                  <c:v>3.488</c:v>
                </c:pt>
                <c:pt idx="1084">
                  <c:v>3.5649999999999999</c:v>
                </c:pt>
                <c:pt idx="1085">
                  <c:v>3.694</c:v>
                </c:pt>
                <c:pt idx="1086">
                  <c:v>3.7850000000000001</c:v>
                </c:pt>
                <c:pt idx="1087">
                  <c:v>3.8940000000000001</c:v>
                </c:pt>
                <c:pt idx="1088">
                  <c:v>4.0030000000000001</c:v>
                </c:pt>
                <c:pt idx="1089">
                  <c:v>4.1349999999999998</c:v>
                </c:pt>
                <c:pt idx="1090">
                  <c:v>4.2389999999999999</c:v>
                </c:pt>
                <c:pt idx="1091">
                  <c:v>4.3239999999999998</c:v>
                </c:pt>
                <c:pt idx="1092">
                  <c:v>4.4020000000000001</c:v>
                </c:pt>
                <c:pt idx="1093">
                  <c:v>4.4749999999999996</c:v>
                </c:pt>
                <c:pt idx="1094">
                  <c:v>4.5309999999999997</c:v>
                </c:pt>
                <c:pt idx="1095">
                  <c:v>4.5599999999999996</c:v>
                </c:pt>
                <c:pt idx="1096">
                  <c:v>4.5810000000000004</c:v>
                </c:pt>
                <c:pt idx="1097">
                  <c:v>4.6379999999999999</c:v>
                </c:pt>
                <c:pt idx="1098">
                  <c:v>4.625</c:v>
                </c:pt>
                <c:pt idx="1099">
                  <c:v>4.6369999999999996</c:v>
                </c:pt>
                <c:pt idx="1100">
                  <c:v>4.6369999999999996</c:v>
                </c:pt>
                <c:pt idx="1101">
                  <c:v>4.6440000000000001</c:v>
                </c:pt>
                <c:pt idx="1102">
                  <c:v>4.633</c:v>
                </c:pt>
                <c:pt idx="1103">
                  <c:v>4.6440000000000001</c:v>
                </c:pt>
                <c:pt idx="1104">
                  <c:v>4.6479999999999997</c:v>
                </c:pt>
                <c:pt idx="1105">
                  <c:v>4.6760000000000002</c:v>
                </c:pt>
                <c:pt idx="1106">
                  <c:v>4.6879999999999997</c:v>
                </c:pt>
                <c:pt idx="1107">
                  <c:v>4.67</c:v>
                </c:pt>
                <c:pt idx="1108">
                  <c:v>4.6319999999999997</c:v>
                </c:pt>
                <c:pt idx="1109">
                  <c:v>4.593</c:v>
                </c:pt>
                <c:pt idx="1110">
                  <c:v>4.6020000000000003</c:v>
                </c:pt>
                <c:pt idx="1111">
                  <c:v>4.5419999999999998</c:v>
                </c:pt>
                <c:pt idx="1112">
                  <c:v>4.4980000000000002</c:v>
                </c:pt>
                <c:pt idx="1113">
                  <c:v>4.4729999999999999</c:v>
                </c:pt>
                <c:pt idx="1114">
                  <c:v>4.4489999999999998</c:v>
                </c:pt>
                <c:pt idx="1115">
                  <c:v>4.4489999999999998</c:v>
                </c:pt>
                <c:pt idx="1116">
                  <c:v>4.4450000000000003</c:v>
                </c:pt>
                <c:pt idx="1117">
                  <c:v>4.43</c:v>
                </c:pt>
                <c:pt idx="1118">
                  <c:v>4.4290000000000003</c:v>
                </c:pt>
                <c:pt idx="1119">
                  <c:v>4.4240000000000004</c:v>
                </c:pt>
                <c:pt idx="1120">
                  <c:v>4.4459999999999997</c:v>
                </c:pt>
                <c:pt idx="1121">
                  <c:v>4.4800000000000004</c:v>
                </c:pt>
                <c:pt idx="1122">
                  <c:v>4.5199999999999996</c:v>
                </c:pt>
                <c:pt idx="1123">
                  <c:v>4.5469999999999997</c:v>
                </c:pt>
                <c:pt idx="1124">
                  <c:v>4.6100000000000003</c:v>
                </c:pt>
                <c:pt idx="1125">
                  <c:v>4.67</c:v>
                </c:pt>
                <c:pt idx="1126">
                  <c:v>4.71</c:v>
                </c:pt>
                <c:pt idx="1127">
                  <c:v>4.7380000000000004</c:v>
                </c:pt>
                <c:pt idx="1128">
                  <c:v>4.7489999999999997</c:v>
                </c:pt>
                <c:pt idx="1129">
                  <c:v>4.7290000000000001</c:v>
                </c:pt>
                <c:pt idx="1130">
                  <c:v>4.6950000000000003</c:v>
                </c:pt>
                <c:pt idx="1131">
                  <c:v>4.6769999999999996</c:v>
                </c:pt>
                <c:pt idx="1132">
                  <c:v>4.6239999999999997</c:v>
                </c:pt>
                <c:pt idx="1133">
                  <c:v>4.5759999999999996</c:v>
                </c:pt>
                <c:pt idx="1134">
                  <c:v>4.524</c:v>
                </c:pt>
                <c:pt idx="1135">
                  <c:v>4.4729999999999999</c:v>
                </c:pt>
                <c:pt idx="1136">
                  <c:v>4.4370000000000003</c:v>
                </c:pt>
                <c:pt idx="1137">
                  <c:v>4.38</c:v>
                </c:pt>
                <c:pt idx="1138">
                  <c:v>4.359</c:v>
                </c:pt>
                <c:pt idx="1139">
                  <c:v>4.3440000000000003</c:v>
                </c:pt>
                <c:pt idx="1140">
                  <c:v>4.3360000000000003</c:v>
                </c:pt>
                <c:pt idx="1141">
                  <c:v>4.3339999999999996</c:v>
                </c:pt>
                <c:pt idx="1142">
                  <c:v>4.3099999999999996</c:v>
                </c:pt>
                <c:pt idx="1143">
                  <c:v>4.2430000000000003</c:v>
                </c:pt>
                <c:pt idx="1144">
                  <c:v>4.1749999999999998</c:v>
                </c:pt>
                <c:pt idx="1145">
                  <c:v>4.0670000000000002</c:v>
                </c:pt>
                <c:pt idx="1146">
                  <c:v>3.9830000000000001</c:v>
                </c:pt>
                <c:pt idx="1147">
                  <c:v>3.9</c:v>
                </c:pt>
                <c:pt idx="1148">
                  <c:v>3.8279999999999998</c:v>
                </c:pt>
                <c:pt idx="1149">
                  <c:v>3.7290000000000001</c:v>
                </c:pt>
                <c:pt idx="1150">
                  <c:v>3.669</c:v>
                </c:pt>
                <c:pt idx="1151">
                  <c:v>3.5859999999999999</c:v>
                </c:pt>
                <c:pt idx="1152">
                  <c:v>3.5419999999999998</c:v>
                </c:pt>
                <c:pt idx="1153">
                  <c:v>3.5379999999999998</c:v>
                </c:pt>
                <c:pt idx="1154">
                  <c:v>3.4729999999999999</c:v>
                </c:pt>
                <c:pt idx="1155">
                  <c:v>3.411</c:v>
                </c:pt>
                <c:pt idx="1156">
                  <c:v>3.3959999999999999</c:v>
                </c:pt>
                <c:pt idx="1157">
                  <c:v>3.37</c:v>
                </c:pt>
                <c:pt idx="1158">
                  <c:v>3.32</c:v>
                </c:pt>
                <c:pt idx="1159">
                  <c:v>3.2759999999999998</c:v>
                </c:pt>
                <c:pt idx="1160">
                  <c:v>3.2559999999999998</c:v>
                </c:pt>
                <c:pt idx="1161">
                  <c:v>3.2440000000000002</c:v>
                </c:pt>
                <c:pt idx="1162">
                  <c:v>3.2229999999999999</c:v>
                </c:pt>
                <c:pt idx="1163">
                  <c:v>3.1989999999999998</c:v>
                </c:pt>
                <c:pt idx="1164">
                  <c:v>3.1749999999999998</c:v>
                </c:pt>
                <c:pt idx="1165">
                  <c:v>3.1520000000000001</c:v>
                </c:pt>
                <c:pt idx="1166">
                  <c:v>3.1320000000000001</c:v>
                </c:pt>
                <c:pt idx="1167">
                  <c:v>3.12</c:v>
                </c:pt>
                <c:pt idx="1168">
                  <c:v>3.1150000000000002</c:v>
                </c:pt>
                <c:pt idx="1169">
                  <c:v>3.1190000000000002</c:v>
                </c:pt>
                <c:pt idx="1170">
                  <c:v>3.117</c:v>
                </c:pt>
                <c:pt idx="1171">
                  <c:v>3.101</c:v>
                </c:pt>
                <c:pt idx="1172">
                  <c:v>3.1179999999999999</c:v>
                </c:pt>
                <c:pt idx="1173">
                  <c:v>3.1459999999999999</c:v>
                </c:pt>
                <c:pt idx="1174">
                  <c:v>3.1150000000000002</c:v>
                </c:pt>
                <c:pt idx="1175">
                  <c:v>3.1030000000000002</c:v>
                </c:pt>
                <c:pt idx="1176">
                  <c:v>3.1120000000000001</c:v>
                </c:pt>
                <c:pt idx="1177">
                  <c:v>3.1589999999999998</c:v>
                </c:pt>
                <c:pt idx="1178">
                  <c:v>3.1680000000000001</c:v>
                </c:pt>
                <c:pt idx="1179">
                  <c:v>3.2029999999999998</c:v>
                </c:pt>
                <c:pt idx="1180">
                  <c:v>3.2639999999999998</c:v>
                </c:pt>
                <c:pt idx="1181">
                  <c:v>3.355</c:v>
                </c:pt>
                <c:pt idx="1182">
                  <c:v>3.395</c:v>
                </c:pt>
                <c:pt idx="1183">
                  <c:v>3.472</c:v>
                </c:pt>
                <c:pt idx="1184">
                  <c:v>3.5590000000000002</c:v>
                </c:pt>
                <c:pt idx="1185">
                  <c:v>3.6890000000000001</c:v>
                </c:pt>
                <c:pt idx="1186">
                  <c:v>3.774</c:v>
                </c:pt>
                <c:pt idx="1187">
                  <c:v>3.85</c:v>
                </c:pt>
                <c:pt idx="1188">
                  <c:v>3.9340000000000002</c:v>
                </c:pt>
                <c:pt idx="1189">
                  <c:v>4.032</c:v>
                </c:pt>
                <c:pt idx="1190">
                  <c:v>4.1040000000000001</c:v>
                </c:pt>
                <c:pt idx="1191">
                  <c:v>4.181</c:v>
                </c:pt>
                <c:pt idx="1192">
                  <c:v>4.2409999999999997</c:v>
                </c:pt>
                <c:pt idx="1193">
                  <c:v>4.3289999999999997</c:v>
                </c:pt>
                <c:pt idx="1194">
                  <c:v>4.3559999999999999</c:v>
                </c:pt>
                <c:pt idx="1195">
                  <c:v>4.383</c:v>
                </c:pt>
                <c:pt idx="1196">
                  <c:v>4.41</c:v>
                </c:pt>
                <c:pt idx="1197">
                  <c:v>4.4649999999999999</c:v>
                </c:pt>
                <c:pt idx="1198">
                  <c:v>4.4880000000000004</c:v>
                </c:pt>
                <c:pt idx="1199">
                  <c:v>4.5049999999999999</c:v>
                </c:pt>
                <c:pt idx="1200">
                  <c:v>4.532</c:v>
                </c:pt>
                <c:pt idx="1201">
                  <c:v>4.5819999999999999</c:v>
                </c:pt>
                <c:pt idx="1202">
                  <c:v>4.609</c:v>
                </c:pt>
                <c:pt idx="1203">
                  <c:v>4.6269999999999998</c:v>
                </c:pt>
                <c:pt idx="1204">
                  <c:v>4.6319999999999997</c:v>
                </c:pt>
                <c:pt idx="1205">
                  <c:v>4.6159999999999997</c:v>
                </c:pt>
                <c:pt idx="1206">
                  <c:v>4.5529999999999999</c:v>
                </c:pt>
                <c:pt idx="1207">
                  <c:v>4.5090000000000003</c:v>
                </c:pt>
                <c:pt idx="1208">
                  <c:v>4.4820000000000002</c:v>
                </c:pt>
                <c:pt idx="1209">
                  <c:v>4.4489999999999998</c:v>
                </c:pt>
                <c:pt idx="1210">
                  <c:v>4.391</c:v>
                </c:pt>
                <c:pt idx="1211">
                  <c:v>4.3849999999999998</c:v>
                </c:pt>
                <c:pt idx="1212">
                  <c:v>4.3630000000000004</c:v>
                </c:pt>
                <c:pt idx="1213">
                  <c:v>4.3470000000000004</c:v>
                </c:pt>
                <c:pt idx="1214">
                  <c:v>4.3310000000000004</c:v>
                </c:pt>
                <c:pt idx="1215">
                  <c:v>4.343</c:v>
                </c:pt>
                <c:pt idx="1216">
                  <c:v>4.3559999999999999</c:v>
                </c:pt>
                <c:pt idx="1217">
                  <c:v>4.3899999999999997</c:v>
                </c:pt>
                <c:pt idx="1218">
                  <c:v>4.3869999999999996</c:v>
                </c:pt>
                <c:pt idx="1219">
                  <c:v>4.4269999999999996</c:v>
                </c:pt>
                <c:pt idx="1220">
                  <c:v>4.4649999999999999</c:v>
                </c:pt>
                <c:pt idx="1221">
                  <c:v>4.51</c:v>
                </c:pt>
                <c:pt idx="1222">
                  <c:v>4.5339999999999998</c:v>
                </c:pt>
                <c:pt idx="1223">
                  <c:v>4.5620000000000003</c:v>
                </c:pt>
                <c:pt idx="1224">
                  <c:v>4.569</c:v>
                </c:pt>
                <c:pt idx="1225">
                  <c:v>4.548</c:v>
                </c:pt>
                <c:pt idx="1226">
                  <c:v>4.532</c:v>
                </c:pt>
                <c:pt idx="1227">
                  <c:v>4.4989999999999997</c:v>
                </c:pt>
                <c:pt idx="1228">
                  <c:v>4.4539999999999997</c:v>
                </c:pt>
                <c:pt idx="1229">
                  <c:v>4.4169999999999998</c:v>
                </c:pt>
                <c:pt idx="1230">
                  <c:v>4.3739999999999997</c:v>
                </c:pt>
                <c:pt idx="1231">
                  <c:v>4.3360000000000003</c:v>
                </c:pt>
                <c:pt idx="1232">
                  <c:v>4.3019999999999996</c:v>
                </c:pt>
                <c:pt idx="1233">
                  <c:v>4.2789999999999999</c:v>
                </c:pt>
                <c:pt idx="1234">
                  <c:v>4.2539999999999996</c:v>
                </c:pt>
                <c:pt idx="1235">
                  <c:v>4.2329999999999997</c:v>
                </c:pt>
                <c:pt idx="1236">
                  <c:v>4.2489999999999997</c:v>
                </c:pt>
                <c:pt idx="1237">
                  <c:v>4.2729999999999997</c:v>
                </c:pt>
                <c:pt idx="1238">
                  <c:v>4.2640000000000002</c:v>
                </c:pt>
                <c:pt idx="1239">
                  <c:v>4.226</c:v>
                </c:pt>
                <c:pt idx="1240">
                  <c:v>4.1559999999999997</c:v>
                </c:pt>
                <c:pt idx="1241">
                  <c:v>4.0750000000000002</c:v>
                </c:pt>
                <c:pt idx="1242">
                  <c:v>3.992</c:v>
                </c:pt>
                <c:pt idx="1243">
                  <c:v>3.9220000000000002</c:v>
                </c:pt>
                <c:pt idx="1244">
                  <c:v>3.84</c:v>
                </c:pt>
                <c:pt idx="1245">
                  <c:v>3.762</c:v>
                </c:pt>
                <c:pt idx="1246">
                  <c:v>3.6909999999999998</c:v>
                </c:pt>
                <c:pt idx="1247">
                  <c:v>3.6339999999999999</c:v>
                </c:pt>
                <c:pt idx="1248">
                  <c:v>3.585</c:v>
                </c:pt>
                <c:pt idx="1249">
                  <c:v>3.59</c:v>
                </c:pt>
                <c:pt idx="1250">
                  <c:v>3.5329999999999999</c:v>
                </c:pt>
                <c:pt idx="1251">
                  <c:v>3.49</c:v>
                </c:pt>
                <c:pt idx="1252">
                  <c:v>3.4390000000000001</c:v>
                </c:pt>
                <c:pt idx="1253">
                  <c:v>3.4060000000000001</c:v>
                </c:pt>
                <c:pt idx="1254">
                  <c:v>3.359</c:v>
                </c:pt>
                <c:pt idx="1255">
                  <c:v>3.3159999999999998</c:v>
                </c:pt>
                <c:pt idx="1256">
                  <c:v>3.2930000000000001</c:v>
                </c:pt>
                <c:pt idx="1257">
                  <c:v>3.2909999999999999</c:v>
                </c:pt>
                <c:pt idx="1258">
                  <c:v>3.262</c:v>
                </c:pt>
                <c:pt idx="1259">
                  <c:v>3.234</c:v>
                </c:pt>
                <c:pt idx="1260">
                  <c:v>3.206</c:v>
                </c:pt>
                <c:pt idx="1261">
                  <c:v>3.1850000000000001</c:v>
                </c:pt>
                <c:pt idx="1262">
                  <c:v>3.177</c:v>
                </c:pt>
                <c:pt idx="1263">
                  <c:v>3.15</c:v>
                </c:pt>
                <c:pt idx="1264">
                  <c:v>3.1429999999999998</c:v>
                </c:pt>
                <c:pt idx="1265">
                  <c:v>3.15</c:v>
                </c:pt>
                <c:pt idx="1266">
                  <c:v>3.1539999999999999</c:v>
                </c:pt>
                <c:pt idx="1267">
                  <c:v>3.1539999999999999</c:v>
                </c:pt>
                <c:pt idx="1268">
                  <c:v>3.1749999999999998</c:v>
                </c:pt>
                <c:pt idx="1269">
                  <c:v>3.2029999999999998</c:v>
                </c:pt>
                <c:pt idx="1270">
                  <c:v>3.2040000000000002</c:v>
                </c:pt>
                <c:pt idx="1271">
                  <c:v>3.1949999999999998</c:v>
                </c:pt>
                <c:pt idx="1272">
                  <c:v>3.2330000000000001</c:v>
                </c:pt>
                <c:pt idx="1273">
                  <c:v>3.2759999999999998</c:v>
                </c:pt>
                <c:pt idx="1274">
                  <c:v>3.3079999999999998</c:v>
                </c:pt>
                <c:pt idx="1275">
                  <c:v>3.3730000000000002</c:v>
                </c:pt>
                <c:pt idx="1276">
                  <c:v>3.4489999999999998</c:v>
                </c:pt>
                <c:pt idx="1277">
                  <c:v>3.5569999999999999</c:v>
                </c:pt>
                <c:pt idx="1278">
                  <c:v>3.6110000000000002</c:v>
                </c:pt>
                <c:pt idx="1279">
                  <c:v>3.698</c:v>
                </c:pt>
                <c:pt idx="1280">
                  <c:v>3.7810000000000001</c:v>
                </c:pt>
                <c:pt idx="1281">
                  <c:v>3.9049999999999998</c:v>
                </c:pt>
                <c:pt idx="1282">
                  <c:v>3.9660000000000002</c:v>
                </c:pt>
                <c:pt idx="1283">
                  <c:v>4.0599999999999996</c:v>
                </c:pt>
                <c:pt idx="1284">
                  <c:v>4.1269999999999998</c:v>
                </c:pt>
                <c:pt idx="1285">
                  <c:v>4.2110000000000003</c:v>
                </c:pt>
                <c:pt idx="1286">
                  <c:v>4.2640000000000002</c:v>
                </c:pt>
                <c:pt idx="1287">
                  <c:v>4.3280000000000003</c:v>
                </c:pt>
                <c:pt idx="1288">
                  <c:v>4.3860000000000001</c:v>
                </c:pt>
                <c:pt idx="1289">
                  <c:v>4.4539999999999997</c:v>
                </c:pt>
                <c:pt idx="1290">
                  <c:v>4.4850000000000003</c:v>
                </c:pt>
                <c:pt idx="1291">
                  <c:v>4.51</c:v>
                </c:pt>
                <c:pt idx="1292">
                  <c:v>4.532</c:v>
                </c:pt>
                <c:pt idx="1293">
                  <c:v>4.5620000000000003</c:v>
                </c:pt>
                <c:pt idx="1294">
                  <c:v>4.5830000000000002</c:v>
                </c:pt>
                <c:pt idx="1295">
                  <c:v>4.569</c:v>
                </c:pt>
                <c:pt idx="1296">
                  <c:v>4.585</c:v>
                </c:pt>
                <c:pt idx="1297">
                  <c:v>4.5949999999999998</c:v>
                </c:pt>
                <c:pt idx="1298">
                  <c:v>4.59</c:v>
                </c:pt>
                <c:pt idx="1299">
                  <c:v>4.585</c:v>
                </c:pt>
                <c:pt idx="1300">
                  <c:v>4.5819999999999999</c:v>
                </c:pt>
                <c:pt idx="1301">
                  <c:v>4.5609999999999999</c:v>
                </c:pt>
                <c:pt idx="1302">
                  <c:v>4.4969999999999999</c:v>
                </c:pt>
                <c:pt idx="1303">
                  <c:v>4.4640000000000004</c:v>
                </c:pt>
                <c:pt idx="1304">
                  <c:v>4.4349999999999996</c:v>
                </c:pt>
                <c:pt idx="1305">
                  <c:v>4.415</c:v>
                </c:pt>
                <c:pt idx="1306">
                  <c:v>4.4000000000000004</c:v>
                </c:pt>
                <c:pt idx="1307">
                  <c:v>4.3789999999999996</c:v>
                </c:pt>
                <c:pt idx="1308">
                  <c:v>4.3689999999999998</c:v>
                </c:pt>
                <c:pt idx="1309">
                  <c:v>4.3710000000000004</c:v>
                </c:pt>
                <c:pt idx="1310">
                  <c:v>4.3869999999999996</c:v>
                </c:pt>
                <c:pt idx="1311">
                  <c:v>4.4050000000000002</c:v>
                </c:pt>
                <c:pt idx="1312">
                  <c:v>4.4290000000000003</c:v>
                </c:pt>
                <c:pt idx="1313">
                  <c:v>4.4930000000000003</c:v>
                </c:pt>
                <c:pt idx="1314">
                  <c:v>4.5609999999999999</c:v>
                </c:pt>
                <c:pt idx="1315">
                  <c:v>4.6150000000000002</c:v>
                </c:pt>
                <c:pt idx="1316">
                  <c:v>4.7039999999999997</c:v>
                </c:pt>
                <c:pt idx="1317">
                  <c:v>4.7869999999999999</c:v>
                </c:pt>
                <c:pt idx="1318">
                  <c:v>4.8470000000000004</c:v>
                </c:pt>
                <c:pt idx="1319">
                  <c:v>4.8810000000000002</c:v>
                </c:pt>
                <c:pt idx="1320">
                  <c:v>4.9020000000000001</c:v>
                </c:pt>
                <c:pt idx="1321">
                  <c:v>4.8780000000000001</c:v>
                </c:pt>
                <c:pt idx="1322">
                  <c:v>4.8609999999999998</c:v>
                </c:pt>
                <c:pt idx="1323">
                  <c:v>4.835</c:v>
                </c:pt>
                <c:pt idx="1324">
                  <c:v>4.7859999999999996</c:v>
                </c:pt>
                <c:pt idx="1325">
                  <c:v>4.7610000000000001</c:v>
                </c:pt>
                <c:pt idx="1326">
                  <c:v>4.72</c:v>
                </c:pt>
                <c:pt idx="1327">
                  <c:v>4.6879999999999997</c:v>
                </c:pt>
                <c:pt idx="1328">
                  <c:v>4.6529999999999996</c:v>
                </c:pt>
                <c:pt idx="1329">
                  <c:v>4.6239999999999997</c:v>
                </c:pt>
                <c:pt idx="1330">
                  <c:v>4.601</c:v>
                </c:pt>
                <c:pt idx="1331">
                  <c:v>4.577</c:v>
                </c:pt>
                <c:pt idx="1332">
                  <c:v>4.5990000000000002</c:v>
                </c:pt>
                <c:pt idx="1333">
                  <c:v>4.593</c:v>
                </c:pt>
                <c:pt idx="1334">
                  <c:v>4.5609999999999999</c:v>
                </c:pt>
                <c:pt idx="1335">
                  <c:v>4.4550000000000001</c:v>
                </c:pt>
                <c:pt idx="1336">
                  <c:v>4.3540000000000001</c:v>
                </c:pt>
                <c:pt idx="1337">
                  <c:v>4.2439999999999998</c:v>
                </c:pt>
                <c:pt idx="1338">
                  <c:v>4.1059999999999999</c:v>
                </c:pt>
                <c:pt idx="1339">
                  <c:v>3.988</c:v>
                </c:pt>
                <c:pt idx="1340">
                  <c:v>3.863</c:v>
                </c:pt>
                <c:pt idx="1341">
                  <c:v>3.778</c:v>
                </c:pt>
                <c:pt idx="1342">
                  <c:v>3.6869999999999998</c:v>
                </c:pt>
                <c:pt idx="1343">
                  <c:v>3.589</c:v>
                </c:pt>
                <c:pt idx="1344">
                  <c:v>3.5350000000000001</c:v>
                </c:pt>
                <c:pt idx="1345">
                  <c:v>3.5190000000000001</c:v>
                </c:pt>
                <c:pt idx="1346">
                  <c:v>3.4820000000000002</c:v>
                </c:pt>
                <c:pt idx="1347">
                  <c:v>3.4220000000000002</c:v>
                </c:pt>
                <c:pt idx="1348">
                  <c:v>3.39</c:v>
                </c:pt>
                <c:pt idx="1349">
                  <c:v>3.37</c:v>
                </c:pt>
                <c:pt idx="1350">
                  <c:v>3.323</c:v>
                </c:pt>
                <c:pt idx="1351">
                  <c:v>3.2930000000000001</c:v>
                </c:pt>
                <c:pt idx="1352">
                  <c:v>3.27</c:v>
                </c:pt>
                <c:pt idx="1353">
                  <c:v>3.28</c:v>
                </c:pt>
                <c:pt idx="1354">
                  <c:v>3.2519999999999998</c:v>
                </c:pt>
                <c:pt idx="1355">
                  <c:v>3.234</c:v>
                </c:pt>
                <c:pt idx="1356">
                  <c:v>3.2229999999999999</c:v>
                </c:pt>
                <c:pt idx="1357">
                  <c:v>3.226</c:v>
                </c:pt>
                <c:pt idx="1358">
                  <c:v>3.2090000000000001</c:v>
                </c:pt>
                <c:pt idx="1359">
                  <c:v>3.2040000000000002</c:v>
                </c:pt>
                <c:pt idx="1360">
                  <c:v>3.2029999999999998</c:v>
                </c:pt>
                <c:pt idx="1361">
                  <c:v>3.2280000000000002</c:v>
                </c:pt>
                <c:pt idx="1362">
                  <c:v>3.2149999999999999</c:v>
                </c:pt>
                <c:pt idx="1363">
                  <c:v>3.2250000000000001</c:v>
                </c:pt>
                <c:pt idx="1364">
                  <c:v>3.2559999999999998</c:v>
                </c:pt>
                <c:pt idx="1365">
                  <c:v>3.3170000000000002</c:v>
                </c:pt>
                <c:pt idx="1366">
                  <c:v>3.3210000000000002</c:v>
                </c:pt>
                <c:pt idx="1367">
                  <c:v>3.347</c:v>
                </c:pt>
                <c:pt idx="1368">
                  <c:v>3.4260000000000002</c:v>
                </c:pt>
                <c:pt idx="1369">
                  <c:v>3.597</c:v>
                </c:pt>
                <c:pt idx="1370">
                  <c:v>3.6960000000000002</c:v>
                </c:pt>
                <c:pt idx="1371">
                  <c:v>3.8639999999999999</c:v>
                </c:pt>
                <c:pt idx="1372">
                  <c:v>4.077</c:v>
                </c:pt>
                <c:pt idx="1373">
                  <c:v>4.3620000000000001</c:v>
                </c:pt>
                <c:pt idx="1374">
                  <c:v>4.5430000000000001</c:v>
                </c:pt>
                <c:pt idx="1375">
                  <c:v>4.6989999999999998</c:v>
                </c:pt>
                <c:pt idx="1376">
                  <c:v>4.851</c:v>
                </c:pt>
                <c:pt idx="1377">
                  <c:v>4.99</c:v>
                </c:pt>
                <c:pt idx="1378">
                  <c:v>5.032</c:v>
                </c:pt>
                <c:pt idx="1379">
                  <c:v>5.0679999999999996</c:v>
                </c:pt>
                <c:pt idx="1380">
                  <c:v>5.0949999999999998</c:v>
                </c:pt>
                <c:pt idx="1381">
                  <c:v>5.1109999999999998</c:v>
                </c:pt>
                <c:pt idx="1382">
                  <c:v>5.1239999999999997</c:v>
                </c:pt>
                <c:pt idx="1383">
                  <c:v>5.117</c:v>
                </c:pt>
                <c:pt idx="1384">
                  <c:v>5.0519999999999996</c:v>
                </c:pt>
                <c:pt idx="1385">
                  <c:v>5.0819999999999999</c:v>
                </c:pt>
                <c:pt idx="1386">
                  <c:v>5.1130000000000004</c:v>
                </c:pt>
                <c:pt idx="1387">
                  <c:v>5.1020000000000003</c:v>
                </c:pt>
                <c:pt idx="1388">
                  <c:v>5.1029999999999998</c:v>
                </c:pt>
                <c:pt idx="1389">
                  <c:v>5.093</c:v>
                </c:pt>
                <c:pt idx="1390">
                  <c:v>5.0949999999999998</c:v>
                </c:pt>
                <c:pt idx="1391">
                  <c:v>5.0750000000000002</c:v>
                </c:pt>
                <c:pt idx="1392">
                  <c:v>5.0750000000000002</c:v>
                </c:pt>
                <c:pt idx="1393">
                  <c:v>5.0979999999999999</c:v>
                </c:pt>
                <c:pt idx="1394">
                  <c:v>5.12</c:v>
                </c:pt>
                <c:pt idx="1395">
                  <c:v>5.12</c:v>
                </c:pt>
                <c:pt idx="1396">
                  <c:v>5.101</c:v>
                </c:pt>
                <c:pt idx="1397">
                  <c:v>5.0839999999999996</c:v>
                </c:pt>
                <c:pt idx="1398">
                  <c:v>5.0039999999999996</c:v>
                </c:pt>
                <c:pt idx="1399">
                  <c:v>4.992</c:v>
                </c:pt>
                <c:pt idx="1400">
                  <c:v>4.9619999999999997</c:v>
                </c:pt>
                <c:pt idx="1401">
                  <c:v>4.9660000000000002</c:v>
                </c:pt>
                <c:pt idx="1402">
                  <c:v>4.9619999999999997</c:v>
                </c:pt>
                <c:pt idx="1403">
                  <c:v>4.9359999999999999</c:v>
                </c:pt>
                <c:pt idx="1404">
                  <c:v>4.9390000000000001</c:v>
                </c:pt>
                <c:pt idx="1405">
                  <c:v>4.9580000000000002</c:v>
                </c:pt>
                <c:pt idx="1406">
                  <c:v>4.9619999999999997</c:v>
                </c:pt>
                <c:pt idx="1407">
                  <c:v>4.9960000000000004</c:v>
                </c:pt>
                <c:pt idx="1408">
                  <c:v>5.0199999999999996</c:v>
                </c:pt>
                <c:pt idx="1409">
                  <c:v>5.0810000000000004</c:v>
                </c:pt>
                <c:pt idx="1410">
                  <c:v>5.14</c:v>
                </c:pt>
                <c:pt idx="1411">
                  <c:v>5.19</c:v>
                </c:pt>
                <c:pt idx="1412">
                  <c:v>5.27</c:v>
                </c:pt>
                <c:pt idx="1413">
                  <c:v>5.3159999999999998</c:v>
                </c:pt>
                <c:pt idx="1414">
                  <c:v>5.3330000000000002</c:v>
                </c:pt>
                <c:pt idx="1415">
                  <c:v>5.3410000000000002</c:v>
                </c:pt>
                <c:pt idx="1416">
                  <c:v>5.3159999999999998</c:v>
                </c:pt>
                <c:pt idx="1417">
                  <c:v>5.2350000000000003</c:v>
                </c:pt>
                <c:pt idx="1418">
                  <c:v>5.165</c:v>
                </c:pt>
                <c:pt idx="1419">
                  <c:v>5.1150000000000002</c:v>
                </c:pt>
                <c:pt idx="1420">
                  <c:v>5.0419999999999998</c:v>
                </c:pt>
                <c:pt idx="1421">
                  <c:v>5.0220000000000002</c:v>
                </c:pt>
                <c:pt idx="1422">
                  <c:v>4.9800000000000004</c:v>
                </c:pt>
                <c:pt idx="1423">
                  <c:v>4.9560000000000004</c:v>
                </c:pt>
                <c:pt idx="1424">
                  <c:v>4.93</c:v>
                </c:pt>
                <c:pt idx="1425">
                  <c:v>4.883</c:v>
                </c:pt>
                <c:pt idx="1426">
                  <c:v>4.8410000000000002</c:v>
                </c:pt>
                <c:pt idx="1427">
                  <c:v>4.8090000000000002</c:v>
                </c:pt>
                <c:pt idx="1428">
                  <c:v>4.8449999999999998</c:v>
                </c:pt>
                <c:pt idx="1429">
                  <c:v>4.8079999999999998</c:v>
                </c:pt>
                <c:pt idx="1430">
                  <c:v>4.7439999999999998</c:v>
                </c:pt>
                <c:pt idx="1431">
                  <c:v>4.6760000000000002</c:v>
                </c:pt>
                <c:pt idx="1432">
                  <c:v>4.5839999999999996</c:v>
                </c:pt>
                <c:pt idx="1433">
                  <c:v>4.444</c:v>
                </c:pt>
                <c:pt idx="1434">
                  <c:v>4.3070000000000004</c:v>
                </c:pt>
                <c:pt idx="1435">
                  <c:v>4.1630000000000003</c:v>
                </c:pt>
                <c:pt idx="1436">
                  <c:v>4.0350000000000001</c:v>
                </c:pt>
                <c:pt idx="1437">
                  <c:v>3.9159999999999999</c:v>
                </c:pt>
                <c:pt idx="1438">
                  <c:v>3.8130000000000002</c:v>
                </c:pt>
                <c:pt idx="1439">
                  <c:v>3.7280000000000002</c:v>
                </c:pt>
                <c:pt idx="1440">
                  <c:v>3.6789999999999998</c:v>
                </c:pt>
                <c:pt idx="1441">
                  <c:v>3.653</c:v>
                </c:pt>
                <c:pt idx="1442">
                  <c:v>3.597</c:v>
                </c:pt>
                <c:pt idx="1443">
                  <c:v>3.5379999999999998</c:v>
                </c:pt>
                <c:pt idx="1444">
                  <c:v>3.4910000000000001</c:v>
                </c:pt>
                <c:pt idx="1445">
                  <c:v>3.4670000000000001</c:v>
                </c:pt>
                <c:pt idx="1446">
                  <c:v>3.423</c:v>
                </c:pt>
                <c:pt idx="1447">
                  <c:v>3.395</c:v>
                </c:pt>
                <c:pt idx="1448">
                  <c:v>3.3450000000000002</c:v>
                </c:pt>
                <c:pt idx="1449">
                  <c:v>3.3650000000000002</c:v>
                </c:pt>
                <c:pt idx="1450">
                  <c:v>3.3109999999999999</c:v>
                </c:pt>
                <c:pt idx="1451">
                  <c:v>3.3090000000000002</c:v>
                </c:pt>
                <c:pt idx="1452">
                  <c:v>3.2879999999999998</c:v>
                </c:pt>
                <c:pt idx="1453">
                  <c:v>3.2850000000000001</c:v>
                </c:pt>
                <c:pt idx="1454">
                  <c:v>3.2629999999999999</c:v>
                </c:pt>
                <c:pt idx="1455">
                  <c:v>3.2450000000000001</c:v>
                </c:pt>
                <c:pt idx="1456">
                  <c:v>3.258</c:v>
                </c:pt>
                <c:pt idx="1457">
                  <c:v>3.2709999999999999</c:v>
                </c:pt>
                <c:pt idx="1458">
                  <c:v>3.28</c:v>
                </c:pt>
                <c:pt idx="1459">
                  <c:v>3.2730000000000001</c:v>
                </c:pt>
                <c:pt idx="1460">
                  <c:v>3.29</c:v>
                </c:pt>
                <c:pt idx="1461">
                  <c:v>3.3740000000000001</c:v>
                </c:pt>
                <c:pt idx="1462">
                  <c:v>3.3759999999999999</c:v>
                </c:pt>
                <c:pt idx="1463">
                  <c:v>3.4119999999999999</c:v>
                </c:pt>
                <c:pt idx="1464">
                  <c:v>3.496</c:v>
                </c:pt>
                <c:pt idx="1465">
                  <c:v>3.649</c:v>
                </c:pt>
                <c:pt idx="1466">
                  <c:v>3.742</c:v>
                </c:pt>
                <c:pt idx="1467">
                  <c:v>3.927</c:v>
                </c:pt>
                <c:pt idx="1468">
                  <c:v>4.1180000000000003</c:v>
                </c:pt>
                <c:pt idx="1469">
                  <c:v>4.4180000000000001</c:v>
                </c:pt>
                <c:pt idx="1470">
                  <c:v>4.5780000000000003</c:v>
                </c:pt>
                <c:pt idx="1471">
                  <c:v>4.7290000000000001</c:v>
                </c:pt>
                <c:pt idx="1472">
                  <c:v>4.8550000000000004</c:v>
                </c:pt>
                <c:pt idx="1473">
                  <c:v>4.9489999999999998</c:v>
                </c:pt>
                <c:pt idx="1474">
                  <c:v>4.9610000000000003</c:v>
                </c:pt>
                <c:pt idx="1475">
                  <c:v>5.0019999999999998</c:v>
                </c:pt>
                <c:pt idx="1476">
                  <c:v>5.04</c:v>
                </c:pt>
                <c:pt idx="1477">
                  <c:v>5.0659999999999998</c:v>
                </c:pt>
                <c:pt idx="1478">
                  <c:v>5.0490000000000004</c:v>
                </c:pt>
                <c:pt idx="1479">
                  <c:v>5.0609999999999999</c:v>
                </c:pt>
                <c:pt idx="1480">
                  <c:v>5.0179999999999998</c:v>
                </c:pt>
                <c:pt idx="1481">
                  <c:v>4.968</c:v>
                </c:pt>
                <c:pt idx="1482">
                  <c:v>4.9560000000000004</c:v>
                </c:pt>
                <c:pt idx="1483">
                  <c:v>4.944</c:v>
                </c:pt>
                <c:pt idx="1484">
                  <c:v>4.9480000000000004</c:v>
                </c:pt>
                <c:pt idx="1485">
                  <c:v>4.9619999999999997</c:v>
                </c:pt>
                <c:pt idx="1486">
                  <c:v>4.9320000000000004</c:v>
                </c:pt>
                <c:pt idx="1487">
                  <c:v>4.92</c:v>
                </c:pt>
                <c:pt idx="1488">
                  <c:v>4.9240000000000004</c:v>
                </c:pt>
                <c:pt idx="1489">
                  <c:v>4.9390000000000001</c:v>
                </c:pt>
                <c:pt idx="1490">
                  <c:v>4.9420000000000002</c:v>
                </c:pt>
                <c:pt idx="1491">
                  <c:v>4.9390000000000001</c:v>
                </c:pt>
                <c:pt idx="1492">
                  <c:v>4.9109999999999996</c:v>
                </c:pt>
                <c:pt idx="1493">
                  <c:v>4.8780000000000001</c:v>
                </c:pt>
                <c:pt idx="1494">
                  <c:v>4.8410000000000002</c:v>
                </c:pt>
                <c:pt idx="1495">
                  <c:v>4.8419999999999996</c:v>
                </c:pt>
                <c:pt idx="1496">
                  <c:v>4.8120000000000003</c:v>
                </c:pt>
                <c:pt idx="1497">
                  <c:v>4.835</c:v>
                </c:pt>
                <c:pt idx="1498">
                  <c:v>4.8120000000000003</c:v>
                </c:pt>
                <c:pt idx="1499">
                  <c:v>4.7930000000000001</c:v>
                </c:pt>
                <c:pt idx="1500">
                  <c:v>4.8090000000000002</c:v>
                </c:pt>
                <c:pt idx="1501">
                  <c:v>4.8440000000000003</c:v>
                </c:pt>
                <c:pt idx="1502">
                  <c:v>4.827</c:v>
                </c:pt>
                <c:pt idx="1503">
                  <c:v>4.8659999999999997</c:v>
                </c:pt>
                <c:pt idx="1504">
                  <c:v>4.8879999999999999</c:v>
                </c:pt>
                <c:pt idx="1505">
                  <c:v>4.9349999999999996</c:v>
                </c:pt>
                <c:pt idx="1506">
                  <c:v>5.0060000000000002</c:v>
                </c:pt>
                <c:pt idx="1507">
                  <c:v>5.07</c:v>
                </c:pt>
                <c:pt idx="1508">
                  <c:v>5.125</c:v>
                </c:pt>
                <c:pt idx="1509">
                  <c:v>5.1890000000000001</c:v>
                </c:pt>
                <c:pt idx="1510">
                  <c:v>5.2149999999999999</c:v>
                </c:pt>
                <c:pt idx="1511">
                  <c:v>5.2279999999999998</c:v>
                </c:pt>
                <c:pt idx="1512">
                  <c:v>5.19</c:v>
                </c:pt>
                <c:pt idx="1513">
                  <c:v>5.1319999999999997</c:v>
                </c:pt>
                <c:pt idx="1514">
                  <c:v>5.0970000000000004</c:v>
                </c:pt>
                <c:pt idx="1515">
                  <c:v>5.0490000000000004</c:v>
                </c:pt>
                <c:pt idx="1516">
                  <c:v>5.0030000000000001</c:v>
                </c:pt>
                <c:pt idx="1517">
                  <c:v>4.9530000000000003</c:v>
                </c:pt>
                <c:pt idx="1518">
                  <c:v>4.9390000000000001</c:v>
                </c:pt>
                <c:pt idx="1519">
                  <c:v>4.9059999999999997</c:v>
                </c:pt>
                <c:pt idx="1520">
                  <c:v>4.8760000000000003</c:v>
                </c:pt>
                <c:pt idx="1521">
                  <c:v>4.8280000000000003</c:v>
                </c:pt>
                <c:pt idx="1522">
                  <c:v>4.8070000000000004</c:v>
                </c:pt>
                <c:pt idx="1523">
                  <c:v>4.7889999999999997</c:v>
                </c:pt>
                <c:pt idx="1524">
                  <c:v>4.8520000000000003</c:v>
                </c:pt>
                <c:pt idx="1525">
                  <c:v>4.8460000000000001</c:v>
                </c:pt>
                <c:pt idx="1526">
                  <c:v>4.83</c:v>
                </c:pt>
                <c:pt idx="1527">
                  <c:v>4.7460000000000004</c:v>
                </c:pt>
                <c:pt idx="1528">
                  <c:v>4.6920000000000002</c:v>
                </c:pt>
                <c:pt idx="1529">
                  <c:v>4.5140000000000002</c:v>
                </c:pt>
                <c:pt idx="1530">
                  <c:v>4.375</c:v>
                </c:pt>
                <c:pt idx="1531">
                  <c:v>4.2880000000000003</c:v>
                </c:pt>
                <c:pt idx="1532">
                  <c:v>4.1630000000000003</c:v>
                </c:pt>
                <c:pt idx="1533">
                  <c:v>4.0430000000000001</c:v>
                </c:pt>
                <c:pt idx="1534">
                  <c:v>3.9049999999999998</c:v>
                </c:pt>
                <c:pt idx="1535">
                  <c:v>3.794</c:v>
                </c:pt>
                <c:pt idx="1536">
                  <c:v>3.726</c:v>
                </c:pt>
                <c:pt idx="1537">
                  <c:v>3.7</c:v>
                </c:pt>
                <c:pt idx="1538">
                  <c:v>3.633</c:v>
                </c:pt>
                <c:pt idx="1539">
                  <c:v>3.5739999999999998</c:v>
                </c:pt>
                <c:pt idx="1540">
                  <c:v>3.5219999999999998</c:v>
                </c:pt>
                <c:pt idx="1541">
                  <c:v>3.4830000000000001</c:v>
                </c:pt>
                <c:pt idx="1542">
                  <c:v>3.44</c:v>
                </c:pt>
                <c:pt idx="1543">
                  <c:v>3.4079999999999999</c:v>
                </c:pt>
                <c:pt idx="1544">
                  <c:v>3.3639999999999999</c:v>
                </c:pt>
                <c:pt idx="1545">
                  <c:v>3.3620000000000001</c:v>
                </c:pt>
                <c:pt idx="1546">
                  <c:v>3.323</c:v>
                </c:pt>
                <c:pt idx="1547">
                  <c:v>3.3039999999999998</c:v>
                </c:pt>
                <c:pt idx="1548">
                  <c:v>3.28</c:v>
                </c:pt>
                <c:pt idx="1549">
                  <c:v>3.274</c:v>
                </c:pt>
                <c:pt idx="1550">
                  <c:v>3.26</c:v>
                </c:pt>
                <c:pt idx="1551">
                  <c:v>3.2559999999999998</c:v>
                </c:pt>
                <c:pt idx="1552">
                  <c:v>3.246</c:v>
                </c:pt>
                <c:pt idx="1553">
                  <c:v>3.2639999999999998</c:v>
                </c:pt>
                <c:pt idx="1554">
                  <c:v>3.2559999999999998</c:v>
                </c:pt>
                <c:pt idx="1555">
                  <c:v>3.2789999999999999</c:v>
                </c:pt>
                <c:pt idx="1556">
                  <c:v>3.3029999999999999</c:v>
                </c:pt>
                <c:pt idx="1557">
                  <c:v>3.3639999999999999</c:v>
                </c:pt>
                <c:pt idx="1558">
                  <c:v>3.3719999999999999</c:v>
                </c:pt>
                <c:pt idx="1559">
                  <c:v>3.3919999999999999</c:v>
                </c:pt>
                <c:pt idx="1560">
                  <c:v>3.48</c:v>
                </c:pt>
                <c:pt idx="1561">
                  <c:v>3.6480000000000001</c:v>
                </c:pt>
                <c:pt idx="1562">
                  <c:v>3.7519999999999998</c:v>
                </c:pt>
                <c:pt idx="1563">
                  <c:v>3.9129999999999998</c:v>
                </c:pt>
                <c:pt idx="1564">
                  <c:v>4.1219999999999999</c:v>
                </c:pt>
                <c:pt idx="1565">
                  <c:v>4.4359999999999999</c:v>
                </c:pt>
                <c:pt idx="1566">
                  <c:v>4.593</c:v>
                </c:pt>
                <c:pt idx="1567">
                  <c:v>4.7590000000000003</c:v>
                </c:pt>
                <c:pt idx="1568">
                  <c:v>4.8689999999999998</c:v>
                </c:pt>
                <c:pt idx="1569">
                  <c:v>4.9969999999999999</c:v>
                </c:pt>
                <c:pt idx="1570">
                  <c:v>5.024</c:v>
                </c:pt>
                <c:pt idx="1571">
                  <c:v>5.0369999999999999</c:v>
                </c:pt>
                <c:pt idx="1572">
                  <c:v>5.056</c:v>
                </c:pt>
                <c:pt idx="1573">
                  <c:v>5.0730000000000004</c:v>
                </c:pt>
                <c:pt idx="1574">
                  <c:v>5.0970000000000004</c:v>
                </c:pt>
                <c:pt idx="1575">
                  <c:v>5.0650000000000004</c:v>
                </c:pt>
                <c:pt idx="1576">
                  <c:v>5.0350000000000001</c:v>
                </c:pt>
                <c:pt idx="1577">
                  <c:v>5.0030000000000001</c:v>
                </c:pt>
                <c:pt idx="1578">
                  <c:v>4.9779999999999998</c:v>
                </c:pt>
                <c:pt idx="1579">
                  <c:v>4.9809999999999999</c:v>
                </c:pt>
                <c:pt idx="1580">
                  <c:v>4.9640000000000004</c:v>
                </c:pt>
                <c:pt idx="1581">
                  <c:v>4.9909999999999997</c:v>
                </c:pt>
                <c:pt idx="1582">
                  <c:v>4.9779999999999998</c:v>
                </c:pt>
                <c:pt idx="1583">
                  <c:v>4.9740000000000002</c:v>
                </c:pt>
                <c:pt idx="1584">
                  <c:v>4.9640000000000004</c:v>
                </c:pt>
                <c:pt idx="1585">
                  <c:v>4.9950000000000001</c:v>
                </c:pt>
                <c:pt idx="1586">
                  <c:v>5.0010000000000003</c:v>
                </c:pt>
                <c:pt idx="1587">
                  <c:v>5.024</c:v>
                </c:pt>
                <c:pt idx="1588">
                  <c:v>5.0220000000000002</c:v>
                </c:pt>
                <c:pt idx="1589">
                  <c:v>4.9960000000000004</c:v>
                </c:pt>
                <c:pt idx="1590">
                  <c:v>4.9189999999999996</c:v>
                </c:pt>
                <c:pt idx="1591">
                  <c:v>4.8970000000000002</c:v>
                </c:pt>
                <c:pt idx="1592">
                  <c:v>4.8979999999999997</c:v>
                </c:pt>
                <c:pt idx="1593">
                  <c:v>4.9020000000000001</c:v>
                </c:pt>
                <c:pt idx="1594">
                  <c:v>4.883</c:v>
                </c:pt>
                <c:pt idx="1595">
                  <c:v>4.87</c:v>
                </c:pt>
                <c:pt idx="1596">
                  <c:v>4.8819999999999997</c:v>
                </c:pt>
                <c:pt idx="1597">
                  <c:v>4.891</c:v>
                </c:pt>
                <c:pt idx="1598">
                  <c:v>4.8959999999999999</c:v>
                </c:pt>
                <c:pt idx="1599">
                  <c:v>4.91</c:v>
                </c:pt>
                <c:pt idx="1600">
                  <c:v>4.9660000000000002</c:v>
                </c:pt>
                <c:pt idx="1601">
                  <c:v>5.016</c:v>
                </c:pt>
                <c:pt idx="1602">
                  <c:v>5.0650000000000004</c:v>
                </c:pt>
                <c:pt idx="1603">
                  <c:v>5.1340000000000003</c:v>
                </c:pt>
                <c:pt idx="1604">
                  <c:v>5.1790000000000003</c:v>
                </c:pt>
                <c:pt idx="1605">
                  <c:v>5.2030000000000003</c:v>
                </c:pt>
                <c:pt idx="1606">
                  <c:v>5.2160000000000002</c:v>
                </c:pt>
                <c:pt idx="1607">
                  <c:v>5.202</c:v>
                </c:pt>
                <c:pt idx="1608">
                  <c:v>5.1859999999999999</c:v>
                </c:pt>
                <c:pt idx="1609">
                  <c:v>5.13</c:v>
                </c:pt>
                <c:pt idx="1610">
                  <c:v>5.0810000000000004</c:v>
                </c:pt>
                <c:pt idx="1611">
                  <c:v>5.0389999999999997</c:v>
                </c:pt>
                <c:pt idx="1612">
                  <c:v>4.9740000000000002</c:v>
                </c:pt>
                <c:pt idx="1613">
                  <c:v>4.9219999999999997</c:v>
                </c:pt>
                <c:pt idx="1614">
                  <c:v>4.9189999999999996</c:v>
                </c:pt>
                <c:pt idx="1615">
                  <c:v>4.8609999999999998</c:v>
                </c:pt>
                <c:pt idx="1616">
                  <c:v>4.8380000000000001</c:v>
                </c:pt>
                <c:pt idx="1617">
                  <c:v>4.8019999999999996</c:v>
                </c:pt>
                <c:pt idx="1618">
                  <c:v>4.7939999999999996</c:v>
                </c:pt>
                <c:pt idx="1619">
                  <c:v>4.7880000000000003</c:v>
                </c:pt>
                <c:pt idx="1620">
                  <c:v>4.8019999999999996</c:v>
                </c:pt>
                <c:pt idx="1621">
                  <c:v>4.79</c:v>
                </c:pt>
                <c:pt idx="1622">
                  <c:v>4.7690000000000001</c:v>
                </c:pt>
                <c:pt idx="1623">
                  <c:v>4.6870000000000003</c:v>
                </c:pt>
                <c:pt idx="1624">
                  <c:v>4.5609999999999999</c:v>
                </c:pt>
                <c:pt idx="1625">
                  <c:v>4.4349999999999996</c:v>
                </c:pt>
                <c:pt idx="1626">
                  <c:v>4.3079999999999998</c:v>
                </c:pt>
                <c:pt idx="1627">
                  <c:v>4.1829999999999998</c:v>
                </c:pt>
                <c:pt idx="1628">
                  <c:v>4.0469999999999997</c:v>
                </c:pt>
                <c:pt idx="1629">
                  <c:v>3.9740000000000002</c:v>
                </c:pt>
                <c:pt idx="1630">
                  <c:v>3.8519999999999999</c:v>
                </c:pt>
                <c:pt idx="1631">
                  <c:v>3.76</c:v>
                </c:pt>
                <c:pt idx="1632">
                  <c:v>3.6970000000000001</c:v>
                </c:pt>
                <c:pt idx="1633">
                  <c:v>3.6779999999999999</c:v>
                </c:pt>
                <c:pt idx="1634">
                  <c:v>3.609</c:v>
                </c:pt>
                <c:pt idx="1635">
                  <c:v>3.573</c:v>
                </c:pt>
                <c:pt idx="1636">
                  <c:v>3.5310000000000001</c:v>
                </c:pt>
                <c:pt idx="1637">
                  <c:v>3.5009999999999999</c:v>
                </c:pt>
                <c:pt idx="1638">
                  <c:v>3.4529999999999998</c:v>
                </c:pt>
                <c:pt idx="1639">
                  <c:v>3.3919999999999999</c:v>
                </c:pt>
                <c:pt idx="1640">
                  <c:v>3.35</c:v>
                </c:pt>
                <c:pt idx="1641">
                  <c:v>3.3439999999999999</c:v>
                </c:pt>
                <c:pt idx="1642">
                  <c:v>3.3159999999999998</c:v>
                </c:pt>
                <c:pt idx="1643">
                  <c:v>3.2839999999999998</c:v>
                </c:pt>
                <c:pt idx="1644">
                  <c:v>3.2490000000000001</c:v>
                </c:pt>
                <c:pt idx="1645">
                  <c:v>3.2429999999999999</c:v>
                </c:pt>
                <c:pt idx="1646">
                  <c:v>3.226</c:v>
                </c:pt>
                <c:pt idx="1647">
                  <c:v>3.2029999999999998</c:v>
                </c:pt>
                <c:pt idx="1648">
                  <c:v>3.2130000000000001</c:v>
                </c:pt>
                <c:pt idx="1649">
                  <c:v>3.2040000000000002</c:v>
                </c:pt>
                <c:pt idx="1650">
                  <c:v>3.1869999999999998</c:v>
                </c:pt>
                <c:pt idx="1651">
                  <c:v>3.2130000000000001</c:v>
                </c:pt>
                <c:pt idx="1652">
                  <c:v>3.246</c:v>
                </c:pt>
                <c:pt idx="1653">
                  <c:v>3.3069999999999999</c:v>
                </c:pt>
                <c:pt idx="1654">
                  <c:v>3.3109999999999999</c:v>
                </c:pt>
                <c:pt idx="1655">
                  <c:v>3.3260000000000001</c:v>
                </c:pt>
                <c:pt idx="1656">
                  <c:v>3.419</c:v>
                </c:pt>
                <c:pt idx="1657">
                  <c:v>3.5680000000000001</c:v>
                </c:pt>
                <c:pt idx="1658">
                  <c:v>3.6920000000000002</c:v>
                </c:pt>
                <c:pt idx="1659">
                  <c:v>3.847</c:v>
                </c:pt>
                <c:pt idx="1660">
                  <c:v>4.0529999999999999</c:v>
                </c:pt>
                <c:pt idx="1661">
                  <c:v>4.3380000000000001</c:v>
                </c:pt>
                <c:pt idx="1662">
                  <c:v>4.5090000000000003</c:v>
                </c:pt>
                <c:pt idx="1663">
                  <c:v>4.6970000000000001</c:v>
                </c:pt>
                <c:pt idx="1664">
                  <c:v>4.8239999999999998</c:v>
                </c:pt>
                <c:pt idx="1665">
                  <c:v>4.9809999999999999</c:v>
                </c:pt>
                <c:pt idx="1666">
                  <c:v>4.99</c:v>
                </c:pt>
                <c:pt idx="1667">
                  <c:v>5.0279999999999996</c:v>
                </c:pt>
                <c:pt idx="1668">
                  <c:v>5.0579999999999998</c:v>
                </c:pt>
                <c:pt idx="1669">
                  <c:v>5.1020000000000003</c:v>
                </c:pt>
                <c:pt idx="1670">
                  <c:v>5.1230000000000002</c:v>
                </c:pt>
                <c:pt idx="1671">
                  <c:v>5.1219999999999999</c:v>
                </c:pt>
                <c:pt idx="1672">
                  <c:v>5.13</c:v>
                </c:pt>
                <c:pt idx="1673">
                  <c:v>5.1109999999999998</c:v>
                </c:pt>
                <c:pt idx="1674">
                  <c:v>5.1360000000000001</c:v>
                </c:pt>
                <c:pt idx="1675">
                  <c:v>5.1619999999999999</c:v>
                </c:pt>
                <c:pt idx="1676">
                  <c:v>5.1859999999999999</c:v>
                </c:pt>
                <c:pt idx="1677">
                  <c:v>5.1959999999999997</c:v>
                </c:pt>
                <c:pt idx="1678">
                  <c:v>5.18</c:v>
                </c:pt>
                <c:pt idx="1679">
                  <c:v>5.1980000000000004</c:v>
                </c:pt>
                <c:pt idx="1680">
                  <c:v>5.181</c:v>
                </c:pt>
                <c:pt idx="1681">
                  <c:v>5.2169999999999996</c:v>
                </c:pt>
                <c:pt idx="1682">
                  <c:v>5.2370000000000001</c:v>
                </c:pt>
                <c:pt idx="1683">
                  <c:v>5.2190000000000003</c:v>
                </c:pt>
                <c:pt idx="1684">
                  <c:v>5.1989999999999998</c:v>
                </c:pt>
                <c:pt idx="1685">
                  <c:v>5.1470000000000002</c:v>
                </c:pt>
                <c:pt idx="1686">
                  <c:v>5.0720000000000001</c:v>
                </c:pt>
                <c:pt idx="1687">
                  <c:v>5.0519999999999996</c:v>
                </c:pt>
                <c:pt idx="1688">
                  <c:v>5.008</c:v>
                </c:pt>
                <c:pt idx="1689">
                  <c:v>5.0069999999999997</c:v>
                </c:pt>
                <c:pt idx="1690">
                  <c:v>4.9740000000000002</c:v>
                </c:pt>
                <c:pt idx="1691">
                  <c:v>4.96</c:v>
                </c:pt>
                <c:pt idx="1692">
                  <c:v>4.9619999999999997</c:v>
                </c:pt>
                <c:pt idx="1693">
                  <c:v>4.9820000000000002</c:v>
                </c:pt>
                <c:pt idx="1694">
                  <c:v>4.9649999999999999</c:v>
                </c:pt>
                <c:pt idx="1695">
                  <c:v>4.9619999999999997</c:v>
                </c:pt>
                <c:pt idx="1696">
                  <c:v>4.9470000000000001</c:v>
                </c:pt>
                <c:pt idx="1697">
                  <c:v>4.99</c:v>
                </c:pt>
                <c:pt idx="1698">
                  <c:v>4.992</c:v>
                </c:pt>
                <c:pt idx="1699">
                  <c:v>5.0019999999999998</c:v>
                </c:pt>
                <c:pt idx="1700">
                  <c:v>5.0110000000000001</c:v>
                </c:pt>
                <c:pt idx="1701">
                  <c:v>5.0819999999999999</c:v>
                </c:pt>
                <c:pt idx="1702">
                  <c:v>5.0839999999999996</c:v>
                </c:pt>
                <c:pt idx="1703">
                  <c:v>5.093</c:v>
                </c:pt>
                <c:pt idx="1704">
                  <c:v>5.05</c:v>
                </c:pt>
                <c:pt idx="1705">
                  <c:v>5.0030000000000001</c:v>
                </c:pt>
                <c:pt idx="1706">
                  <c:v>4.9690000000000003</c:v>
                </c:pt>
                <c:pt idx="1707">
                  <c:v>4.93</c:v>
                </c:pt>
                <c:pt idx="1708">
                  <c:v>4.867</c:v>
                </c:pt>
                <c:pt idx="1709">
                  <c:v>4.827</c:v>
                </c:pt>
                <c:pt idx="1710">
                  <c:v>4.774</c:v>
                </c:pt>
                <c:pt idx="1711">
                  <c:v>4.7460000000000004</c:v>
                </c:pt>
                <c:pt idx="1712">
                  <c:v>4.7240000000000002</c:v>
                </c:pt>
                <c:pt idx="1713">
                  <c:v>4.6639999999999997</c:v>
                </c:pt>
                <c:pt idx="1714">
                  <c:v>4.6280000000000001</c:v>
                </c:pt>
                <c:pt idx="1715">
                  <c:v>4.6159999999999997</c:v>
                </c:pt>
                <c:pt idx="1716">
                  <c:v>4.6029999999999998</c:v>
                </c:pt>
                <c:pt idx="1717">
                  <c:v>4.5970000000000004</c:v>
                </c:pt>
                <c:pt idx="1718">
                  <c:v>4.6210000000000004</c:v>
                </c:pt>
                <c:pt idx="1719">
                  <c:v>4.5990000000000002</c:v>
                </c:pt>
                <c:pt idx="1720">
                  <c:v>4.5289999999999999</c:v>
                </c:pt>
                <c:pt idx="1721">
                  <c:v>4.4290000000000003</c:v>
                </c:pt>
                <c:pt idx="1722">
                  <c:v>4.34</c:v>
                </c:pt>
                <c:pt idx="1723">
                  <c:v>4.2229999999999999</c:v>
                </c:pt>
                <c:pt idx="1724">
                  <c:v>4.13</c:v>
                </c:pt>
                <c:pt idx="1725">
                  <c:v>4.0449999999999999</c:v>
                </c:pt>
                <c:pt idx="1726">
                  <c:v>3.931</c:v>
                </c:pt>
                <c:pt idx="1727">
                  <c:v>3.8450000000000002</c:v>
                </c:pt>
                <c:pt idx="1728">
                  <c:v>3.7930000000000001</c:v>
                </c:pt>
                <c:pt idx="1729">
                  <c:v>3.7629999999999999</c:v>
                </c:pt>
                <c:pt idx="1730">
                  <c:v>3.706</c:v>
                </c:pt>
                <c:pt idx="1731">
                  <c:v>3.6339999999999999</c:v>
                </c:pt>
                <c:pt idx="1732">
                  <c:v>3.5750000000000002</c:v>
                </c:pt>
                <c:pt idx="1733">
                  <c:v>3.5379999999999998</c:v>
                </c:pt>
                <c:pt idx="1734">
                  <c:v>3.496</c:v>
                </c:pt>
                <c:pt idx="1735">
                  <c:v>3.464</c:v>
                </c:pt>
                <c:pt idx="1736">
                  <c:v>3.4220000000000002</c:v>
                </c:pt>
                <c:pt idx="1737">
                  <c:v>3.4249999999999998</c:v>
                </c:pt>
                <c:pt idx="1738">
                  <c:v>3.3839999999999999</c:v>
                </c:pt>
                <c:pt idx="1739">
                  <c:v>3.359</c:v>
                </c:pt>
                <c:pt idx="1740">
                  <c:v>3.331</c:v>
                </c:pt>
                <c:pt idx="1741">
                  <c:v>3.32</c:v>
                </c:pt>
                <c:pt idx="1742">
                  <c:v>3.31</c:v>
                </c:pt>
                <c:pt idx="1743">
                  <c:v>3.29</c:v>
                </c:pt>
                <c:pt idx="1744">
                  <c:v>3.29</c:v>
                </c:pt>
                <c:pt idx="1745">
                  <c:v>3.2879999999999998</c:v>
                </c:pt>
                <c:pt idx="1746">
                  <c:v>3.286</c:v>
                </c:pt>
                <c:pt idx="1747">
                  <c:v>3.27</c:v>
                </c:pt>
                <c:pt idx="1748">
                  <c:v>3.29</c:v>
                </c:pt>
                <c:pt idx="1749">
                  <c:v>3.3130000000000002</c:v>
                </c:pt>
                <c:pt idx="1750">
                  <c:v>3.2879999999999998</c:v>
                </c:pt>
                <c:pt idx="1751">
                  <c:v>3.2770000000000001</c:v>
                </c:pt>
                <c:pt idx="1752">
                  <c:v>3.327</c:v>
                </c:pt>
                <c:pt idx="1753">
                  <c:v>3.4169999999999998</c:v>
                </c:pt>
                <c:pt idx="1754">
                  <c:v>3.4580000000000002</c:v>
                </c:pt>
                <c:pt idx="1755">
                  <c:v>3.5259999999999998</c:v>
                </c:pt>
                <c:pt idx="1756">
                  <c:v>3.625</c:v>
                </c:pt>
                <c:pt idx="1757">
                  <c:v>3.7450000000000001</c:v>
                </c:pt>
                <c:pt idx="1758">
                  <c:v>3.8140000000000001</c:v>
                </c:pt>
                <c:pt idx="1759">
                  <c:v>3.91</c:v>
                </c:pt>
                <c:pt idx="1760">
                  <c:v>4.0289999999999999</c:v>
                </c:pt>
                <c:pt idx="1761">
                  <c:v>4.1619999999999999</c:v>
                </c:pt>
                <c:pt idx="1762">
                  <c:v>4.2590000000000003</c:v>
                </c:pt>
                <c:pt idx="1763">
                  <c:v>4.3419999999999996</c:v>
                </c:pt>
                <c:pt idx="1764">
                  <c:v>4.4219999999999997</c:v>
                </c:pt>
                <c:pt idx="1765">
                  <c:v>4.4989999999999997</c:v>
                </c:pt>
                <c:pt idx="1766">
                  <c:v>4.5190000000000001</c:v>
                </c:pt>
                <c:pt idx="1767">
                  <c:v>4.548</c:v>
                </c:pt>
                <c:pt idx="1768">
                  <c:v>4.5629999999999997</c:v>
                </c:pt>
                <c:pt idx="1769">
                  <c:v>4.5990000000000002</c:v>
                </c:pt>
                <c:pt idx="1770">
                  <c:v>4.5960000000000001</c:v>
                </c:pt>
                <c:pt idx="1771">
                  <c:v>4.5999999999999996</c:v>
                </c:pt>
                <c:pt idx="1772">
                  <c:v>4.577</c:v>
                </c:pt>
                <c:pt idx="1773">
                  <c:v>4.59</c:v>
                </c:pt>
                <c:pt idx="1774">
                  <c:v>4.5679999999999996</c:v>
                </c:pt>
                <c:pt idx="1775">
                  <c:v>4.5650000000000004</c:v>
                </c:pt>
                <c:pt idx="1776">
                  <c:v>4.5439999999999996</c:v>
                </c:pt>
                <c:pt idx="1777">
                  <c:v>4.5549999999999997</c:v>
                </c:pt>
                <c:pt idx="1778">
                  <c:v>4.5519999999999996</c:v>
                </c:pt>
                <c:pt idx="1779">
                  <c:v>4.5430000000000001</c:v>
                </c:pt>
                <c:pt idx="1780">
                  <c:v>4.532</c:v>
                </c:pt>
                <c:pt idx="1781">
                  <c:v>4.5030000000000001</c:v>
                </c:pt>
                <c:pt idx="1782">
                  <c:v>4.468</c:v>
                </c:pt>
                <c:pt idx="1783">
                  <c:v>4.4340000000000002</c:v>
                </c:pt>
                <c:pt idx="1784">
                  <c:v>4.4020000000000001</c:v>
                </c:pt>
                <c:pt idx="1785">
                  <c:v>4.3899999999999997</c:v>
                </c:pt>
                <c:pt idx="1786">
                  <c:v>4.3540000000000001</c:v>
                </c:pt>
                <c:pt idx="1787">
                  <c:v>4.3230000000000004</c:v>
                </c:pt>
                <c:pt idx="1788">
                  <c:v>4.306</c:v>
                </c:pt>
                <c:pt idx="1789">
                  <c:v>4.2839999999999998</c:v>
                </c:pt>
                <c:pt idx="1790">
                  <c:v>4.2759999999999998</c:v>
                </c:pt>
                <c:pt idx="1791">
                  <c:v>4.2720000000000002</c:v>
                </c:pt>
                <c:pt idx="1792">
                  <c:v>4.2839999999999998</c:v>
                </c:pt>
                <c:pt idx="1793">
                  <c:v>4.3040000000000003</c:v>
                </c:pt>
                <c:pt idx="1794">
                  <c:v>4.343</c:v>
                </c:pt>
                <c:pt idx="1795">
                  <c:v>4.3849999999999998</c:v>
                </c:pt>
                <c:pt idx="1796">
                  <c:v>4.4329999999999998</c:v>
                </c:pt>
                <c:pt idx="1797">
                  <c:v>4.5</c:v>
                </c:pt>
                <c:pt idx="1798">
                  <c:v>4.5510000000000002</c:v>
                </c:pt>
                <c:pt idx="1799">
                  <c:v>4.5720000000000001</c:v>
                </c:pt>
                <c:pt idx="1800">
                  <c:v>4.5810000000000004</c:v>
                </c:pt>
                <c:pt idx="1801">
                  <c:v>4.5549999999999997</c:v>
                </c:pt>
                <c:pt idx="1802">
                  <c:v>4.5510000000000002</c:v>
                </c:pt>
                <c:pt idx="1803">
                  <c:v>4.5190000000000001</c:v>
                </c:pt>
                <c:pt idx="1804">
                  <c:v>4.4660000000000002</c:v>
                </c:pt>
                <c:pt idx="1805">
                  <c:v>4.4279999999999999</c:v>
                </c:pt>
                <c:pt idx="1806">
                  <c:v>4.3959999999999999</c:v>
                </c:pt>
                <c:pt idx="1807">
                  <c:v>4.3639999999999999</c:v>
                </c:pt>
                <c:pt idx="1808">
                  <c:v>4.3079999999999998</c:v>
                </c:pt>
                <c:pt idx="1809">
                  <c:v>4.2809999999999997</c:v>
                </c:pt>
                <c:pt idx="1810">
                  <c:v>4.2249999999999996</c:v>
                </c:pt>
                <c:pt idx="1811">
                  <c:v>4.2409999999999997</c:v>
                </c:pt>
                <c:pt idx="1812">
                  <c:v>4.2160000000000002</c:v>
                </c:pt>
                <c:pt idx="1813">
                  <c:v>4.2169999999999996</c:v>
                </c:pt>
                <c:pt idx="1814">
                  <c:v>4.26</c:v>
                </c:pt>
                <c:pt idx="1815">
                  <c:v>4.2460000000000004</c:v>
                </c:pt>
                <c:pt idx="1816">
                  <c:v>4.1840000000000002</c:v>
                </c:pt>
                <c:pt idx="1817">
                  <c:v>4.109</c:v>
                </c:pt>
                <c:pt idx="1818">
                  <c:v>4.0190000000000001</c:v>
                </c:pt>
                <c:pt idx="1819">
                  <c:v>3.9289999999999998</c:v>
                </c:pt>
                <c:pt idx="1820">
                  <c:v>3.8380000000000001</c:v>
                </c:pt>
                <c:pt idx="1821">
                  <c:v>3.7650000000000001</c:v>
                </c:pt>
                <c:pt idx="1822">
                  <c:v>3.6819999999999999</c:v>
                </c:pt>
                <c:pt idx="1823">
                  <c:v>3.609</c:v>
                </c:pt>
                <c:pt idx="1824">
                  <c:v>3.552</c:v>
                </c:pt>
                <c:pt idx="1825">
                  <c:v>3.528</c:v>
                </c:pt>
                <c:pt idx="1826">
                  <c:v>3.4830000000000001</c:v>
                </c:pt>
                <c:pt idx="1827">
                  <c:v>3.4369999999999998</c:v>
                </c:pt>
                <c:pt idx="1828">
                  <c:v>3.3959999999999999</c:v>
                </c:pt>
                <c:pt idx="1829">
                  <c:v>3.3559999999999999</c:v>
                </c:pt>
                <c:pt idx="1830">
                  <c:v>3.3119999999999998</c:v>
                </c:pt>
                <c:pt idx="1831">
                  <c:v>3.2829999999999999</c:v>
                </c:pt>
                <c:pt idx="1832">
                  <c:v>3.2519999999999998</c:v>
                </c:pt>
                <c:pt idx="1833">
                  <c:v>3.2429999999999999</c:v>
                </c:pt>
                <c:pt idx="1834">
                  <c:v>3.2010000000000001</c:v>
                </c:pt>
                <c:pt idx="1835">
                  <c:v>3.1760000000000002</c:v>
                </c:pt>
                <c:pt idx="1836">
                  <c:v>3.1549999999999998</c:v>
                </c:pt>
                <c:pt idx="1837">
                  <c:v>3.13</c:v>
                </c:pt>
                <c:pt idx="1838">
                  <c:v>3.1190000000000002</c:v>
                </c:pt>
                <c:pt idx="1839">
                  <c:v>3.109</c:v>
                </c:pt>
                <c:pt idx="1840">
                  <c:v>3.1030000000000002</c:v>
                </c:pt>
                <c:pt idx="1841">
                  <c:v>3.1070000000000002</c:v>
                </c:pt>
                <c:pt idx="1842">
                  <c:v>3.1019999999999999</c:v>
                </c:pt>
                <c:pt idx="1843">
                  <c:v>3.109</c:v>
                </c:pt>
                <c:pt idx="1844">
                  <c:v>3.1240000000000001</c:v>
                </c:pt>
                <c:pt idx="1845">
                  <c:v>3.1259999999999999</c:v>
                </c:pt>
                <c:pt idx="1846">
                  <c:v>3.0880000000000001</c:v>
                </c:pt>
                <c:pt idx="1847">
                  <c:v>3.0550000000000002</c:v>
                </c:pt>
                <c:pt idx="1848">
                  <c:v>3.0750000000000002</c:v>
                </c:pt>
                <c:pt idx="1849">
                  <c:v>3.1219999999999999</c:v>
                </c:pt>
                <c:pt idx="1850">
                  <c:v>3.1469999999999998</c:v>
                </c:pt>
                <c:pt idx="1851">
                  <c:v>3.19</c:v>
                </c:pt>
                <c:pt idx="1852">
                  <c:v>3.2480000000000002</c:v>
                </c:pt>
                <c:pt idx="1853">
                  <c:v>3.3450000000000002</c:v>
                </c:pt>
                <c:pt idx="1854">
                  <c:v>3.403</c:v>
                </c:pt>
                <c:pt idx="1855">
                  <c:v>3.4780000000000002</c:v>
                </c:pt>
                <c:pt idx="1856">
                  <c:v>3.5680000000000001</c:v>
                </c:pt>
                <c:pt idx="1857">
                  <c:v>3.6840000000000002</c:v>
                </c:pt>
                <c:pt idx="1858">
                  <c:v>3.7509999999999999</c:v>
                </c:pt>
                <c:pt idx="1859">
                  <c:v>3.8450000000000002</c:v>
                </c:pt>
                <c:pt idx="1860">
                  <c:v>3.923</c:v>
                </c:pt>
                <c:pt idx="1861">
                  <c:v>4.0110000000000001</c:v>
                </c:pt>
                <c:pt idx="1862">
                  <c:v>4.056</c:v>
                </c:pt>
                <c:pt idx="1863">
                  <c:v>4.1139999999999999</c:v>
                </c:pt>
                <c:pt idx="1864">
                  <c:v>4.1769999999999996</c:v>
                </c:pt>
                <c:pt idx="1865">
                  <c:v>4.2130000000000001</c:v>
                </c:pt>
                <c:pt idx="1866">
                  <c:v>4.25</c:v>
                </c:pt>
                <c:pt idx="1867">
                  <c:v>4.2409999999999997</c:v>
                </c:pt>
                <c:pt idx="1868">
                  <c:v>4.2549999999999999</c:v>
                </c:pt>
                <c:pt idx="1869">
                  <c:v>4.2610000000000001</c:v>
                </c:pt>
                <c:pt idx="1870">
                  <c:v>4.2480000000000002</c:v>
                </c:pt>
                <c:pt idx="1871">
                  <c:v>4.2670000000000003</c:v>
                </c:pt>
                <c:pt idx="1872">
                  <c:v>4.2919999999999998</c:v>
                </c:pt>
                <c:pt idx="1873">
                  <c:v>4.3250000000000002</c:v>
                </c:pt>
                <c:pt idx="1874">
                  <c:v>4.3380000000000001</c:v>
                </c:pt>
                <c:pt idx="1875">
                  <c:v>4.3129999999999997</c:v>
                </c:pt>
                <c:pt idx="1876">
                  <c:v>4.3150000000000004</c:v>
                </c:pt>
                <c:pt idx="1877">
                  <c:v>4.2830000000000004</c:v>
                </c:pt>
                <c:pt idx="1878">
                  <c:v>4.258</c:v>
                </c:pt>
                <c:pt idx="1879">
                  <c:v>4.2329999999999997</c:v>
                </c:pt>
                <c:pt idx="1880">
                  <c:v>4.1870000000000003</c:v>
                </c:pt>
                <c:pt idx="1881">
                  <c:v>4.1680000000000001</c:v>
                </c:pt>
                <c:pt idx="1882">
                  <c:v>4.1269999999999998</c:v>
                </c:pt>
                <c:pt idx="1883">
                  <c:v>4.1180000000000003</c:v>
                </c:pt>
                <c:pt idx="1884">
                  <c:v>4.0970000000000004</c:v>
                </c:pt>
                <c:pt idx="1885">
                  <c:v>4.0679999999999996</c:v>
                </c:pt>
                <c:pt idx="1886">
                  <c:v>4.048</c:v>
                </c:pt>
                <c:pt idx="1887">
                  <c:v>4.0709999999999997</c:v>
                </c:pt>
                <c:pt idx="1888">
                  <c:v>4.1100000000000003</c:v>
                </c:pt>
                <c:pt idx="1889">
                  <c:v>4.1520000000000001</c:v>
                </c:pt>
                <c:pt idx="1890">
                  <c:v>4.1849999999999996</c:v>
                </c:pt>
                <c:pt idx="1891">
                  <c:v>4.2190000000000003</c:v>
                </c:pt>
                <c:pt idx="1892">
                  <c:v>4.2560000000000002</c:v>
                </c:pt>
                <c:pt idx="1893">
                  <c:v>4.3380000000000001</c:v>
                </c:pt>
                <c:pt idx="1894">
                  <c:v>4.383</c:v>
                </c:pt>
                <c:pt idx="1895">
                  <c:v>4.4329999999999998</c:v>
                </c:pt>
                <c:pt idx="1896">
                  <c:v>4.4359999999999999</c:v>
                </c:pt>
                <c:pt idx="1897">
                  <c:v>4.4450000000000003</c:v>
                </c:pt>
                <c:pt idx="1898">
                  <c:v>4.4550000000000001</c:v>
                </c:pt>
                <c:pt idx="1899">
                  <c:v>4.4279999999999999</c:v>
                </c:pt>
                <c:pt idx="1900">
                  <c:v>4.3970000000000002</c:v>
                </c:pt>
                <c:pt idx="1901">
                  <c:v>4.4029999999999996</c:v>
                </c:pt>
                <c:pt idx="1902">
                  <c:v>4.3899999999999997</c:v>
                </c:pt>
                <c:pt idx="1903">
                  <c:v>4.3650000000000002</c:v>
                </c:pt>
                <c:pt idx="1904">
                  <c:v>4.351</c:v>
                </c:pt>
                <c:pt idx="1905">
                  <c:v>4.3360000000000003</c:v>
                </c:pt>
                <c:pt idx="1906">
                  <c:v>4.3120000000000003</c:v>
                </c:pt>
                <c:pt idx="1907">
                  <c:v>4.28</c:v>
                </c:pt>
                <c:pt idx="1908">
                  <c:v>4.2709999999999999</c:v>
                </c:pt>
                <c:pt idx="1909">
                  <c:v>4.28</c:v>
                </c:pt>
                <c:pt idx="1910">
                  <c:v>4.2939999999999996</c:v>
                </c:pt>
                <c:pt idx="1911">
                  <c:v>4.2240000000000002</c:v>
                </c:pt>
                <c:pt idx="1912">
                  <c:v>4.1429999999999998</c:v>
                </c:pt>
                <c:pt idx="1913">
                  <c:v>4.0350000000000001</c:v>
                </c:pt>
                <c:pt idx="1914">
                  <c:v>3.9460000000000002</c:v>
                </c:pt>
                <c:pt idx="1915">
                  <c:v>3.8250000000000002</c:v>
                </c:pt>
                <c:pt idx="1916">
                  <c:v>3.726</c:v>
                </c:pt>
                <c:pt idx="1917">
                  <c:v>3.62</c:v>
                </c:pt>
                <c:pt idx="1918">
                  <c:v>3.5419999999999998</c:v>
                </c:pt>
                <c:pt idx="1919">
                  <c:v>3.4740000000000002</c:v>
                </c:pt>
                <c:pt idx="1920">
                  <c:v>3.4220000000000002</c:v>
                </c:pt>
                <c:pt idx="1921">
                  <c:v>3.423</c:v>
                </c:pt>
                <c:pt idx="1922">
                  <c:v>3.36</c:v>
                </c:pt>
                <c:pt idx="1923">
                  <c:v>3.278</c:v>
                </c:pt>
                <c:pt idx="1924">
                  <c:v>3.25</c:v>
                </c:pt>
                <c:pt idx="1925">
                  <c:v>3.1949999999999998</c:v>
                </c:pt>
                <c:pt idx="1926">
                  <c:v>3.1779999999999999</c:v>
                </c:pt>
                <c:pt idx="1927">
                  <c:v>3.1320000000000001</c:v>
                </c:pt>
                <c:pt idx="1928">
                  <c:v>3.1150000000000002</c:v>
                </c:pt>
                <c:pt idx="1929">
                  <c:v>3.1280000000000001</c:v>
                </c:pt>
                <c:pt idx="1930">
                  <c:v>3.0920000000000001</c:v>
                </c:pt>
                <c:pt idx="1931">
                  <c:v>3.0590000000000002</c:v>
                </c:pt>
                <c:pt idx="1932">
                  <c:v>3.0379999999999998</c:v>
                </c:pt>
                <c:pt idx="1933">
                  <c:v>3.0350000000000001</c:v>
                </c:pt>
                <c:pt idx="1934">
                  <c:v>3.0470000000000002</c:v>
                </c:pt>
                <c:pt idx="1935">
                  <c:v>3.02</c:v>
                </c:pt>
                <c:pt idx="1936">
                  <c:v>3.012</c:v>
                </c:pt>
                <c:pt idx="1937">
                  <c:v>3.0510000000000002</c:v>
                </c:pt>
                <c:pt idx="1938">
                  <c:v>3.0310000000000001</c:v>
                </c:pt>
                <c:pt idx="1939">
                  <c:v>3.0659999999999998</c:v>
                </c:pt>
                <c:pt idx="1940">
                  <c:v>3.101</c:v>
                </c:pt>
                <c:pt idx="1941">
                  <c:v>3.1669999999999998</c:v>
                </c:pt>
                <c:pt idx="1942">
                  <c:v>3.177</c:v>
                </c:pt>
                <c:pt idx="1943">
                  <c:v>3.2109999999999999</c:v>
                </c:pt>
                <c:pt idx="1944">
                  <c:v>3.3130000000000002</c:v>
                </c:pt>
                <c:pt idx="1945">
                  <c:v>3.4950000000000001</c:v>
                </c:pt>
                <c:pt idx="1946">
                  <c:v>3.601</c:v>
                </c:pt>
                <c:pt idx="1947">
                  <c:v>3.7589999999999999</c:v>
                </c:pt>
                <c:pt idx="1948">
                  <c:v>3.9529999999999998</c:v>
                </c:pt>
                <c:pt idx="1949">
                  <c:v>4.2270000000000003</c:v>
                </c:pt>
                <c:pt idx="1950">
                  <c:v>4.4320000000000004</c:v>
                </c:pt>
                <c:pt idx="1951">
                  <c:v>4.593</c:v>
                </c:pt>
                <c:pt idx="1952">
                  <c:v>4.7220000000000004</c:v>
                </c:pt>
                <c:pt idx="1953">
                  <c:v>4.8319999999999999</c:v>
                </c:pt>
                <c:pt idx="1954">
                  <c:v>4.8520000000000003</c:v>
                </c:pt>
                <c:pt idx="1955">
                  <c:v>4.8739999999999997</c:v>
                </c:pt>
                <c:pt idx="1956">
                  <c:v>4.9130000000000003</c:v>
                </c:pt>
                <c:pt idx="1957">
                  <c:v>4.9459999999999997</c:v>
                </c:pt>
                <c:pt idx="1958">
                  <c:v>4.9850000000000003</c:v>
                </c:pt>
                <c:pt idx="1959">
                  <c:v>4.9939999999999998</c:v>
                </c:pt>
                <c:pt idx="1960">
                  <c:v>5</c:v>
                </c:pt>
                <c:pt idx="1961">
                  <c:v>4.99</c:v>
                </c:pt>
                <c:pt idx="1962">
                  <c:v>5.0199999999999996</c:v>
                </c:pt>
                <c:pt idx="1963">
                  <c:v>5.0330000000000004</c:v>
                </c:pt>
                <c:pt idx="1964">
                  <c:v>5.077</c:v>
                </c:pt>
                <c:pt idx="1965">
                  <c:v>5.0839999999999996</c:v>
                </c:pt>
                <c:pt idx="1966">
                  <c:v>5.0979999999999999</c:v>
                </c:pt>
                <c:pt idx="1967">
                  <c:v>5.0819999999999999</c:v>
                </c:pt>
                <c:pt idx="1968">
                  <c:v>5.1029999999999998</c:v>
                </c:pt>
                <c:pt idx="1969">
                  <c:v>5.14</c:v>
                </c:pt>
                <c:pt idx="1970">
                  <c:v>5.15</c:v>
                </c:pt>
                <c:pt idx="1971">
                  <c:v>5.1769999999999996</c:v>
                </c:pt>
                <c:pt idx="1972">
                  <c:v>5.1639999999999997</c:v>
                </c:pt>
                <c:pt idx="1973">
                  <c:v>5.1340000000000003</c:v>
                </c:pt>
                <c:pt idx="1974">
                  <c:v>5.0750000000000002</c:v>
                </c:pt>
                <c:pt idx="1975">
                  <c:v>5.0949999999999998</c:v>
                </c:pt>
                <c:pt idx="1976">
                  <c:v>5.0540000000000003</c:v>
                </c:pt>
                <c:pt idx="1977">
                  <c:v>5.0759999999999996</c:v>
                </c:pt>
                <c:pt idx="1978">
                  <c:v>5.0549999999999997</c:v>
                </c:pt>
                <c:pt idx="1979">
                  <c:v>5.0350000000000001</c:v>
                </c:pt>
                <c:pt idx="1980">
                  <c:v>5.0209999999999999</c:v>
                </c:pt>
                <c:pt idx="1981">
                  <c:v>5.0460000000000003</c:v>
                </c:pt>
                <c:pt idx="1982">
                  <c:v>5.0419999999999998</c:v>
                </c:pt>
                <c:pt idx="1983">
                  <c:v>5.0659999999999998</c:v>
                </c:pt>
                <c:pt idx="1984">
                  <c:v>5.0910000000000002</c:v>
                </c:pt>
                <c:pt idx="1985">
                  <c:v>5.1440000000000001</c:v>
                </c:pt>
                <c:pt idx="1986">
                  <c:v>5.2220000000000004</c:v>
                </c:pt>
                <c:pt idx="1987">
                  <c:v>5.2679999999999998</c:v>
                </c:pt>
                <c:pt idx="1988">
                  <c:v>5.2880000000000003</c:v>
                </c:pt>
                <c:pt idx="1989">
                  <c:v>5.3579999999999997</c:v>
                </c:pt>
                <c:pt idx="1990">
                  <c:v>5.3460000000000001</c:v>
                </c:pt>
                <c:pt idx="1991">
                  <c:v>5.32</c:v>
                </c:pt>
                <c:pt idx="1992">
                  <c:v>5.3</c:v>
                </c:pt>
                <c:pt idx="1993">
                  <c:v>5.2220000000000004</c:v>
                </c:pt>
                <c:pt idx="1994">
                  <c:v>5.1539999999999999</c:v>
                </c:pt>
                <c:pt idx="1995">
                  <c:v>5.0960000000000001</c:v>
                </c:pt>
                <c:pt idx="1996">
                  <c:v>5.0090000000000003</c:v>
                </c:pt>
                <c:pt idx="1997">
                  <c:v>4.9409999999999998</c:v>
                </c:pt>
                <c:pt idx="1998">
                  <c:v>4.8959999999999999</c:v>
                </c:pt>
                <c:pt idx="1999">
                  <c:v>4.8159999999999998</c:v>
                </c:pt>
                <c:pt idx="2000">
                  <c:v>4.7560000000000002</c:v>
                </c:pt>
                <c:pt idx="2001">
                  <c:v>4.7190000000000003</c:v>
                </c:pt>
                <c:pt idx="2002">
                  <c:v>4.6669999999999998</c:v>
                </c:pt>
                <c:pt idx="2003">
                  <c:v>4.6479999999999997</c:v>
                </c:pt>
                <c:pt idx="2004">
                  <c:v>4.63</c:v>
                </c:pt>
                <c:pt idx="2005">
                  <c:v>4.6159999999999997</c:v>
                </c:pt>
                <c:pt idx="2006">
                  <c:v>4.6130000000000004</c:v>
                </c:pt>
                <c:pt idx="2007">
                  <c:v>4.593</c:v>
                </c:pt>
                <c:pt idx="2008">
                  <c:v>4.4850000000000003</c:v>
                </c:pt>
                <c:pt idx="2009">
                  <c:v>4.3460000000000001</c:v>
                </c:pt>
                <c:pt idx="2010">
                  <c:v>4.2439999999999998</c:v>
                </c:pt>
                <c:pt idx="2011">
                  <c:v>4.1159999999999997</c:v>
                </c:pt>
                <c:pt idx="2012">
                  <c:v>3.968</c:v>
                </c:pt>
                <c:pt idx="2013">
                  <c:v>3.8570000000000002</c:v>
                </c:pt>
                <c:pt idx="2014">
                  <c:v>3.7509999999999999</c:v>
                </c:pt>
                <c:pt idx="2015">
                  <c:v>3.6640000000000001</c:v>
                </c:pt>
                <c:pt idx="2016">
                  <c:v>3.5870000000000002</c:v>
                </c:pt>
                <c:pt idx="2017">
                  <c:v>3.5539999999999998</c:v>
                </c:pt>
                <c:pt idx="2018">
                  <c:v>3.5030000000000001</c:v>
                </c:pt>
                <c:pt idx="2019">
                  <c:v>3.444</c:v>
                </c:pt>
                <c:pt idx="2020">
                  <c:v>3.3969999999999998</c:v>
                </c:pt>
                <c:pt idx="2021">
                  <c:v>3.4009999999999998</c:v>
                </c:pt>
                <c:pt idx="2022">
                  <c:v>3.3559999999999999</c:v>
                </c:pt>
                <c:pt idx="2023">
                  <c:v>3.3039999999999998</c:v>
                </c:pt>
                <c:pt idx="2024">
                  <c:v>3.2909999999999999</c:v>
                </c:pt>
                <c:pt idx="2025">
                  <c:v>3.3</c:v>
                </c:pt>
                <c:pt idx="2026">
                  <c:v>3.27</c:v>
                </c:pt>
                <c:pt idx="2027">
                  <c:v>3.2330000000000001</c:v>
                </c:pt>
                <c:pt idx="2028">
                  <c:v>3.2349999999999999</c:v>
                </c:pt>
                <c:pt idx="2029">
                  <c:v>3.2160000000000002</c:v>
                </c:pt>
                <c:pt idx="2030">
                  <c:v>3.1989999999999998</c:v>
                </c:pt>
                <c:pt idx="2031">
                  <c:v>3.1960000000000002</c:v>
                </c:pt>
                <c:pt idx="2032">
                  <c:v>3.1989999999999998</c:v>
                </c:pt>
                <c:pt idx="2033">
                  <c:v>3.222</c:v>
                </c:pt>
                <c:pt idx="2034">
                  <c:v>3.2050000000000001</c:v>
                </c:pt>
                <c:pt idx="2035">
                  <c:v>3.2320000000000002</c:v>
                </c:pt>
                <c:pt idx="2036">
                  <c:v>3.2709999999999999</c:v>
                </c:pt>
                <c:pt idx="2037">
                  <c:v>3.3130000000000002</c:v>
                </c:pt>
                <c:pt idx="2038">
                  <c:v>3.3079999999999998</c:v>
                </c:pt>
                <c:pt idx="2039">
                  <c:v>3.3540000000000001</c:v>
                </c:pt>
                <c:pt idx="2040">
                  <c:v>3.4350000000000001</c:v>
                </c:pt>
                <c:pt idx="2041">
                  <c:v>3.629</c:v>
                </c:pt>
                <c:pt idx="2042">
                  <c:v>3.7290000000000001</c:v>
                </c:pt>
                <c:pt idx="2043">
                  <c:v>3.887</c:v>
                </c:pt>
                <c:pt idx="2044">
                  <c:v>4.0860000000000003</c:v>
                </c:pt>
                <c:pt idx="2045">
                  <c:v>4.3550000000000004</c:v>
                </c:pt>
                <c:pt idx="2046">
                  <c:v>4.492</c:v>
                </c:pt>
                <c:pt idx="2047">
                  <c:v>4.657</c:v>
                </c:pt>
                <c:pt idx="2048">
                  <c:v>4.7560000000000002</c:v>
                </c:pt>
                <c:pt idx="2049">
                  <c:v>4.875</c:v>
                </c:pt>
                <c:pt idx="2050">
                  <c:v>4.883</c:v>
                </c:pt>
                <c:pt idx="2051">
                  <c:v>4.907</c:v>
                </c:pt>
                <c:pt idx="2052">
                  <c:v>4.9240000000000004</c:v>
                </c:pt>
                <c:pt idx="2053">
                  <c:v>4.96</c:v>
                </c:pt>
                <c:pt idx="2054">
                  <c:v>4.9370000000000003</c:v>
                </c:pt>
                <c:pt idx="2055">
                  <c:v>4.9260000000000002</c:v>
                </c:pt>
                <c:pt idx="2056">
                  <c:v>4.9160000000000004</c:v>
                </c:pt>
                <c:pt idx="2057">
                  <c:v>4.8620000000000001</c:v>
                </c:pt>
                <c:pt idx="2058">
                  <c:v>4.891</c:v>
                </c:pt>
                <c:pt idx="2059">
                  <c:v>4.9039999999999999</c:v>
                </c:pt>
                <c:pt idx="2060">
                  <c:v>4.8659999999999997</c:v>
                </c:pt>
                <c:pt idx="2061">
                  <c:v>4.8620000000000001</c:v>
                </c:pt>
                <c:pt idx="2062">
                  <c:v>4.8179999999999996</c:v>
                </c:pt>
                <c:pt idx="2063">
                  <c:v>4.8109999999999999</c:v>
                </c:pt>
                <c:pt idx="2064">
                  <c:v>4.7930000000000001</c:v>
                </c:pt>
                <c:pt idx="2065">
                  <c:v>4.8289999999999997</c:v>
                </c:pt>
                <c:pt idx="2066">
                  <c:v>4.8460000000000001</c:v>
                </c:pt>
                <c:pt idx="2067">
                  <c:v>4.8639999999999999</c:v>
                </c:pt>
                <c:pt idx="2068">
                  <c:v>4.859</c:v>
                </c:pt>
                <c:pt idx="2069">
                  <c:v>4.8259999999999996</c:v>
                </c:pt>
                <c:pt idx="2070">
                  <c:v>4.7439999999999998</c:v>
                </c:pt>
                <c:pt idx="2071">
                  <c:v>4.718</c:v>
                </c:pt>
                <c:pt idx="2072">
                  <c:v>4.74</c:v>
                </c:pt>
                <c:pt idx="2073">
                  <c:v>4.7350000000000003</c:v>
                </c:pt>
                <c:pt idx="2074">
                  <c:v>4.6980000000000004</c:v>
                </c:pt>
                <c:pt idx="2075">
                  <c:v>4.6760000000000002</c:v>
                </c:pt>
                <c:pt idx="2076">
                  <c:v>4.7169999999999996</c:v>
                </c:pt>
                <c:pt idx="2077">
                  <c:v>4.673</c:v>
                </c:pt>
                <c:pt idx="2078">
                  <c:v>4.6980000000000004</c:v>
                </c:pt>
                <c:pt idx="2079">
                  <c:v>4.7759999999999998</c:v>
                </c:pt>
                <c:pt idx="2080">
                  <c:v>4.8250000000000002</c:v>
                </c:pt>
                <c:pt idx="2081">
                  <c:v>4.8639999999999999</c:v>
                </c:pt>
                <c:pt idx="2082">
                  <c:v>4.9089999999999998</c:v>
                </c:pt>
                <c:pt idx="2083">
                  <c:v>4.9909999999999997</c:v>
                </c:pt>
                <c:pt idx="2084">
                  <c:v>5.0650000000000004</c:v>
                </c:pt>
                <c:pt idx="2085">
                  <c:v>5.1319999999999997</c:v>
                </c:pt>
                <c:pt idx="2086">
                  <c:v>5.1740000000000004</c:v>
                </c:pt>
                <c:pt idx="2087">
                  <c:v>5.1609999999999996</c:v>
                </c:pt>
                <c:pt idx="2088">
                  <c:v>5.1070000000000002</c:v>
                </c:pt>
                <c:pt idx="2089">
                  <c:v>5.05</c:v>
                </c:pt>
                <c:pt idx="2090">
                  <c:v>5.0069999999999997</c:v>
                </c:pt>
                <c:pt idx="2091">
                  <c:v>4.9569999999999999</c:v>
                </c:pt>
                <c:pt idx="2092">
                  <c:v>4.8869999999999996</c:v>
                </c:pt>
                <c:pt idx="2093">
                  <c:v>4.8860000000000001</c:v>
                </c:pt>
                <c:pt idx="2094">
                  <c:v>4.8360000000000003</c:v>
                </c:pt>
                <c:pt idx="2095">
                  <c:v>4.7880000000000003</c:v>
                </c:pt>
                <c:pt idx="2096">
                  <c:v>4.7240000000000002</c:v>
                </c:pt>
                <c:pt idx="2097">
                  <c:v>4.6619999999999999</c:v>
                </c:pt>
                <c:pt idx="2098">
                  <c:v>4.6509999999999998</c:v>
                </c:pt>
                <c:pt idx="2099">
                  <c:v>4.6269999999999998</c:v>
                </c:pt>
                <c:pt idx="2100">
                  <c:v>4.66</c:v>
                </c:pt>
                <c:pt idx="2101">
                  <c:v>4.6120000000000001</c:v>
                </c:pt>
                <c:pt idx="2102">
                  <c:v>4.593</c:v>
                </c:pt>
                <c:pt idx="2103">
                  <c:v>4.5549999999999997</c:v>
                </c:pt>
                <c:pt idx="2104">
                  <c:v>4.5060000000000002</c:v>
                </c:pt>
                <c:pt idx="2105">
                  <c:v>4.4039999999999999</c:v>
                </c:pt>
                <c:pt idx="2106">
                  <c:v>4.2750000000000004</c:v>
                </c:pt>
                <c:pt idx="2107">
                  <c:v>4.1589999999999998</c:v>
                </c:pt>
                <c:pt idx="2108">
                  <c:v>3.9860000000000002</c:v>
                </c:pt>
                <c:pt idx="2109">
                  <c:v>3.8969999999999998</c:v>
                </c:pt>
                <c:pt idx="2110">
                  <c:v>3.7869999999999999</c:v>
                </c:pt>
                <c:pt idx="2111">
                  <c:v>3.7050000000000001</c:v>
                </c:pt>
                <c:pt idx="2112">
                  <c:v>3.653</c:v>
                </c:pt>
                <c:pt idx="2113">
                  <c:v>3.6230000000000002</c:v>
                </c:pt>
                <c:pt idx="2114">
                  <c:v>3.5640000000000001</c:v>
                </c:pt>
                <c:pt idx="2115">
                  <c:v>3.4710000000000001</c:v>
                </c:pt>
                <c:pt idx="2116">
                  <c:v>3.42</c:v>
                </c:pt>
                <c:pt idx="2117">
                  <c:v>3.39</c:v>
                </c:pt>
                <c:pt idx="2118">
                  <c:v>3.3580000000000001</c:v>
                </c:pt>
                <c:pt idx="2119">
                  <c:v>3.3279999999999998</c:v>
                </c:pt>
                <c:pt idx="2120">
                  <c:v>3.2810000000000001</c:v>
                </c:pt>
                <c:pt idx="2121">
                  <c:v>3.3159999999999998</c:v>
                </c:pt>
                <c:pt idx="2122">
                  <c:v>3.2469999999999999</c:v>
                </c:pt>
                <c:pt idx="2123">
                  <c:v>3.23</c:v>
                </c:pt>
                <c:pt idx="2124">
                  <c:v>3.22</c:v>
                </c:pt>
                <c:pt idx="2125">
                  <c:v>3.2120000000000002</c:v>
                </c:pt>
                <c:pt idx="2126">
                  <c:v>3.194</c:v>
                </c:pt>
                <c:pt idx="2127">
                  <c:v>3.194</c:v>
                </c:pt>
                <c:pt idx="2128">
                  <c:v>3.2109999999999999</c:v>
                </c:pt>
                <c:pt idx="2129">
                  <c:v>3.2320000000000002</c:v>
                </c:pt>
                <c:pt idx="2130">
                  <c:v>3.2429999999999999</c:v>
                </c:pt>
                <c:pt idx="2131">
                  <c:v>3.26</c:v>
                </c:pt>
                <c:pt idx="2132">
                  <c:v>3.2890000000000001</c:v>
                </c:pt>
                <c:pt idx="2133">
                  <c:v>3.31</c:v>
                </c:pt>
                <c:pt idx="2134">
                  <c:v>3.3109999999999999</c:v>
                </c:pt>
                <c:pt idx="2135">
                  <c:v>3.347</c:v>
                </c:pt>
                <c:pt idx="2136">
                  <c:v>3.452</c:v>
                </c:pt>
                <c:pt idx="2137">
                  <c:v>3.6269999999999998</c:v>
                </c:pt>
                <c:pt idx="2138">
                  <c:v>3.742</c:v>
                </c:pt>
                <c:pt idx="2139">
                  <c:v>3.92</c:v>
                </c:pt>
                <c:pt idx="2140">
                  <c:v>4.1520000000000001</c:v>
                </c:pt>
                <c:pt idx="2141">
                  <c:v>4.4329999999999998</c:v>
                </c:pt>
                <c:pt idx="2142">
                  <c:v>4.6029999999999998</c:v>
                </c:pt>
                <c:pt idx="2143">
                  <c:v>4.7450000000000001</c:v>
                </c:pt>
                <c:pt idx="2144">
                  <c:v>4.8319999999999999</c:v>
                </c:pt>
                <c:pt idx="2145">
                  <c:v>4.95</c:v>
                </c:pt>
                <c:pt idx="2146">
                  <c:v>4.9720000000000004</c:v>
                </c:pt>
                <c:pt idx="2147">
                  <c:v>4.9829999999999997</c:v>
                </c:pt>
                <c:pt idx="2148">
                  <c:v>5.008</c:v>
                </c:pt>
                <c:pt idx="2149">
                  <c:v>5.0289999999999999</c:v>
                </c:pt>
                <c:pt idx="2150">
                  <c:v>5.0389999999999997</c:v>
                </c:pt>
                <c:pt idx="2151">
                  <c:v>4.9829999999999997</c:v>
                </c:pt>
                <c:pt idx="2152">
                  <c:v>4.9729999999999999</c:v>
                </c:pt>
                <c:pt idx="2153">
                  <c:v>4.9240000000000004</c:v>
                </c:pt>
                <c:pt idx="2154">
                  <c:v>4.9400000000000004</c:v>
                </c:pt>
                <c:pt idx="2155">
                  <c:v>4.9550000000000001</c:v>
                </c:pt>
                <c:pt idx="2156">
                  <c:v>4.9580000000000002</c:v>
                </c:pt>
                <c:pt idx="2157">
                  <c:v>4.9279999999999999</c:v>
                </c:pt>
                <c:pt idx="2158">
                  <c:v>4.8849999999999998</c:v>
                </c:pt>
                <c:pt idx="2159">
                  <c:v>4.8940000000000001</c:v>
                </c:pt>
                <c:pt idx="2160">
                  <c:v>4.8869999999999996</c:v>
                </c:pt>
                <c:pt idx="2161">
                  <c:v>4.9249999999999998</c:v>
                </c:pt>
                <c:pt idx="2162">
                  <c:v>4.9180000000000001</c:v>
                </c:pt>
                <c:pt idx="2163">
                  <c:v>4.9189999999999996</c:v>
                </c:pt>
                <c:pt idx="2164">
                  <c:v>4.9059999999999997</c:v>
                </c:pt>
                <c:pt idx="2165">
                  <c:v>4.8639999999999999</c:v>
                </c:pt>
                <c:pt idx="2166">
                  <c:v>4.8259999999999996</c:v>
                </c:pt>
                <c:pt idx="2167">
                  <c:v>4.8099999999999996</c:v>
                </c:pt>
                <c:pt idx="2168">
                  <c:v>4.7869999999999999</c:v>
                </c:pt>
                <c:pt idx="2169">
                  <c:v>4.8550000000000004</c:v>
                </c:pt>
                <c:pt idx="2170">
                  <c:v>4.8090000000000002</c:v>
                </c:pt>
                <c:pt idx="2171">
                  <c:v>4.8019999999999996</c:v>
                </c:pt>
                <c:pt idx="2172">
                  <c:v>4.8040000000000003</c:v>
                </c:pt>
                <c:pt idx="2173">
                  <c:v>4.8479999999999999</c:v>
                </c:pt>
                <c:pt idx="2174">
                  <c:v>4.8460000000000001</c:v>
                </c:pt>
                <c:pt idx="2175">
                  <c:v>4.8869999999999996</c:v>
                </c:pt>
                <c:pt idx="2176">
                  <c:v>4.9039999999999999</c:v>
                </c:pt>
                <c:pt idx="2177">
                  <c:v>4.9089999999999998</c:v>
                </c:pt>
                <c:pt idx="2178">
                  <c:v>5.0060000000000002</c:v>
                </c:pt>
                <c:pt idx="2179">
                  <c:v>5.0679999999999996</c:v>
                </c:pt>
                <c:pt idx="2180">
                  <c:v>5.0359999999999996</c:v>
                </c:pt>
                <c:pt idx="2181">
                  <c:v>5.1120000000000001</c:v>
                </c:pt>
                <c:pt idx="2182">
                  <c:v>5.1710000000000003</c:v>
                </c:pt>
                <c:pt idx="2183">
                  <c:v>5.1559999999999997</c:v>
                </c:pt>
                <c:pt idx="2184">
                  <c:v>5.1479999999999997</c:v>
                </c:pt>
                <c:pt idx="2185">
                  <c:v>5.0629999999999997</c:v>
                </c:pt>
                <c:pt idx="2186">
                  <c:v>4.9930000000000003</c:v>
                </c:pt>
                <c:pt idx="2187">
                  <c:v>4.9269999999999996</c:v>
                </c:pt>
                <c:pt idx="2188">
                  <c:v>4.88</c:v>
                </c:pt>
                <c:pt idx="2189">
                  <c:v>4.84</c:v>
                </c:pt>
                <c:pt idx="2190">
                  <c:v>4.79</c:v>
                </c:pt>
                <c:pt idx="2191">
                  <c:v>4.7389999999999999</c:v>
                </c:pt>
                <c:pt idx="2192">
                  <c:v>4.718</c:v>
                </c:pt>
                <c:pt idx="2193">
                  <c:v>4.6820000000000004</c:v>
                </c:pt>
                <c:pt idx="2194">
                  <c:v>4.6669999999999998</c:v>
                </c:pt>
                <c:pt idx="2195">
                  <c:v>4.6500000000000004</c:v>
                </c:pt>
                <c:pt idx="2196">
                  <c:v>4.6369999999999996</c:v>
                </c:pt>
                <c:pt idx="2197">
                  <c:v>4.5960000000000001</c:v>
                </c:pt>
                <c:pt idx="2198">
                  <c:v>4.6139999999999999</c:v>
                </c:pt>
                <c:pt idx="2199">
                  <c:v>4.625</c:v>
                </c:pt>
                <c:pt idx="2200">
                  <c:v>4.5469999999999997</c:v>
                </c:pt>
                <c:pt idx="2201">
                  <c:v>4.4359999999999999</c:v>
                </c:pt>
                <c:pt idx="2202">
                  <c:v>4.3289999999999997</c:v>
                </c:pt>
                <c:pt idx="2203">
                  <c:v>4.21</c:v>
                </c:pt>
                <c:pt idx="2204">
                  <c:v>4.0739999999999998</c:v>
                </c:pt>
                <c:pt idx="2205">
                  <c:v>3.952</c:v>
                </c:pt>
                <c:pt idx="2206">
                  <c:v>3.8460000000000001</c:v>
                </c:pt>
                <c:pt idx="2207">
                  <c:v>3.7519999999999998</c:v>
                </c:pt>
                <c:pt idx="2208">
                  <c:v>3.6709999999999998</c:v>
                </c:pt>
                <c:pt idx="2209">
                  <c:v>3.6539999999999999</c:v>
                </c:pt>
                <c:pt idx="2210">
                  <c:v>3.589</c:v>
                </c:pt>
                <c:pt idx="2211">
                  <c:v>3.5270000000000001</c:v>
                </c:pt>
                <c:pt idx="2212">
                  <c:v>3.4689999999999999</c:v>
                </c:pt>
                <c:pt idx="2213">
                  <c:v>3.4510000000000001</c:v>
                </c:pt>
                <c:pt idx="2214">
                  <c:v>3.403</c:v>
                </c:pt>
                <c:pt idx="2215">
                  <c:v>3.3740000000000001</c:v>
                </c:pt>
                <c:pt idx="2216">
                  <c:v>3.3460000000000001</c:v>
                </c:pt>
                <c:pt idx="2217">
                  <c:v>3.3439999999999999</c:v>
                </c:pt>
                <c:pt idx="2218">
                  <c:v>3.3159999999999998</c:v>
                </c:pt>
                <c:pt idx="2219">
                  <c:v>3.2970000000000002</c:v>
                </c:pt>
                <c:pt idx="2220">
                  <c:v>3.262</c:v>
                </c:pt>
                <c:pt idx="2221">
                  <c:v>3.262</c:v>
                </c:pt>
                <c:pt idx="2222">
                  <c:v>3.25</c:v>
                </c:pt>
                <c:pt idx="2223">
                  <c:v>3.2469999999999999</c:v>
                </c:pt>
                <c:pt idx="2224">
                  <c:v>3.2429999999999999</c:v>
                </c:pt>
                <c:pt idx="2225">
                  <c:v>3.2679999999999998</c:v>
                </c:pt>
                <c:pt idx="2226">
                  <c:v>3.262</c:v>
                </c:pt>
                <c:pt idx="2227">
                  <c:v>3.2789999999999999</c:v>
                </c:pt>
                <c:pt idx="2228">
                  <c:v>3.306</c:v>
                </c:pt>
                <c:pt idx="2229">
                  <c:v>3.3380000000000001</c:v>
                </c:pt>
                <c:pt idx="2230">
                  <c:v>3.32</c:v>
                </c:pt>
                <c:pt idx="2231">
                  <c:v>3.3540000000000001</c:v>
                </c:pt>
                <c:pt idx="2232">
                  <c:v>3.4729999999999999</c:v>
                </c:pt>
                <c:pt idx="2233">
                  <c:v>3.637</c:v>
                </c:pt>
                <c:pt idx="2234">
                  <c:v>3.7410000000000001</c:v>
                </c:pt>
                <c:pt idx="2235">
                  <c:v>3.9089999999999998</c:v>
                </c:pt>
                <c:pt idx="2236">
                  <c:v>4.1020000000000003</c:v>
                </c:pt>
                <c:pt idx="2237">
                  <c:v>4.407</c:v>
                </c:pt>
                <c:pt idx="2238">
                  <c:v>4.5430000000000001</c:v>
                </c:pt>
                <c:pt idx="2239">
                  <c:v>4.6950000000000003</c:v>
                </c:pt>
                <c:pt idx="2240">
                  <c:v>4.827</c:v>
                </c:pt>
                <c:pt idx="2241">
                  <c:v>4.9139999999999997</c:v>
                </c:pt>
                <c:pt idx="2242">
                  <c:v>4.9370000000000003</c:v>
                </c:pt>
                <c:pt idx="2243">
                  <c:v>4.9320000000000004</c:v>
                </c:pt>
                <c:pt idx="2244">
                  <c:v>4.9370000000000003</c:v>
                </c:pt>
                <c:pt idx="2245">
                  <c:v>4.9690000000000003</c:v>
                </c:pt>
                <c:pt idx="2246">
                  <c:v>4.9180000000000001</c:v>
                </c:pt>
                <c:pt idx="2247">
                  <c:v>4.9059999999999997</c:v>
                </c:pt>
                <c:pt idx="2248">
                  <c:v>4.8959999999999999</c:v>
                </c:pt>
                <c:pt idx="2249">
                  <c:v>4.8730000000000002</c:v>
                </c:pt>
                <c:pt idx="2250">
                  <c:v>4.8920000000000003</c:v>
                </c:pt>
                <c:pt idx="2251">
                  <c:v>4.8689999999999998</c:v>
                </c:pt>
                <c:pt idx="2252">
                  <c:v>4.8719999999999999</c:v>
                </c:pt>
                <c:pt idx="2253">
                  <c:v>4.8940000000000001</c:v>
                </c:pt>
                <c:pt idx="2254">
                  <c:v>4.8780000000000001</c:v>
                </c:pt>
                <c:pt idx="2255">
                  <c:v>4.859</c:v>
                </c:pt>
                <c:pt idx="2256">
                  <c:v>4.8630000000000004</c:v>
                </c:pt>
                <c:pt idx="2257">
                  <c:v>4.9020000000000001</c:v>
                </c:pt>
                <c:pt idx="2258">
                  <c:v>4.9249999999999998</c:v>
                </c:pt>
                <c:pt idx="2259">
                  <c:v>4.9359999999999999</c:v>
                </c:pt>
                <c:pt idx="2260">
                  <c:v>4.9169999999999998</c:v>
                </c:pt>
                <c:pt idx="2261">
                  <c:v>4.8630000000000004</c:v>
                </c:pt>
                <c:pt idx="2262">
                  <c:v>4.8099999999999996</c:v>
                </c:pt>
                <c:pt idx="2263">
                  <c:v>4.8079999999999998</c:v>
                </c:pt>
                <c:pt idx="2264">
                  <c:v>4.8099999999999996</c:v>
                </c:pt>
                <c:pt idx="2265">
                  <c:v>4.8230000000000004</c:v>
                </c:pt>
                <c:pt idx="2266">
                  <c:v>4.8029999999999999</c:v>
                </c:pt>
                <c:pt idx="2267">
                  <c:v>4.806</c:v>
                </c:pt>
                <c:pt idx="2268">
                  <c:v>4.8049999999999997</c:v>
                </c:pt>
                <c:pt idx="2269">
                  <c:v>4.8310000000000004</c:v>
                </c:pt>
                <c:pt idx="2270">
                  <c:v>4.8479999999999999</c:v>
                </c:pt>
                <c:pt idx="2271">
                  <c:v>4.8659999999999997</c:v>
                </c:pt>
                <c:pt idx="2272">
                  <c:v>4.9400000000000004</c:v>
                </c:pt>
                <c:pt idx="2273">
                  <c:v>4.9989999999999997</c:v>
                </c:pt>
                <c:pt idx="2274">
                  <c:v>5.0739999999999998</c:v>
                </c:pt>
                <c:pt idx="2275">
                  <c:v>5.0999999999999996</c:v>
                </c:pt>
                <c:pt idx="2276">
                  <c:v>5.157</c:v>
                </c:pt>
                <c:pt idx="2277">
                  <c:v>5.157</c:v>
                </c:pt>
                <c:pt idx="2278">
                  <c:v>5.1820000000000004</c:v>
                </c:pt>
                <c:pt idx="2279">
                  <c:v>5.18</c:v>
                </c:pt>
                <c:pt idx="2280">
                  <c:v>5.1470000000000002</c:v>
                </c:pt>
                <c:pt idx="2281">
                  <c:v>5.093</c:v>
                </c:pt>
                <c:pt idx="2282">
                  <c:v>5.0720000000000001</c:v>
                </c:pt>
                <c:pt idx="2283">
                  <c:v>5.0250000000000004</c:v>
                </c:pt>
                <c:pt idx="2284">
                  <c:v>4.9939999999999998</c:v>
                </c:pt>
                <c:pt idx="2285">
                  <c:v>4.9800000000000004</c:v>
                </c:pt>
                <c:pt idx="2286">
                  <c:v>4.9539999999999997</c:v>
                </c:pt>
                <c:pt idx="2287">
                  <c:v>4.9160000000000004</c:v>
                </c:pt>
                <c:pt idx="2288">
                  <c:v>4.8680000000000003</c:v>
                </c:pt>
                <c:pt idx="2289">
                  <c:v>4.8220000000000001</c:v>
                </c:pt>
                <c:pt idx="2290">
                  <c:v>4.8019999999999996</c:v>
                </c:pt>
                <c:pt idx="2291">
                  <c:v>4.782</c:v>
                </c:pt>
                <c:pt idx="2292">
                  <c:v>4.7119999999999997</c:v>
                </c:pt>
                <c:pt idx="2293">
                  <c:v>4.7060000000000004</c:v>
                </c:pt>
                <c:pt idx="2294">
                  <c:v>4.6609999999999996</c:v>
                </c:pt>
                <c:pt idx="2295">
                  <c:v>4.6150000000000002</c:v>
                </c:pt>
                <c:pt idx="2296">
                  <c:v>4.5090000000000003</c:v>
                </c:pt>
                <c:pt idx="2297">
                  <c:v>4.3959999999999999</c:v>
                </c:pt>
                <c:pt idx="2298">
                  <c:v>4.2720000000000002</c:v>
                </c:pt>
                <c:pt idx="2299">
                  <c:v>4.1440000000000001</c:v>
                </c:pt>
                <c:pt idx="2300">
                  <c:v>4.0049999999999999</c:v>
                </c:pt>
                <c:pt idx="2301">
                  <c:v>3.9060000000000001</c:v>
                </c:pt>
                <c:pt idx="2302">
                  <c:v>3.8210000000000002</c:v>
                </c:pt>
                <c:pt idx="2303">
                  <c:v>3.7410000000000001</c:v>
                </c:pt>
                <c:pt idx="2304">
                  <c:v>3.6989999999999998</c:v>
                </c:pt>
                <c:pt idx="2305">
                  <c:v>3.6579999999999999</c:v>
                </c:pt>
                <c:pt idx="2306">
                  <c:v>3.58</c:v>
                </c:pt>
                <c:pt idx="2307">
                  <c:v>3.5190000000000001</c:v>
                </c:pt>
                <c:pt idx="2308">
                  <c:v>3.4660000000000002</c:v>
                </c:pt>
                <c:pt idx="2309">
                  <c:v>3.46</c:v>
                </c:pt>
                <c:pt idx="2310">
                  <c:v>3.419</c:v>
                </c:pt>
                <c:pt idx="2311">
                  <c:v>3.4020000000000001</c:v>
                </c:pt>
                <c:pt idx="2312">
                  <c:v>3.375</c:v>
                </c:pt>
                <c:pt idx="2313">
                  <c:v>3.3820000000000001</c:v>
                </c:pt>
                <c:pt idx="2314">
                  <c:v>3.3359999999999999</c:v>
                </c:pt>
                <c:pt idx="2315">
                  <c:v>3.306</c:v>
                </c:pt>
                <c:pt idx="2316">
                  <c:v>3.2690000000000001</c:v>
                </c:pt>
                <c:pt idx="2317">
                  <c:v>3.278</c:v>
                </c:pt>
                <c:pt idx="2318">
                  <c:v>3.2589999999999999</c:v>
                </c:pt>
                <c:pt idx="2319">
                  <c:v>3.2490000000000001</c:v>
                </c:pt>
                <c:pt idx="2320">
                  <c:v>3.2480000000000002</c:v>
                </c:pt>
                <c:pt idx="2321">
                  <c:v>3.2549999999999999</c:v>
                </c:pt>
                <c:pt idx="2322">
                  <c:v>3.2469999999999999</c:v>
                </c:pt>
                <c:pt idx="2323">
                  <c:v>3.266</c:v>
                </c:pt>
                <c:pt idx="2324">
                  <c:v>3.3039999999999998</c:v>
                </c:pt>
                <c:pt idx="2325">
                  <c:v>3.33</c:v>
                </c:pt>
                <c:pt idx="2326">
                  <c:v>3.3149999999999999</c:v>
                </c:pt>
                <c:pt idx="2327">
                  <c:v>3.3490000000000002</c:v>
                </c:pt>
                <c:pt idx="2328">
                  <c:v>3.423</c:v>
                </c:pt>
                <c:pt idx="2329">
                  <c:v>3.5950000000000002</c:v>
                </c:pt>
                <c:pt idx="2330">
                  <c:v>3.74</c:v>
                </c:pt>
                <c:pt idx="2331">
                  <c:v>3.8969999999999998</c:v>
                </c:pt>
                <c:pt idx="2332">
                  <c:v>4.0819999999999999</c:v>
                </c:pt>
                <c:pt idx="2333">
                  <c:v>4.3620000000000001</c:v>
                </c:pt>
                <c:pt idx="2334">
                  <c:v>4.5110000000000001</c:v>
                </c:pt>
                <c:pt idx="2335">
                  <c:v>4.694</c:v>
                </c:pt>
                <c:pt idx="2336">
                  <c:v>4.7889999999999997</c:v>
                </c:pt>
                <c:pt idx="2337">
                  <c:v>4.8920000000000003</c:v>
                </c:pt>
                <c:pt idx="2338">
                  <c:v>4.8780000000000001</c:v>
                </c:pt>
                <c:pt idx="2339">
                  <c:v>4.9269999999999996</c:v>
                </c:pt>
                <c:pt idx="2340">
                  <c:v>4.9749999999999996</c:v>
                </c:pt>
                <c:pt idx="2341">
                  <c:v>5.0140000000000002</c:v>
                </c:pt>
                <c:pt idx="2342">
                  <c:v>5.0149999999999997</c:v>
                </c:pt>
                <c:pt idx="2343">
                  <c:v>4.97</c:v>
                </c:pt>
                <c:pt idx="2344">
                  <c:v>4.9390000000000001</c:v>
                </c:pt>
                <c:pt idx="2345">
                  <c:v>4.9260000000000002</c:v>
                </c:pt>
                <c:pt idx="2346">
                  <c:v>4.9180000000000001</c:v>
                </c:pt>
                <c:pt idx="2347">
                  <c:v>4.9020000000000001</c:v>
                </c:pt>
                <c:pt idx="2348">
                  <c:v>4.9130000000000003</c:v>
                </c:pt>
                <c:pt idx="2349">
                  <c:v>4.9119999999999999</c:v>
                </c:pt>
                <c:pt idx="2350">
                  <c:v>4.9029999999999996</c:v>
                </c:pt>
                <c:pt idx="2351">
                  <c:v>4.91</c:v>
                </c:pt>
                <c:pt idx="2352">
                  <c:v>4.8780000000000001</c:v>
                </c:pt>
                <c:pt idx="2353">
                  <c:v>4.8890000000000002</c:v>
                </c:pt>
                <c:pt idx="2354">
                  <c:v>4.8769999999999998</c:v>
                </c:pt>
                <c:pt idx="2355">
                  <c:v>4.8719999999999999</c:v>
                </c:pt>
                <c:pt idx="2356">
                  <c:v>4.8159999999999998</c:v>
                </c:pt>
                <c:pt idx="2357">
                  <c:v>4.7720000000000002</c:v>
                </c:pt>
                <c:pt idx="2358">
                  <c:v>4.702</c:v>
                </c:pt>
                <c:pt idx="2359">
                  <c:v>4.6539999999999999</c:v>
                </c:pt>
                <c:pt idx="2360">
                  <c:v>4.6159999999999997</c:v>
                </c:pt>
                <c:pt idx="2361">
                  <c:v>4.6230000000000002</c:v>
                </c:pt>
                <c:pt idx="2362">
                  <c:v>4.5839999999999996</c:v>
                </c:pt>
                <c:pt idx="2363">
                  <c:v>4.585</c:v>
                </c:pt>
                <c:pt idx="2364">
                  <c:v>4.5439999999999996</c:v>
                </c:pt>
                <c:pt idx="2365">
                  <c:v>4.5640000000000001</c:v>
                </c:pt>
                <c:pt idx="2366">
                  <c:v>4.5750000000000002</c:v>
                </c:pt>
                <c:pt idx="2367">
                  <c:v>4.5599999999999996</c:v>
                </c:pt>
                <c:pt idx="2368">
                  <c:v>4.6040000000000001</c:v>
                </c:pt>
                <c:pt idx="2369">
                  <c:v>4.6319999999999997</c:v>
                </c:pt>
                <c:pt idx="2370">
                  <c:v>4.649</c:v>
                </c:pt>
                <c:pt idx="2371">
                  <c:v>4.7</c:v>
                </c:pt>
                <c:pt idx="2372">
                  <c:v>4.7039999999999997</c:v>
                </c:pt>
                <c:pt idx="2373">
                  <c:v>4.7720000000000002</c:v>
                </c:pt>
                <c:pt idx="2374">
                  <c:v>4.7939999999999996</c:v>
                </c:pt>
                <c:pt idx="2375">
                  <c:v>4.827</c:v>
                </c:pt>
                <c:pt idx="2376">
                  <c:v>4.7750000000000004</c:v>
                </c:pt>
                <c:pt idx="2377">
                  <c:v>4.7460000000000004</c:v>
                </c:pt>
                <c:pt idx="2378">
                  <c:v>4.7130000000000001</c:v>
                </c:pt>
                <c:pt idx="2379">
                  <c:v>4.6989999999999998</c:v>
                </c:pt>
                <c:pt idx="2380">
                  <c:v>4.6509999999999998</c:v>
                </c:pt>
                <c:pt idx="2381">
                  <c:v>4.6269999999999998</c:v>
                </c:pt>
                <c:pt idx="2382">
                  <c:v>4.6029999999999998</c:v>
                </c:pt>
                <c:pt idx="2383">
                  <c:v>4.5529999999999999</c:v>
                </c:pt>
                <c:pt idx="2384">
                  <c:v>4.5179999999999998</c:v>
                </c:pt>
                <c:pt idx="2385">
                  <c:v>4.4980000000000002</c:v>
                </c:pt>
                <c:pt idx="2386">
                  <c:v>4.4809999999999999</c:v>
                </c:pt>
                <c:pt idx="2387">
                  <c:v>4.452</c:v>
                </c:pt>
                <c:pt idx="2388">
                  <c:v>4.4550000000000001</c:v>
                </c:pt>
                <c:pt idx="2389">
                  <c:v>4.4260000000000002</c:v>
                </c:pt>
                <c:pt idx="2390">
                  <c:v>4.452</c:v>
                </c:pt>
                <c:pt idx="2391">
                  <c:v>4.45</c:v>
                </c:pt>
                <c:pt idx="2392">
                  <c:v>4.4020000000000001</c:v>
                </c:pt>
                <c:pt idx="2393">
                  <c:v>4.3419999999999996</c:v>
                </c:pt>
                <c:pt idx="2394">
                  <c:v>4.2169999999999996</c:v>
                </c:pt>
                <c:pt idx="2395">
                  <c:v>4.1310000000000002</c:v>
                </c:pt>
                <c:pt idx="2396">
                  <c:v>4.0330000000000004</c:v>
                </c:pt>
                <c:pt idx="2397">
                  <c:v>3.9220000000000002</c:v>
                </c:pt>
                <c:pt idx="2398">
                  <c:v>3.8380000000000001</c:v>
                </c:pt>
                <c:pt idx="2399">
                  <c:v>3.7629999999999999</c:v>
                </c:pt>
                <c:pt idx="2400">
                  <c:v>3.6920000000000002</c:v>
                </c:pt>
                <c:pt idx="2401">
                  <c:v>3.653</c:v>
                </c:pt>
                <c:pt idx="2402">
                  <c:v>3.6030000000000002</c:v>
                </c:pt>
                <c:pt idx="2403">
                  <c:v>3.5510000000000002</c:v>
                </c:pt>
                <c:pt idx="2404">
                  <c:v>3.4820000000000002</c:v>
                </c:pt>
                <c:pt idx="2405">
                  <c:v>3.4430000000000001</c:v>
                </c:pt>
                <c:pt idx="2406">
                  <c:v>3.3919999999999999</c:v>
                </c:pt>
                <c:pt idx="2407">
                  <c:v>3.359</c:v>
                </c:pt>
                <c:pt idx="2408">
                  <c:v>3.3180000000000001</c:v>
                </c:pt>
                <c:pt idx="2409">
                  <c:v>3.3079999999999998</c:v>
                </c:pt>
                <c:pt idx="2410">
                  <c:v>3.2730000000000001</c:v>
                </c:pt>
                <c:pt idx="2411">
                  <c:v>3.242</c:v>
                </c:pt>
                <c:pt idx="2412">
                  <c:v>3.2149999999999999</c:v>
                </c:pt>
                <c:pt idx="2413">
                  <c:v>3.1949999999999998</c:v>
                </c:pt>
                <c:pt idx="2414">
                  <c:v>3.1760000000000002</c:v>
                </c:pt>
                <c:pt idx="2415">
                  <c:v>3.1709999999999998</c:v>
                </c:pt>
                <c:pt idx="2416">
                  <c:v>3.1720000000000002</c:v>
                </c:pt>
                <c:pt idx="2417">
                  <c:v>3.1920000000000002</c:v>
                </c:pt>
                <c:pt idx="2418">
                  <c:v>3.1920000000000002</c:v>
                </c:pt>
                <c:pt idx="2419">
                  <c:v>3.1930000000000001</c:v>
                </c:pt>
                <c:pt idx="2420">
                  <c:v>3.198</c:v>
                </c:pt>
                <c:pt idx="2421">
                  <c:v>3.206</c:v>
                </c:pt>
                <c:pt idx="2422">
                  <c:v>3.1789999999999998</c:v>
                </c:pt>
                <c:pt idx="2423">
                  <c:v>3.1720000000000002</c:v>
                </c:pt>
                <c:pt idx="2424">
                  <c:v>3.2309999999999999</c:v>
                </c:pt>
                <c:pt idx="2425">
                  <c:v>3.319</c:v>
                </c:pt>
                <c:pt idx="2426">
                  <c:v>3.3719999999999999</c:v>
                </c:pt>
                <c:pt idx="2427">
                  <c:v>3.4380000000000002</c:v>
                </c:pt>
                <c:pt idx="2428">
                  <c:v>3.5310000000000001</c:v>
                </c:pt>
                <c:pt idx="2429">
                  <c:v>3.6779999999999999</c:v>
                </c:pt>
                <c:pt idx="2430">
                  <c:v>3.7709999999999999</c:v>
                </c:pt>
                <c:pt idx="2431">
                  <c:v>3.8719999999999999</c:v>
                </c:pt>
                <c:pt idx="2432">
                  <c:v>3.9929999999999999</c:v>
                </c:pt>
                <c:pt idx="2433">
                  <c:v>4.12</c:v>
                </c:pt>
                <c:pt idx="2434">
                  <c:v>4.2320000000000002</c:v>
                </c:pt>
                <c:pt idx="2435">
                  <c:v>4.3150000000000004</c:v>
                </c:pt>
                <c:pt idx="2436">
                  <c:v>4.391</c:v>
                </c:pt>
                <c:pt idx="2437">
                  <c:v>4.4720000000000004</c:v>
                </c:pt>
                <c:pt idx="2438">
                  <c:v>4.4950000000000001</c:v>
                </c:pt>
                <c:pt idx="2439">
                  <c:v>4.5250000000000004</c:v>
                </c:pt>
                <c:pt idx="2440">
                  <c:v>4.5190000000000001</c:v>
                </c:pt>
                <c:pt idx="2441">
                  <c:v>4.5309999999999997</c:v>
                </c:pt>
                <c:pt idx="2442">
                  <c:v>4.5229999999999997</c:v>
                </c:pt>
                <c:pt idx="2443">
                  <c:v>4.5220000000000002</c:v>
                </c:pt>
                <c:pt idx="2444">
                  <c:v>4.5010000000000003</c:v>
                </c:pt>
                <c:pt idx="2445">
                  <c:v>4.5069999999999997</c:v>
                </c:pt>
                <c:pt idx="2446">
                  <c:v>4.4790000000000001</c:v>
                </c:pt>
                <c:pt idx="2447">
                  <c:v>4.46</c:v>
                </c:pt>
                <c:pt idx="2448">
                  <c:v>4.4669999999999996</c:v>
                </c:pt>
                <c:pt idx="2449">
                  <c:v>4.47</c:v>
                </c:pt>
                <c:pt idx="2450">
                  <c:v>4.4610000000000003</c:v>
                </c:pt>
                <c:pt idx="2451">
                  <c:v>4.4530000000000003</c:v>
                </c:pt>
                <c:pt idx="2452">
                  <c:v>4.407</c:v>
                </c:pt>
                <c:pt idx="2453">
                  <c:v>4.3840000000000003</c:v>
                </c:pt>
                <c:pt idx="2454">
                  <c:v>4.3360000000000003</c:v>
                </c:pt>
                <c:pt idx="2455">
                  <c:v>4.298</c:v>
                </c:pt>
                <c:pt idx="2456">
                  <c:v>4.2679999999999998</c:v>
                </c:pt>
                <c:pt idx="2457">
                  <c:v>4.226</c:v>
                </c:pt>
                <c:pt idx="2458">
                  <c:v>4.1870000000000003</c:v>
                </c:pt>
                <c:pt idx="2459">
                  <c:v>4.1680000000000001</c:v>
                </c:pt>
                <c:pt idx="2460">
                  <c:v>4.1470000000000002</c:v>
                </c:pt>
                <c:pt idx="2461">
                  <c:v>4.13</c:v>
                </c:pt>
                <c:pt idx="2462">
                  <c:v>4.12</c:v>
                </c:pt>
                <c:pt idx="2463">
                  <c:v>4.1210000000000004</c:v>
                </c:pt>
                <c:pt idx="2464">
                  <c:v>4.1449999999999996</c:v>
                </c:pt>
                <c:pt idx="2465">
                  <c:v>4.117</c:v>
                </c:pt>
                <c:pt idx="2466">
                  <c:v>4.157</c:v>
                </c:pt>
                <c:pt idx="2467">
                  <c:v>4.2229999999999999</c:v>
                </c:pt>
                <c:pt idx="2468">
                  <c:v>4.2910000000000004</c:v>
                </c:pt>
                <c:pt idx="2469">
                  <c:v>4.3440000000000003</c:v>
                </c:pt>
                <c:pt idx="2470">
                  <c:v>4.3879999999999999</c:v>
                </c:pt>
                <c:pt idx="2471">
                  <c:v>4.4539999999999997</c:v>
                </c:pt>
                <c:pt idx="2472">
                  <c:v>4.4470000000000001</c:v>
                </c:pt>
                <c:pt idx="2473">
                  <c:v>4.4169999999999998</c:v>
                </c:pt>
                <c:pt idx="2474">
                  <c:v>4.3920000000000003</c:v>
                </c:pt>
                <c:pt idx="2475">
                  <c:v>4.3890000000000002</c:v>
                </c:pt>
                <c:pt idx="2476">
                  <c:v>4.3380000000000001</c:v>
                </c:pt>
                <c:pt idx="2477">
                  <c:v>4.3120000000000003</c:v>
                </c:pt>
                <c:pt idx="2478">
                  <c:v>4.2439999999999998</c:v>
                </c:pt>
                <c:pt idx="2479">
                  <c:v>4.2610000000000001</c:v>
                </c:pt>
                <c:pt idx="2480">
                  <c:v>4.2489999999999997</c:v>
                </c:pt>
                <c:pt idx="2481">
                  <c:v>4.2169999999999996</c:v>
                </c:pt>
                <c:pt idx="2482">
                  <c:v>4.1859999999999999</c:v>
                </c:pt>
                <c:pt idx="2483">
                  <c:v>4.1449999999999996</c:v>
                </c:pt>
                <c:pt idx="2484">
                  <c:v>4.0819999999999999</c:v>
                </c:pt>
                <c:pt idx="2485">
                  <c:v>4.0730000000000004</c:v>
                </c:pt>
                <c:pt idx="2486">
                  <c:v>4.0869999999999997</c:v>
                </c:pt>
                <c:pt idx="2487">
                  <c:v>4.12</c:v>
                </c:pt>
                <c:pt idx="2488">
                  <c:v>4.093</c:v>
                </c:pt>
                <c:pt idx="2489">
                  <c:v>4.03</c:v>
                </c:pt>
                <c:pt idx="2490">
                  <c:v>3.9689999999999999</c:v>
                </c:pt>
                <c:pt idx="2491">
                  <c:v>3.9020000000000001</c:v>
                </c:pt>
                <c:pt idx="2492">
                  <c:v>3.8090000000000002</c:v>
                </c:pt>
                <c:pt idx="2493">
                  <c:v>3.7309999999999999</c:v>
                </c:pt>
                <c:pt idx="2494">
                  <c:v>3.6619999999999999</c:v>
                </c:pt>
                <c:pt idx="2495">
                  <c:v>3.5870000000000002</c:v>
                </c:pt>
                <c:pt idx="2496">
                  <c:v>3.544</c:v>
                </c:pt>
                <c:pt idx="2497">
                  <c:v>3.544</c:v>
                </c:pt>
                <c:pt idx="2498">
                  <c:v>3.49</c:v>
                </c:pt>
                <c:pt idx="2499">
                  <c:v>3.431</c:v>
                </c:pt>
                <c:pt idx="2500">
                  <c:v>3.375</c:v>
                </c:pt>
                <c:pt idx="2501">
                  <c:v>3.331</c:v>
                </c:pt>
                <c:pt idx="2502">
                  <c:v>3.29</c:v>
                </c:pt>
                <c:pt idx="2503">
                  <c:v>3.2530000000000001</c:v>
                </c:pt>
                <c:pt idx="2504">
                  <c:v>3.2120000000000002</c:v>
                </c:pt>
                <c:pt idx="2505">
                  <c:v>3.2</c:v>
                </c:pt>
                <c:pt idx="2506">
                  <c:v>3.1709999999999998</c:v>
                </c:pt>
                <c:pt idx="2507">
                  <c:v>3.1440000000000001</c:v>
                </c:pt>
                <c:pt idx="2508">
                  <c:v>3.12</c:v>
                </c:pt>
                <c:pt idx="2509">
                  <c:v>3.1059999999999999</c:v>
                </c:pt>
                <c:pt idx="2510">
                  <c:v>3.0870000000000002</c:v>
                </c:pt>
                <c:pt idx="2511">
                  <c:v>3.0640000000000001</c:v>
                </c:pt>
                <c:pt idx="2512">
                  <c:v>3.052</c:v>
                </c:pt>
                <c:pt idx="2513">
                  <c:v>3.0579999999999998</c:v>
                </c:pt>
                <c:pt idx="2514">
                  <c:v>3.0539999999999998</c:v>
                </c:pt>
                <c:pt idx="2515">
                  <c:v>3.0609999999999999</c:v>
                </c:pt>
                <c:pt idx="2516">
                  <c:v>3.0670000000000002</c:v>
                </c:pt>
                <c:pt idx="2517">
                  <c:v>3.0449999999999999</c:v>
                </c:pt>
                <c:pt idx="2518">
                  <c:v>3.0110000000000001</c:v>
                </c:pt>
                <c:pt idx="2519">
                  <c:v>2.9980000000000002</c:v>
                </c:pt>
                <c:pt idx="2520">
                  <c:v>3.0369999999999999</c:v>
                </c:pt>
                <c:pt idx="2521">
                  <c:v>3.09</c:v>
                </c:pt>
                <c:pt idx="2522">
                  <c:v>3.1120000000000001</c:v>
                </c:pt>
                <c:pt idx="2523">
                  <c:v>3.15</c:v>
                </c:pt>
                <c:pt idx="2524">
                  <c:v>3.2109999999999999</c:v>
                </c:pt>
                <c:pt idx="2525">
                  <c:v>3.3079999999999998</c:v>
                </c:pt>
                <c:pt idx="2526">
                  <c:v>3.36</c:v>
                </c:pt>
                <c:pt idx="2527">
                  <c:v>3.4380000000000002</c:v>
                </c:pt>
                <c:pt idx="2528">
                  <c:v>3.5270000000000001</c:v>
                </c:pt>
                <c:pt idx="2529">
                  <c:v>3.6419999999999999</c:v>
                </c:pt>
                <c:pt idx="2530">
                  <c:v>3.7229999999999999</c:v>
                </c:pt>
                <c:pt idx="2531">
                  <c:v>3.8170000000000002</c:v>
                </c:pt>
                <c:pt idx="2532">
                  <c:v>3.8959999999999999</c:v>
                </c:pt>
                <c:pt idx="2533">
                  <c:v>3.9820000000000002</c:v>
                </c:pt>
                <c:pt idx="2534">
                  <c:v>4.05</c:v>
                </c:pt>
                <c:pt idx="2535">
                  <c:v>4.1070000000000002</c:v>
                </c:pt>
                <c:pt idx="2536">
                  <c:v>4.1769999999999996</c:v>
                </c:pt>
                <c:pt idx="2537">
                  <c:v>4.2300000000000004</c:v>
                </c:pt>
                <c:pt idx="2538">
                  <c:v>4.2380000000000004</c:v>
                </c:pt>
                <c:pt idx="2539">
                  <c:v>4.2569999999999997</c:v>
                </c:pt>
                <c:pt idx="2540">
                  <c:v>4.274</c:v>
                </c:pt>
                <c:pt idx="2541">
                  <c:v>4.282</c:v>
                </c:pt>
                <c:pt idx="2542">
                  <c:v>4.2759999999999998</c:v>
                </c:pt>
                <c:pt idx="2543">
                  <c:v>4.2610000000000001</c:v>
                </c:pt>
                <c:pt idx="2544">
                  <c:v>4.2750000000000004</c:v>
                </c:pt>
                <c:pt idx="2545">
                  <c:v>4.32</c:v>
                </c:pt>
                <c:pt idx="2546">
                  <c:v>4.3360000000000003</c:v>
                </c:pt>
                <c:pt idx="2547">
                  <c:v>4.3390000000000004</c:v>
                </c:pt>
                <c:pt idx="2548">
                  <c:v>4.3440000000000003</c:v>
                </c:pt>
                <c:pt idx="2549">
                  <c:v>4.3330000000000002</c:v>
                </c:pt>
                <c:pt idx="2550">
                  <c:v>4.2830000000000004</c:v>
                </c:pt>
                <c:pt idx="2551">
                  <c:v>4.2430000000000003</c:v>
                </c:pt>
                <c:pt idx="2552">
                  <c:v>4.1909999999999998</c:v>
                </c:pt>
                <c:pt idx="2553">
                  <c:v>4.1680000000000001</c:v>
                </c:pt>
                <c:pt idx="2554">
                  <c:v>4.1449999999999996</c:v>
                </c:pt>
                <c:pt idx="2555">
                  <c:v>4.1319999999999997</c:v>
                </c:pt>
                <c:pt idx="2556">
                  <c:v>4.1130000000000004</c:v>
                </c:pt>
                <c:pt idx="2557">
                  <c:v>4.09</c:v>
                </c:pt>
                <c:pt idx="2558">
                  <c:v>4.0629999999999997</c:v>
                </c:pt>
                <c:pt idx="2559">
                  <c:v>4.085</c:v>
                </c:pt>
                <c:pt idx="2560">
                  <c:v>4.093</c:v>
                </c:pt>
                <c:pt idx="2561">
                  <c:v>4.1429999999999998</c:v>
                </c:pt>
                <c:pt idx="2562">
                  <c:v>4.1929999999999996</c:v>
                </c:pt>
                <c:pt idx="2563">
                  <c:v>4.2329999999999997</c:v>
                </c:pt>
                <c:pt idx="2564">
                  <c:v>4.266</c:v>
                </c:pt>
                <c:pt idx="2565">
                  <c:v>4.3470000000000004</c:v>
                </c:pt>
                <c:pt idx="2566">
                  <c:v>4.4000000000000004</c:v>
                </c:pt>
                <c:pt idx="2567">
                  <c:v>4.4530000000000003</c:v>
                </c:pt>
                <c:pt idx="2568">
                  <c:v>4.4649999999999999</c:v>
                </c:pt>
                <c:pt idx="2569">
                  <c:v>4.4480000000000004</c:v>
                </c:pt>
                <c:pt idx="2570">
                  <c:v>4.4539999999999997</c:v>
                </c:pt>
                <c:pt idx="2571">
                  <c:v>4.42</c:v>
                </c:pt>
                <c:pt idx="2572">
                  <c:v>4.3940000000000001</c:v>
                </c:pt>
                <c:pt idx="2573">
                  <c:v>4.4160000000000004</c:v>
                </c:pt>
                <c:pt idx="2574">
                  <c:v>4.3760000000000003</c:v>
                </c:pt>
                <c:pt idx="2575">
                  <c:v>4.3339999999999996</c:v>
                </c:pt>
                <c:pt idx="2576">
                  <c:v>4.3079999999999998</c:v>
                </c:pt>
                <c:pt idx="2577">
                  <c:v>4.2729999999999997</c:v>
                </c:pt>
                <c:pt idx="2578">
                  <c:v>4.2389999999999999</c:v>
                </c:pt>
                <c:pt idx="2579">
                  <c:v>4.1849999999999996</c:v>
                </c:pt>
                <c:pt idx="2580">
                  <c:v>4.1580000000000004</c:v>
                </c:pt>
                <c:pt idx="2581">
                  <c:v>4.1390000000000002</c:v>
                </c:pt>
                <c:pt idx="2582">
                  <c:v>4.125</c:v>
                </c:pt>
                <c:pt idx="2583">
                  <c:v>4.13</c:v>
                </c:pt>
                <c:pt idx="2584">
                  <c:v>4.0659999999999998</c:v>
                </c:pt>
                <c:pt idx="2585">
                  <c:v>3.9870000000000001</c:v>
                </c:pt>
                <c:pt idx="2586">
                  <c:v>3.8959999999999999</c:v>
                </c:pt>
                <c:pt idx="2587">
                  <c:v>3.7839999999999998</c:v>
                </c:pt>
                <c:pt idx="2588">
                  <c:v>3.6850000000000001</c:v>
                </c:pt>
                <c:pt idx="2589">
                  <c:v>3.5939999999999999</c:v>
                </c:pt>
                <c:pt idx="2590">
                  <c:v>3.4950000000000001</c:v>
                </c:pt>
                <c:pt idx="2591">
                  <c:v>3.4239999999999999</c:v>
                </c:pt>
                <c:pt idx="2592">
                  <c:v>3.371</c:v>
                </c:pt>
                <c:pt idx="2593">
                  <c:v>3.3639999999999999</c:v>
                </c:pt>
                <c:pt idx="2594">
                  <c:v>3.3149999999999999</c:v>
                </c:pt>
                <c:pt idx="2595">
                  <c:v>3.2709999999999999</c:v>
                </c:pt>
                <c:pt idx="2596">
                  <c:v>3.2429999999999999</c:v>
                </c:pt>
                <c:pt idx="2597">
                  <c:v>3.214</c:v>
                </c:pt>
                <c:pt idx="2598">
                  <c:v>3.1880000000000002</c:v>
                </c:pt>
                <c:pt idx="2599">
                  <c:v>3.1259999999999999</c:v>
                </c:pt>
                <c:pt idx="2600">
                  <c:v>3.109</c:v>
                </c:pt>
                <c:pt idx="2601">
                  <c:v>3.105</c:v>
                </c:pt>
                <c:pt idx="2602">
                  <c:v>3.0950000000000002</c:v>
                </c:pt>
                <c:pt idx="2603">
                  <c:v>3.0640000000000001</c:v>
                </c:pt>
                <c:pt idx="2604">
                  <c:v>3.0550000000000002</c:v>
                </c:pt>
                <c:pt idx="2605">
                  <c:v>3.0339999999999998</c:v>
                </c:pt>
                <c:pt idx="2606">
                  <c:v>3.0569999999999999</c:v>
                </c:pt>
                <c:pt idx="2607">
                  <c:v>3.06</c:v>
                </c:pt>
                <c:pt idx="2608">
                  <c:v>3.069</c:v>
                </c:pt>
                <c:pt idx="2609">
                  <c:v>3.0819999999999999</c:v>
                </c:pt>
                <c:pt idx="2610">
                  <c:v>3.0840000000000001</c:v>
                </c:pt>
                <c:pt idx="2611">
                  <c:v>3.101</c:v>
                </c:pt>
                <c:pt idx="2612">
                  <c:v>3.13</c:v>
                </c:pt>
                <c:pt idx="2613">
                  <c:v>3.1680000000000001</c:v>
                </c:pt>
                <c:pt idx="2614">
                  <c:v>3.177</c:v>
                </c:pt>
                <c:pt idx="2615">
                  <c:v>3.238</c:v>
                </c:pt>
                <c:pt idx="2616">
                  <c:v>3.3159999999999998</c:v>
                </c:pt>
                <c:pt idx="2617">
                  <c:v>3.4609999999999999</c:v>
                </c:pt>
                <c:pt idx="2618">
                  <c:v>3.5510000000000002</c:v>
                </c:pt>
                <c:pt idx="2619">
                  <c:v>3.7240000000000002</c:v>
                </c:pt>
                <c:pt idx="2620">
                  <c:v>3.9180000000000001</c:v>
                </c:pt>
                <c:pt idx="2621">
                  <c:v>4.2080000000000002</c:v>
                </c:pt>
                <c:pt idx="2622">
                  <c:v>4.38</c:v>
                </c:pt>
                <c:pt idx="2623">
                  <c:v>4.5519999999999996</c:v>
                </c:pt>
                <c:pt idx="2624">
                  <c:v>4.6440000000000001</c:v>
                </c:pt>
                <c:pt idx="2625">
                  <c:v>4.7859999999999996</c:v>
                </c:pt>
                <c:pt idx="2626">
                  <c:v>4.819</c:v>
                </c:pt>
                <c:pt idx="2627">
                  <c:v>4.8540000000000001</c:v>
                </c:pt>
                <c:pt idx="2628">
                  <c:v>4.8869999999999996</c:v>
                </c:pt>
                <c:pt idx="2629">
                  <c:v>4.9109999999999996</c:v>
                </c:pt>
                <c:pt idx="2630">
                  <c:v>4.9630000000000001</c:v>
                </c:pt>
                <c:pt idx="2631">
                  <c:v>4.9649999999999999</c:v>
                </c:pt>
                <c:pt idx="2632">
                  <c:v>4.9649999999999999</c:v>
                </c:pt>
                <c:pt idx="2633">
                  <c:v>4.9420000000000002</c:v>
                </c:pt>
                <c:pt idx="2634">
                  <c:v>4.9749999999999996</c:v>
                </c:pt>
                <c:pt idx="2635">
                  <c:v>4.9950000000000001</c:v>
                </c:pt>
                <c:pt idx="2636">
                  <c:v>4.9930000000000003</c:v>
                </c:pt>
                <c:pt idx="2637">
                  <c:v>5.0110000000000001</c:v>
                </c:pt>
                <c:pt idx="2638">
                  <c:v>4.9930000000000003</c:v>
                </c:pt>
                <c:pt idx="2639">
                  <c:v>4.9720000000000004</c:v>
                </c:pt>
                <c:pt idx="2640">
                  <c:v>4.9829999999999997</c:v>
                </c:pt>
                <c:pt idx="2641">
                  <c:v>5.024</c:v>
                </c:pt>
                <c:pt idx="2642">
                  <c:v>5.0179999999999998</c:v>
                </c:pt>
                <c:pt idx="2643">
                  <c:v>4.9950000000000001</c:v>
                </c:pt>
                <c:pt idx="2644">
                  <c:v>4.9640000000000004</c:v>
                </c:pt>
                <c:pt idx="2645">
                  <c:v>4.9279999999999999</c:v>
                </c:pt>
                <c:pt idx="2646">
                  <c:v>4.8620000000000001</c:v>
                </c:pt>
                <c:pt idx="2647">
                  <c:v>4.8310000000000004</c:v>
                </c:pt>
                <c:pt idx="2648">
                  <c:v>4.8280000000000003</c:v>
                </c:pt>
                <c:pt idx="2649">
                  <c:v>4.8159999999999998</c:v>
                </c:pt>
                <c:pt idx="2650">
                  <c:v>4.7930000000000001</c:v>
                </c:pt>
                <c:pt idx="2651">
                  <c:v>4.78</c:v>
                </c:pt>
                <c:pt idx="2652">
                  <c:v>4.774</c:v>
                </c:pt>
                <c:pt idx="2653">
                  <c:v>4.8079999999999998</c:v>
                </c:pt>
                <c:pt idx="2654">
                  <c:v>4.8040000000000003</c:v>
                </c:pt>
                <c:pt idx="2655">
                  <c:v>4.83</c:v>
                </c:pt>
                <c:pt idx="2656">
                  <c:v>4.8559999999999999</c:v>
                </c:pt>
                <c:pt idx="2657">
                  <c:v>4.9009999999999998</c:v>
                </c:pt>
                <c:pt idx="2658">
                  <c:v>4.97</c:v>
                </c:pt>
                <c:pt idx="2659">
                  <c:v>5.0410000000000004</c:v>
                </c:pt>
                <c:pt idx="2660">
                  <c:v>5.0979999999999999</c:v>
                </c:pt>
                <c:pt idx="2661">
                  <c:v>5.1550000000000002</c:v>
                </c:pt>
                <c:pt idx="2662">
                  <c:v>5.1820000000000004</c:v>
                </c:pt>
                <c:pt idx="2663">
                  <c:v>5.1790000000000003</c:v>
                </c:pt>
                <c:pt idx="2664">
                  <c:v>5.1429999999999998</c:v>
                </c:pt>
                <c:pt idx="2665">
                  <c:v>5.07</c:v>
                </c:pt>
                <c:pt idx="2666">
                  <c:v>5.0019999999999998</c:v>
                </c:pt>
                <c:pt idx="2667">
                  <c:v>4.9400000000000004</c:v>
                </c:pt>
                <c:pt idx="2668">
                  <c:v>4.8819999999999997</c:v>
                </c:pt>
                <c:pt idx="2669">
                  <c:v>4.8490000000000002</c:v>
                </c:pt>
                <c:pt idx="2670">
                  <c:v>4.8339999999999996</c:v>
                </c:pt>
                <c:pt idx="2671">
                  <c:v>4.7789999999999999</c:v>
                </c:pt>
                <c:pt idx="2672">
                  <c:v>4.7309999999999999</c:v>
                </c:pt>
                <c:pt idx="2673">
                  <c:v>4.702</c:v>
                </c:pt>
                <c:pt idx="2674">
                  <c:v>4.681</c:v>
                </c:pt>
                <c:pt idx="2675">
                  <c:v>4.6029999999999998</c:v>
                </c:pt>
                <c:pt idx="2676">
                  <c:v>4.585</c:v>
                </c:pt>
                <c:pt idx="2677">
                  <c:v>4.5599999999999996</c:v>
                </c:pt>
                <c:pt idx="2678">
                  <c:v>4.5579999999999998</c:v>
                </c:pt>
                <c:pt idx="2679">
                  <c:v>4.5289999999999999</c:v>
                </c:pt>
                <c:pt idx="2680">
                  <c:v>4.4619999999999997</c:v>
                </c:pt>
                <c:pt idx="2681">
                  <c:v>4.3620000000000001</c:v>
                </c:pt>
                <c:pt idx="2682">
                  <c:v>4.266</c:v>
                </c:pt>
                <c:pt idx="2683">
                  <c:v>4.1239999999999997</c:v>
                </c:pt>
                <c:pt idx="2684">
                  <c:v>3.9790000000000001</c:v>
                </c:pt>
                <c:pt idx="2685">
                  <c:v>3.8809999999999998</c:v>
                </c:pt>
                <c:pt idx="2686">
                  <c:v>3.806</c:v>
                </c:pt>
                <c:pt idx="2687">
                  <c:v>3.6960000000000002</c:v>
                </c:pt>
                <c:pt idx="2688">
                  <c:v>3.6179999999999999</c:v>
                </c:pt>
                <c:pt idx="2689">
                  <c:v>3.585</c:v>
                </c:pt>
                <c:pt idx="2690">
                  <c:v>3.5169999999999999</c:v>
                </c:pt>
                <c:pt idx="2691">
                  <c:v>3.464</c:v>
                </c:pt>
                <c:pt idx="2692">
                  <c:v>3.4</c:v>
                </c:pt>
                <c:pt idx="2693">
                  <c:v>3.3690000000000002</c:v>
                </c:pt>
                <c:pt idx="2694">
                  <c:v>3.3170000000000002</c:v>
                </c:pt>
                <c:pt idx="2695">
                  <c:v>3.2749999999999999</c:v>
                </c:pt>
                <c:pt idx="2696">
                  <c:v>3.2469999999999999</c:v>
                </c:pt>
                <c:pt idx="2697">
                  <c:v>3.2559999999999998</c:v>
                </c:pt>
                <c:pt idx="2698">
                  <c:v>3.2170000000000001</c:v>
                </c:pt>
                <c:pt idx="2699">
                  <c:v>3.2010000000000001</c:v>
                </c:pt>
                <c:pt idx="2700">
                  <c:v>3.1789999999999998</c:v>
                </c:pt>
                <c:pt idx="2701">
                  <c:v>3.1680000000000001</c:v>
                </c:pt>
                <c:pt idx="2702">
                  <c:v>3.1659999999999999</c:v>
                </c:pt>
                <c:pt idx="2703">
                  <c:v>3.1589999999999998</c:v>
                </c:pt>
                <c:pt idx="2704">
                  <c:v>3.1480000000000001</c:v>
                </c:pt>
                <c:pt idx="2705">
                  <c:v>3.1720000000000002</c:v>
                </c:pt>
                <c:pt idx="2706">
                  <c:v>3.1619999999999999</c:v>
                </c:pt>
                <c:pt idx="2707">
                  <c:v>3.1779999999999999</c:v>
                </c:pt>
                <c:pt idx="2708">
                  <c:v>3.1739999999999999</c:v>
                </c:pt>
                <c:pt idx="2709">
                  <c:v>3.1970000000000001</c:v>
                </c:pt>
                <c:pt idx="2710">
                  <c:v>3.1789999999999998</c:v>
                </c:pt>
                <c:pt idx="2711">
                  <c:v>3.2250000000000001</c:v>
                </c:pt>
                <c:pt idx="2712">
                  <c:v>3.3519999999999999</c:v>
                </c:pt>
                <c:pt idx="2713">
                  <c:v>3.508</c:v>
                </c:pt>
                <c:pt idx="2714">
                  <c:v>3.609</c:v>
                </c:pt>
                <c:pt idx="2715">
                  <c:v>3.7949999999999999</c:v>
                </c:pt>
                <c:pt idx="2716">
                  <c:v>3.9740000000000002</c:v>
                </c:pt>
                <c:pt idx="2717">
                  <c:v>4.2480000000000002</c:v>
                </c:pt>
                <c:pt idx="2718">
                  <c:v>4.3940000000000001</c:v>
                </c:pt>
                <c:pt idx="2719">
                  <c:v>4.5650000000000004</c:v>
                </c:pt>
                <c:pt idx="2720">
                  <c:v>4.6989999999999998</c:v>
                </c:pt>
                <c:pt idx="2721">
                  <c:v>4.8310000000000004</c:v>
                </c:pt>
                <c:pt idx="2722">
                  <c:v>4.8739999999999997</c:v>
                </c:pt>
                <c:pt idx="2723">
                  <c:v>4.8970000000000002</c:v>
                </c:pt>
                <c:pt idx="2724">
                  <c:v>4.9080000000000004</c:v>
                </c:pt>
                <c:pt idx="2725">
                  <c:v>4.9320000000000004</c:v>
                </c:pt>
                <c:pt idx="2726">
                  <c:v>4.9509999999999996</c:v>
                </c:pt>
                <c:pt idx="2727">
                  <c:v>4.9130000000000003</c:v>
                </c:pt>
                <c:pt idx="2728">
                  <c:v>4.91</c:v>
                </c:pt>
                <c:pt idx="2729">
                  <c:v>4.8819999999999997</c:v>
                </c:pt>
                <c:pt idx="2730">
                  <c:v>4.8689999999999998</c:v>
                </c:pt>
                <c:pt idx="2731">
                  <c:v>4.8929999999999998</c:v>
                </c:pt>
                <c:pt idx="2732">
                  <c:v>4.9119999999999999</c:v>
                </c:pt>
                <c:pt idx="2733">
                  <c:v>4.8849999999999998</c:v>
                </c:pt>
                <c:pt idx="2734">
                  <c:v>4.8710000000000004</c:v>
                </c:pt>
                <c:pt idx="2735">
                  <c:v>4.8719999999999999</c:v>
                </c:pt>
                <c:pt idx="2736">
                  <c:v>4.9020000000000001</c:v>
                </c:pt>
                <c:pt idx="2737">
                  <c:v>4.944</c:v>
                </c:pt>
                <c:pt idx="2738">
                  <c:v>4.976</c:v>
                </c:pt>
                <c:pt idx="2739">
                  <c:v>5.0010000000000003</c:v>
                </c:pt>
                <c:pt idx="2740">
                  <c:v>4.9779999999999998</c:v>
                </c:pt>
                <c:pt idx="2741">
                  <c:v>4.96</c:v>
                </c:pt>
                <c:pt idx="2742">
                  <c:v>4.8739999999999997</c:v>
                </c:pt>
                <c:pt idx="2743">
                  <c:v>4.8789999999999996</c:v>
                </c:pt>
                <c:pt idx="2744">
                  <c:v>4.8819999999999997</c:v>
                </c:pt>
                <c:pt idx="2745">
                  <c:v>4.9059999999999997</c:v>
                </c:pt>
                <c:pt idx="2746">
                  <c:v>4.9189999999999996</c:v>
                </c:pt>
                <c:pt idx="2747">
                  <c:v>4.9050000000000002</c:v>
                </c:pt>
                <c:pt idx="2748">
                  <c:v>4.9390000000000001</c:v>
                </c:pt>
                <c:pt idx="2749">
                  <c:v>5.0250000000000004</c:v>
                </c:pt>
                <c:pt idx="2750">
                  <c:v>5.032</c:v>
                </c:pt>
                <c:pt idx="2751">
                  <c:v>5.0869999999999997</c:v>
                </c:pt>
                <c:pt idx="2752">
                  <c:v>5.1280000000000001</c:v>
                </c:pt>
                <c:pt idx="2753">
                  <c:v>5.1909999999999998</c:v>
                </c:pt>
                <c:pt idx="2754">
                  <c:v>5.2830000000000004</c:v>
                </c:pt>
                <c:pt idx="2755">
                  <c:v>5.3540000000000001</c:v>
                </c:pt>
                <c:pt idx="2756">
                  <c:v>5.3959999999999999</c:v>
                </c:pt>
                <c:pt idx="2757">
                  <c:v>5.4189999999999996</c:v>
                </c:pt>
                <c:pt idx="2758">
                  <c:v>5.4050000000000002</c:v>
                </c:pt>
                <c:pt idx="2759">
                  <c:v>5.4009999999999998</c:v>
                </c:pt>
                <c:pt idx="2760">
                  <c:v>5.327</c:v>
                </c:pt>
                <c:pt idx="2761">
                  <c:v>5.2759999999999998</c:v>
                </c:pt>
                <c:pt idx="2762">
                  <c:v>5.1959999999999997</c:v>
                </c:pt>
                <c:pt idx="2763">
                  <c:v>5.1210000000000004</c:v>
                </c:pt>
                <c:pt idx="2764">
                  <c:v>5.056</c:v>
                </c:pt>
                <c:pt idx="2765">
                  <c:v>4.976</c:v>
                </c:pt>
                <c:pt idx="2766">
                  <c:v>4.9139999999999997</c:v>
                </c:pt>
                <c:pt idx="2767">
                  <c:v>4.8419999999999996</c:v>
                </c:pt>
                <c:pt idx="2768">
                  <c:v>4.75</c:v>
                </c:pt>
                <c:pt idx="2769">
                  <c:v>4.7229999999999999</c:v>
                </c:pt>
                <c:pt idx="2770">
                  <c:v>4.6909999999999998</c:v>
                </c:pt>
                <c:pt idx="2771">
                  <c:v>4.6760000000000002</c:v>
                </c:pt>
                <c:pt idx="2772">
                  <c:v>4.6269999999999998</c:v>
                </c:pt>
                <c:pt idx="2773">
                  <c:v>4.5890000000000004</c:v>
                </c:pt>
                <c:pt idx="2774">
                  <c:v>4.5380000000000003</c:v>
                </c:pt>
                <c:pt idx="2775">
                  <c:v>4.58</c:v>
                </c:pt>
                <c:pt idx="2776">
                  <c:v>4.4969999999999999</c:v>
                </c:pt>
                <c:pt idx="2777">
                  <c:v>4.407</c:v>
                </c:pt>
                <c:pt idx="2778">
                  <c:v>4.2770000000000001</c:v>
                </c:pt>
                <c:pt idx="2779">
                  <c:v>4.1879999999999997</c:v>
                </c:pt>
                <c:pt idx="2780">
                  <c:v>4.056</c:v>
                </c:pt>
                <c:pt idx="2781">
                  <c:v>3.9369999999999998</c:v>
                </c:pt>
                <c:pt idx="2782">
                  <c:v>3.8050000000000002</c:v>
                </c:pt>
                <c:pt idx="2783">
                  <c:v>3.6840000000000002</c:v>
                </c:pt>
                <c:pt idx="2784">
                  <c:v>3.5950000000000002</c:v>
                </c:pt>
                <c:pt idx="2785">
                  <c:v>3.5489999999999999</c:v>
                </c:pt>
                <c:pt idx="2786">
                  <c:v>3.472</c:v>
                </c:pt>
                <c:pt idx="2787">
                  <c:v>3.4180000000000001</c:v>
                </c:pt>
                <c:pt idx="2788">
                  <c:v>3.343</c:v>
                </c:pt>
                <c:pt idx="2789">
                  <c:v>3.3170000000000002</c:v>
                </c:pt>
                <c:pt idx="2790">
                  <c:v>3.306</c:v>
                </c:pt>
                <c:pt idx="2791">
                  <c:v>3.2610000000000001</c:v>
                </c:pt>
                <c:pt idx="2792">
                  <c:v>3.206</c:v>
                </c:pt>
                <c:pt idx="2793">
                  <c:v>3.1880000000000002</c:v>
                </c:pt>
                <c:pt idx="2794">
                  <c:v>3.1579999999999999</c:v>
                </c:pt>
                <c:pt idx="2795">
                  <c:v>3.1440000000000001</c:v>
                </c:pt>
                <c:pt idx="2796">
                  <c:v>3.1360000000000001</c:v>
                </c:pt>
                <c:pt idx="2797">
                  <c:v>3.1179999999999999</c:v>
                </c:pt>
                <c:pt idx="2798">
                  <c:v>3.0920000000000001</c:v>
                </c:pt>
                <c:pt idx="2799">
                  <c:v>3.09</c:v>
                </c:pt>
                <c:pt idx="2800">
                  <c:v>3.0960000000000001</c:v>
                </c:pt>
                <c:pt idx="2801">
                  <c:v>3.12</c:v>
                </c:pt>
                <c:pt idx="2802">
                  <c:v>3.1030000000000002</c:v>
                </c:pt>
                <c:pt idx="2803">
                  <c:v>3.11</c:v>
                </c:pt>
                <c:pt idx="2804">
                  <c:v>3.1160000000000001</c:v>
                </c:pt>
                <c:pt idx="2805">
                  <c:v>3.13</c:v>
                </c:pt>
                <c:pt idx="2806">
                  <c:v>3.157</c:v>
                </c:pt>
                <c:pt idx="2807">
                  <c:v>3.2160000000000002</c:v>
                </c:pt>
                <c:pt idx="2808">
                  <c:v>3.3410000000000002</c:v>
                </c:pt>
                <c:pt idx="2809">
                  <c:v>3.5129999999999999</c:v>
                </c:pt>
                <c:pt idx="2810">
                  <c:v>3.6</c:v>
                </c:pt>
                <c:pt idx="2811">
                  <c:v>3.7789999999999999</c:v>
                </c:pt>
                <c:pt idx="2812">
                  <c:v>4.0010000000000003</c:v>
                </c:pt>
                <c:pt idx="2813">
                  <c:v>4.2679999999999998</c:v>
                </c:pt>
                <c:pt idx="2814">
                  <c:v>4.4189999999999996</c:v>
                </c:pt>
                <c:pt idx="2815">
                  <c:v>4.5629999999999997</c:v>
                </c:pt>
                <c:pt idx="2816">
                  <c:v>4.6639999999999997</c:v>
                </c:pt>
                <c:pt idx="2817">
                  <c:v>4.7569999999999997</c:v>
                </c:pt>
                <c:pt idx="2818">
                  <c:v>4.7880000000000003</c:v>
                </c:pt>
                <c:pt idx="2819">
                  <c:v>4.8120000000000003</c:v>
                </c:pt>
                <c:pt idx="2820">
                  <c:v>4.8499999999999996</c:v>
                </c:pt>
                <c:pt idx="2821">
                  <c:v>4.8710000000000004</c:v>
                </c:pt>
                <c:pt idx="2822">
                  <c:v>4.8719999999999999</c:v>
                </c:pt>
                <c:pt idx="2823">
                  <c:v>4.8719999999999999</c:v>
                </c:pt>
                <c:pt idx="2824">
                  <c:v>4.8840000000000003</c:v>
                </c:pt>
                <c:pt idx="2825">
                  <c:v>4.8520000000000003</c:v>
                </c:pt>
                <c:pt idx="2826">
                  <c:v>4.8479999999999999</c:v>
                </c:pt>
                <c:pt idx="2827">
                  <c:v>4.8250000000000002</c:v>
                </c:pt>
                <c:pt idx="2828">
                  <c:v>4.835</c:v>
                </c:pt>
                <c:pt idx="2829">
                  <c:v>4.8339999999999996</c:v>
                </c:pt>
                <c:pt idx="2830">
                  <c:v>4.835</c:v>
                </c:pt>
                <c:pt idx="2831">
                  <c:v>4.8310000000000004</c:v>
                </c:pt>
                <c:pt idx="2832">
                  <c:v>4.8479999999999999</c:v>
                </c:pt>
                <c:pt idx="2833">
                  <c:v>4.859</c:v>
                </c:pt>
                <c:pt idx="2834">
                  <c:v>4.8559999999999999</c:v>
                </c:pt>
                <c:pt idx="2835">
                  <c:v>4.8899999999999997</c:v>
                </c:pt>
                <c:pt idx="2836">
                  <c:v>4.8789999999999996</c:v>
                </c:pt>
                <c:pt idx="2837">
                  <c:v>4.843</c:v>
                </c:pt>
                <c:pt idx="2838">
                  <c:v>4.7859999999999996</c:v>
                </c:pt>
                <c:pt idx="2839">
                  <c:v>4.7949999999999999</c:v>
                </c:pt>
                <c:pt idx="2840">
                  <c:v>4.7889999999999997</c:v>
                </c:pt>
                <c:pt idx="2841">
                  <c:v>4.79</c:v>
                </c:pt>
                <c:pt idx="2842">
                  <c:v>4.766</c:v>
                </c:pt>
                <c:pt idx="2843">
                  <c:v>4.7729999999999997</c:v>
                </c:pt>
                <c:pt idx="2844">
                  <c:v>4.8070000000000004</c:v>
                </c:pt>
                <c:pt idx="2845">
                  <c:v>4.8529999999999998</c:v>
                </c:pt>
                <c:pt idx="2846">
                  <c:v>4.8680000000000003</c:v>
                </c:pt>
                <c:pt idx="2847">
                  <c:v>4.8680000000000003</c:v>
                </c:pt>
                <c:pt idx="2848">
                  <c:v>4.9210000000000003</c:v>
                </c:pt>
                <c:pt idx="2849">
                  <c:v>4.95</c:v>
                </c:pt>
                <c:pt idx="2850">
                  <c:v>5.0380000000000003</c:v>
                </c:pt>
                <c:pt idx="2851">
                  <c:v>5.1219999999999999</c:v>
                </c:pt>
                <c:pt idx="2852">
                  <c:v>5.1539999999999999</c:v>
                </c:pt>
                <c:pt idx="2853">
                  <c:v>5.2130000000000001</c:v>
                </c:pt>
                <c:pt idx="2854">
                  <c:v>5.2430000000000003</c:v>
                </c:pt>
                <c:pt idx="2855">
                  <c:v>5.2320000000000002</c:v>
                </c:pt>
                <c:pt idx="2856">
                  <c:v>5.2110000000000003</c:v>
                </c:pt>
                <c:pt idx="2857">
                  <c:v>5.1689999999999996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D4-428F-8AB1-07415B30EAE8}"/>
            </c:ext>
          </c:extLst>
        </c:ser>
        <c:ser>
          <c:idx val="0"/>
          <c:order val="1"/>
          <c:tx>
            <c:strRef>
              <c:f>'Demand and Wind May 2022'!$G$1</c:f>
              <c:strCache>
                <c:ptCount val="1"/>
                <c:pt idx="0">
                  <c:v>Actual wind (GW)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2022'!$G$2:$G$2859</c:f>
              <c:numCache>
                <c:formatCode>General</c:formatCode>
                <c:ptCount val="2858"/>
                <c:pt idx="0">
                  <c:v>0.33</c:v>
                </c:pt>
                <c:pt idx="1">
                  <c:v>0.28299999999999997</c:v>
                </c:pt>
                <c:pt idx="2">
                  <c:v>0.27600000000000002</c:v>
                </c:pt>
                <c:pt idx="3">
                  <c:v>0.26700000000000002</c:v>
                </c:pt>
                <c:pt idx="4">
                  <c:v>0.25600000000000001</c:v>
                </c:pt>
                <c:pt idx="5">
                  <c:v>0.247</c:v>
                </c:pt>
                <c:pt idx="6">
                  <c:v>0.23400000000000001</c:v>
                </c:pt>
                <c:pt idx="7">
                  <c:v>0.24099999999999999</c:v>
                </c:pt>
                <c:pt idx="8">
                  <c:v>0.22700000000000001</c:v>
                </c:pt>
                <c:pt idx="9">
                  <c:v>0.23499999999999999</c:v>
                </c:pt>
                <c:pt idx="10">
                  <c:v>0.22700000000000001</c:v>
                </c:pt>
                <c:pt idx="11">
                  <c:v>0.22700000000000001</c:v>
                </c:pt>
                <c:pt idx="12">
                  <c:v>0.23699999999999999</c:v>
                </c:pt>
                <c:pt idx="13">
                  <c:v>0.24099999999999999</c:v>
                </c:pt>
                <c:pt idx="14">
                  <c:v>0.26100000000000001</c:v>
                </c:pt>
                <c:pt idx="15">
                  <c:v>0.27700000000000002</c:v>
                </c:pt>
                <c:pt idx="16">
                  <c:v>0.29499999999999998</c:v>
                </c:pt>
                <c:pt idx="17">
                  <c:v>0.30099999999999999</c:v>
                </c:pt>
                <c:pt idx="18">
                  <c:v>0.32800000000000001</c:v>
                </c:pt>
                <c:pt idx="19">
                  <c:v>0.31</c:v>
                </c:pt>
                <c:pt idx="20">
                  <c:v>0.33400000000000002</c:v>
                </c:pt>
                <c:pt idx="21">
                  <c:v>0.33900000000000002</c:v>
                </c:pt>
                <c:pt idx="22">
                  <c:v>0.33100000000000002</c:v>
                </c:pt>
                <c:pt idx="23">
                  <c:v>0.314</c:v>
                </c:pt>
                <c:pt idx="24">
                  <c:v>0.32300000000000001</c:v>
                </c:pt>
                <c:pt idx="25">
                  <c:v>0.318</c:v>
                </c:pt>
                <c:pt idx="26">
                  <c:v>0.28899999999999998</c:v>
                </c:pt>
                <c:pt idx="27">
                  <c:v>0.30499999999999999</c:v>
                </c:pt>
                <c:pt idx="28">
                  <c:v>0.315</c:v>
                </c:pt>
                <c:pt idx="29">
                  <c:v>0.32</c:v>
                </c:pt>
                <c:pt idx="30">
                  <c:v>0.316</c:v>
                </c:pt>
                <c:pt idx="31">
                  <c:v>0.308</c:v>
                </c:pt>
                <c:pt idx="32">
                  <c:v>0.315</c:v>
                </c:pt>
                <c:pt idx="33">
                  <c:v>0.30399999999999999</c:v>
                </c:pt>
                <c:pt idx="34">
                  <c:v>0.251</c:v>
                </c:pt>
                <c:pt idx="35">
                  <c:v>0.22800000000000001</c:v>
                </c:pt>
                <c:pt idx="36">
                  <c:v>0.20799999999999999</c:v>
                </c:pt>
                <c:pt idx="37">
                  <c:v>0.20100000000000001</c:v>
                </c:pt>
                <c:pt idx="38">
                  <c:v>0.189</c:v>
                </c:pt>
                <c:pt idx="39">
                  <c:v>0.191</c:v>
                </c:pt>
                <c:pt idx="40">
                  <c:v>0.21199999999999999</c:v>
                </c:pt>
                <c:pt idx="41">
                  <c:v>0.26400000000000001</c:v>
                </c:pt>
                <c:pt idx="42">
                  <c:v>0.27100000000000002</c:v>
                </c:pt>
                <c:pt idx="43">
                  <c:v>0.33200000000000002</c:v>
                </c:pt>
                <c:pt idx="44">
                  <c:v>0.34799999999999998</c:v>
                </c:pt>
                <c:pt idx="45">
                  <c:v>0.36799999999999999</c:v>
                </c:pt>
                <c:pt idx="46">
                  <c:v>0.41199999999999998</c:v>
                </c:pt>
                <c:pt idx="47">
                  <c:v>0.44700000000000001</c:v>
                </c:pt>
                <c:pt idx="48">
                  <c:v>0.42299999999999999</c:v>
                </c:pt>
                <c:pt idx="49">
                  <c:v>0.51700000000000002</c:v>
                </c:pt>
                <c:pt idx="50">
                  <c:v>0.50800000000000001</c:v>
                </c:pt>
                <c:pt idx="51">
                  <c:v>0.52900000000000003</c:v>
                </c:pt>
                <c:pt idx="52">
                  <c:v>0.55400000000000005</c:v>
                </c:pt>
                <c:pt idx="53">
                  <c:v>0.47199999999999998</c:v>
                </c:pt>
                <c:pt idx="54">
                  <c:v>0.39700000000000002</c:v>
                </c:pt>
                <c:pt idx="55">
                  <c:v>0.441</c:v>
                </c:pt>
                <c:pt idx="56">
                  <c:v>0.40100000000000002</c:v>
                </c:pt>
                <c:pt idx="57">
                  <c:v>0.39400000000000002</c:v>
                </c:pt>
                <c:pt idx="58">
                  <c:v>0.44800000000000001</c:v>
                </c:pt>
                <c:pt idx="59">
                  <c:v>0.442</c:v>
                </c:pt>
                <c:pt idx="60">
                  <c:v>0.443</c:v>
                </c:pt>
                <c:pt idx="61">
                  <c:v>0.52100000000000002</c:v>
                </c:pt>
                <c:pt idx="62">
                  <c:v>0.52100000000000002</c:v>
                </c:pt>
                <c:pt idx="63">
                  <c:v>0.58199999999999996</c:v>
                </c:pt>
                <c:pt idx="64">
                  <c:v>0.56599999999999995</c:v>
                </c:pt>
                <c:pt idx="65">
                  <c:v>0.60199999999999998</c:v>
                </c:pt>
                <c:pt idx="66">
                  <c:v>0.61099999999999999</c:v>
                </c:pt>
                <c:pt idx="67">
                  <c:v>0.60699999999999998</c:v>
                </c:pt>
                <c:pt idx="68">
                  <c:v>0.57599999999999996</c:v>
                </c:pt>
                <c:pt idx="69">
                  <c:v>0.59299999999999997</c:v>
                </c:pt>
                <c:pt idx="70">
                  <c:v>0.61699999999999999</c:v>
                </c:pt>
                <c:pt idx="71">
                  <c:v>0.58499999999999996</c:v>
                </c:pt>
                <c:pt idx="72">
                  <c:v>0.57699999999999996</c:v>
                </c:pt>
                <c:pt idx="73">
                  <c:v>0.55200000000000005</c:v>
                </c:pt>
                <c:pt idx="74">
                  <c:v>0.56799999999999995</c:v>
                </c:pt>
                <c:pt idx="75">
                  <c:v>0.55800000000000005</c:v>
                </c:pt>
                <c:pt idx="76">
                  <c:v>0.46100000000000002</c:v>
                </c:pt>
                <c:pt idx="77">
                  <c:v>0.441</c:v>
                </c:pt>
                <c:pt idx="78">
                  <c:v>0.38400000000000001</c:v>
                </c:pt>
                <c:pt idx="79">
                  <c:v>0.33200000000000002</c:v>
                </c:pt>
                <c:pt idx="80">
                  <c:v>0.28100000000000003</c:v>
                </c:pt>
                <c:pt idx="81">
                  <c:v>0.26400000000000001</c:v>
                </c:pt>
                <c:pt idx="82">
                  <c:v>0.26400000000000001</c:v>
                </c:pt>
                <c:pt idx="83">
                  <c:v>0.245</c:v>
                </c:pt>
                <c:pt idx="84">
                  <c:v>0.218</c:v>
                </c:pt>
                <c:pt idx="85">
                  <c:v>0.191</c:v>
                </c:pt>
                <c:pt idx="86">
                  <c:v>0.186</c:v>
                </c:pt>
                <c:pt idx="87">
                  <c:v>0.17699999999999999</c:v>
                </c:pt>
                <c:pt idx="88">
                  <c:v>0.14499999999999999</c:v>
                </c:pt>
                <c:pt idx="89">
                  <c:v>0.13200000000000001</c:v>
                </c:pt>
                <c:pt idx="90">
                  <c:v>0.13500000000000001</c:v>
                </c:pt>
                <c:pt idx="91">
                  <c:v>0.121</c:v>
                </c:pt>
                <c:pt idx="92">
                  <c:v>0.11</c:v>
                </c:pt>
                <c:pt idx="93">
                  <c:v>0.107</c:v>
                </c:pt>
                <c:pt idx="94">
                  <c:v>0.109</c:v>
                </c:pt>
                <c:pt idx="95">
                  <c:v>0.10299999999999999</c:v>
                </c:pt>
                <c:pt idx="96">
                  <c:v>0.111</c:v>
                </c:pt>
                <c:pt idx="97">
                  <c:v>0.106</c:v>
                </c:pt>
                <c:pt idx="98">
                  <c:v>9.5000000000000001E-2</c:v>
                </c:pt>
                <c:pt idx="99">
                  <c:v>9.1999999999999998E-2</c:v>
                </c:pt>
                <c:pt idx="100">
                  <c:v>6.8000000000000005E-2</c:v>
                </c:pt>
                <c:pt idx="101">
                  <c:v>6.5000000000000002E-2</c:v>
                </c:pt>
                <c:pt idx="102">
                  <c:v>5.8999999999999997E-2</c:v>
                </c:pt>
                <c:pt idx="103">
                  <c:v>5.5E-2</c:v>
                </c:pt>
                <c:pt idx="104">
                  <c:v>4.8000000000000001E-2</c:v>
                </c:pt>
                <c:pt idx="105">
                  <c:v>3.7999999999999999E-2</c:v>
                </c:pt>
                <c:pt idx="106">
                  <c:v>0.03</c:v>
                </c:pt>
                <c:pt idx="107">
                  <c:v>2.4E-2</c:v>
                </c:pt>
                <c:pt idx="108">
                  <c:v>2.1000000000000001E-2</c:v>
                </c:pt>
                <c:pt idx="109">
                  <c:v>2.5000000000000001E-2</c:v>
                </c:pt>
                <c:pt idx="110">
                  <c:v>0.03</c:v>
                </c:pt>
                <c:pt idx="111">
                  <c:v>3.2000000000000001E-2</c:v>
                </c:pt>
                <c:pt idx="112">
                  <c:v>3.9E-2</c:v>
                </c:pt>
                <c:pt idx="113">
                  <c:v>4.8000000000000001E-2</c:v>
                </c:pt>
                <c:pt idx="114">
                  <c:v>0.06</c:v>
                </c:pt>
                <c:pt idx="115">
                  <c:v>6.9000000000000006E-2</c:v>
                </c:pt>
                <c:pt idx="116">
                  <c:v>8.3000000000000004E-2</c:v>
                </c:pt>
                <c:pt idx="117">
                  <c:v>9.1999999999999998E-2</c:v>
                </c:pt>
                <c:pt idx="118">
                  <c:v>9.0999999999999998E-2</c:v>
                </c:pt>
                <c:pt idx="119">
                  <c:v>9.8000000000000004E-2</c:v>
                </c:pt>
                <c:pt idx="120">
                  <c:v>0.12</c:v>
                </c:pt>
                <c:pt idx="121">
                  <c:v>0.13800000000000001</c:v>
                </c:pt>
                <c:pt idx="122">
                  <c:v>0.159</c:v>
                </c:pt>
                <c:pt idx="123">
                  <c:v>0.17699999999999999</c:v>
                </c:pt>
                <c:pt idx="124">
                  <c:v>0.188</c:v>
                </c:pt>
                <c:pt idx="125">
                  <c:v>0.23699999999999999</c:v>
                </c:pt>
                <c:pt idx="126">
                  <c:v>0.27100000000000002</c:v>
                </c:pt>
                <c:pt idx="127">
                  <c:v>0.3</c:v>
                </c:pt>
                <c:pt idx="128">
                  <c:v>0.32400000000000001</c:v>
                </c:pt>
                <c:pt idx="129">
                  <c:v>0.309</c:v>
                </c:pt>
                <c:pt idx="130">
                  <c:v>0.29799999999999999</c:v>
                </c:pt>
                <c:pt idx="131">
                  <c:v>0.29399999999999998</c:v>
                </c:pt>
                <c:pt idx="132">
                  <c:v>0.314</c:v>
                </c:pt>
                <c:pt idx="133">
                  <c:v>0.32200000000000001</c:v>
                </c:pt>
                <c:pt idx="134">
                  <c:v>0.34</c:v>
                </c:pt>
                <c:pt idx="135">
                  <c:v>0.38</c:v>
                </c:pt>
                <c:pt idx="136">
                  <c:v>0.41299999999999998</c:v>
                </c:pt>
                <c:pt idx="137">
                  <c:v>0.46500000000000002</c:v>
                </c:pt>
                <c:pt idx="138">
                  <c:v>0.53200000000000003</c:v>
                </c:pt>
                <c:pt idx="139">
                  <c:v>0.61399999999999999</c:v>
                </c:pt>
                <c:pt idx="140">
                  <c:v>0.66700000000000004</c:v>
                </c:pt>
                <c:pt idx="141">
                  <c:v>0.76500000000000001</c:v>
                </c:pt>
                <c:pt idx="142">
                  <c:v>0.82399999999999995</c:v>
                </c:pt>
                <c:pt idx="143">
                  <c:v>0.90900000000000003</c:v>
                </c:pt>
                <c:pt idx="144">
                  <c:v>0.97399999999999998</c:v>
                </c:pt>
                <c:pt idx="145">
                  <c:v>1.002</c:v>
                </c:pt>
                <c:pt idx="146">
                  <c:v>1.042</c:v>
                </c:pt>
                <c:pt idx="147">
                  <c:v>1.085</c:v>
                </c:pt>
                <c:pt idx="148">
                  <c:v>1.097</c:v>
                </c:pt>
                <c:pt idx="149">
                  <c:v>1.149</c:v>
                </c:pt>
                <c:pt idx="150">
                  <c:v>1.1599999999999999</c:v>
                </c:pt>
                <c:pt idx="151">
                  <c:v>1.169</c:v>
                </c:pt>
                <c:pt idx="152">
                  <c:v>1.1950000000000001</c:v>
                </c:pt>
                <c:pt idx="153">
                  <c:v>1.18</c:v>
                </c:pt>
                <c:pt idx="154">
                  <c:v>1.262</c:v>
                </c:pt>
                <c:pt idx="155">
                  <c:v>1.3109999999999999</c:v>
                </c:pt>
                <c:pt idx="156">
                  <c:v>1.3620000000000001</c:v>
                </c:pt>
                <c:pt idx="157">
                  <c:v>1.395</c:v>
                </c:pt>
                <c:pt idx="158">
                  <c:v>1.413</c:v>
                </c:pt>
                <c:pt idx="159">
                  <c:v>1.4359999999999999</c:v>
                </c:pt>
                <c:pt idx="160">
                  <c:v>1.4390000000000001</c:v>
                </c:pt>
                <c:pt idx="161">
                  <c:v>1.4510000000000001</c:v>
                </c:pt>
                <c:pt idx="162">
                  <c:v>1.4179999999999999</c:v>
                </c:pt>
                <c:pt idx="163">
                  <c:v>1.4159999999999999</c:v>
                </c:pt>
                <c:pt idx="164">
                  <c:v>1.389</c:v>
                </c:pt>
                <c:pt idx="165">
                  <c:v>1.4</c:v>
                </c:pt>
                <c:pt idx="166">
                  <c:v>1.3680000000000001</c:v>
                </c:pt>
                <c:pt idx="167">
                  <c:v>1.35</c:v>
                </c:pt>
                <c:pt idx="168">
                  <c:v>1.284</c:v>
                </c:pt>
                <c:pt idx="169">
                  <c:v>1.2629999999999999</c:v>
                </c:pt>
                <c:pt idx="170">
                  <c:v>1.242</c:v>
                </c:pt>
                <c:pt idx="171">
                  <c:v>1.1279999999999999</c:v>
                </c:pt>
                <c:pt idx="172">
                  <c:v>1.0760000000000001</c:v>
                </c:pt>
                <c:pt idx="173">
                  <c:v>1.054</c:v>
                </c:pt>
                <c:pt idx="174">
                  <c:v>1.0369999999999999</c:v>
                </c:pt>
                <c:pt idx="175">
                  <c:v>1.0409999999999999</c:v>
                </c:pt>
                <c:pt idx="176">
                  <c:v>1.0569999999999999</c:v>
                </c:pt>
                <c:pt idx="177">
                  <c:v>1.073</c:v>
                </c:pt>
                <c:pt idx="178">
                  <c:v>1.093</c:v>
                </c:pt>
                <c:pt idx="179">
                  <c:v>1.181</c:v>
                </c:pt>
                <c:pt idx="180">
                  <c:v>1.2470000000000001</c:v>
                </c:pt>
                <c:pt idx="181">
                  <c:v>1.3080000000000001</c:v>
                </c:pt>
                <c:pt idx="182">
                  <c:v>1.3440000000000001</c:v>
                </c:pt>
                <c:pt idx="183">
                  <c:v>1.3480000000000001</c:v>
                </c:pt>
                <c:pt idx="184">
                  <c:v>1.39</c:v>
                </c:pt>
                <c:pt idx="185">
                  <c:v>1.3779999999999999</c:v>
                </c:pt>
                <c:pt idx="186">
                  <c:v>1.4239999999999999</c:v>
                </c:pt>
                <c:pt idx="187">
                  <c:v>1.4450000000000001</c:v>
                </c:pt>
                <c:pt idx="188">
                  <c:v>1.468</c:v>
                </c:pt>
                <c:pt idx="189">
                  <c:v>1.4430000000000001</c:v>
                </c:pt>
                <c:pt idx="190">
                  <c:v>1.4279999999999999</c:v>
                </c:pt>
                <c:pt idx="191">
                  <c:v>1.508</c:v>
                </c:pt>
                <c:pt idx="192">
                  <c:v>1.538</c:v>
                </c:pt>
                <c:pt idx="193">
                  <c:v>1.6020000000000001</c:v>
                </c:pt>
                <c:pt idx="194">
                  <c:v>1.611</c:v>
                </c:pt>
                <c:pt idx="195">
                  <c:v>1.639</c:v>
                </c:pt>
                <c:pt idx="196">
                  <c:v>1.63</c:v>
                </c:pt>
                <c:pt idx="197">
                  <c:v>1.6579999999999999</c:v>
                </c:pt>
                <c:pt idx="198">
                  <c:v>1.698</c:v>
                </c:pt>
                <c:pt idx="199">
                  <c:v>1.76</c:v>
                </c:pt>
                <c:pt idx="200">
                  <c:v>1.8069999999999999</c:v>
                </c:pt>
                <c:pt idx="201">
                  <c:v>1.847</c:v>
                </c:pt>
                <c:pt idx="202">
                  <c:v>1.7949999999999999</c:v>
                </c:pt>
                <c:pt idx="203">
                  <c:v>1.804</c:v>
                </c:pt>
                <c:pt idx="204">
                  <c:v>1.833</c:v>
                </c:pt>
                <c:pt idx="205">
                  <c:v>1.8260000000000001</c:v>
                </c:pt>
                <c:pt idx="206">
                  <c:v>1.819</c:v>
                </c:pt>
                <c:pt idx="207">
                  <c:v>1.829</c:v>
                </c:pt>
                <c:pt idx="208">
                  <c:v>1.859</c:v>
                </c:pt>
                <c:pt idx="209">
                  <c:v>1.9139999999999999</c:v>
                </c:pt>
                <c:pt idx="210">
                  <c:v>1.958</c:v>
                </c:pt>
                <c:pt idx="211">
                  <c:v>2.0150000000000001</c:v>
                </c:pt>
                <c:pt idx="212">
                  <c:v>2.105</c:v>
                </c:pt>
                <c:pt idx="213">
                  <c:v>2.1419999999999999</c:v>
                </c:pt>
                <c:pt idx="214">
                  <c:v>2.1360000000000001</c:v>
                </c:pt>
                <c:pt idx="215">
                  <c:v>2.1269999999999998</c:v>
                </c:pt>
                <c:pt idx="216">
                  <c:v>2.0510000000000002</c:v>
                </c:pt>
                <c:pt idx="217">
                  <c:v>2.0350000000000001</c:v>
                </c:pt>
                <c:pt idx="218">
                  <c:v>2.0449999999999999</c:v>
                </c:pt>
                <c:pt idx="219">
                  <c:v>2.0379999999999998</c:v>
                </c:pt>
                <c:pt idx="220">
                  <c:v>2.0870000000000002</c:v>
                </c:pt>
                <c:pt idx="221">
                  <c:v>2.052</c:v>
                </c:pt>
                <c:pt idx="222">
                  <c:v>2.0369999999999999</c:v>
                </c:pt>
                <c:pt idx="223">
                  <c:v>1.9770000000000001</c:v>
                </c:pt>
                <c:pt idx="224">
                  <c:v>1.9330000000000001</c:v>
                </c:pt>
                <c:pt idx="225">
                  <c:v>1.857</c:v>
                </c:pt>
                <c:pt idx="226">
                  <c:v>1.889</c:v>
                </c:pt>
                <c:pt idx="227">
                  <c:v>1.897</c:v>
                </c:pt>
                <c:pt idx="228">
                  <c:v>1.895</c:v>
                </c:pt>
                <c:pt idx="229">
                  <c:v>1.821</c:v>
                </c:pt>
                <c:pt idx="230">
                  <c:v>1.796</c:v>
                </c:pt>
                <c:pt idx="231">
                  <c:v>1.784</c:v>
                </c:pt>
                <c:pt idx="232">
                  <c:v>1.8180000000000001</c:v>
                </c:pt>
                <c:pt idx="233">
                  <c:v>1.863</c:v>
                </c:pt>
                <c:pt idx="234">
                  <c:v>1.845</c:v>
                </c:pt>
                <c:pt idx="235">
                  <c:v>1.883</c:v>
                </c:pt>
                <c:pt idx="236">
                  <c:v>1.903</c:v>
                </c:pt>
                <c:pt idx="237">
                  <c:v>1.96</c:v>
                </c:pt>
                <c:pt idx="238">
                  <c:v>1.996</c:v>
                </c:pt>
                <c:pt idx="239">
                  <c:v>2.0270000000000001</c:v>
                </c:pt>
                <c:pt idx="240">
                  <c:v>2.0880000000000001</c:v>
                </c:pt>
                <c:pt idx="241">
                  <c:v>2.1240000000000001</c:v>
                </c:pt>
                <c:pt idx="242">
                  <c:v>2.169</c:v>
                </c:pt>
                <c:pt idx="243">
                  <c:v>2.1869999999999998</c:v>
                </c:pt>
                <c:pt idx="244">
                  <c:v>2.2370000000000001</c:v>
                </c:pt>
                <c:pt idx="245">
                  <c:v>2.274</c:v>
                </c:pt>
                <c:pt idx="246">
                  <c:v>2.27</c:v>
                </c:pt>
                <c:pt idx="247">
                  <c:v>2.31</c:v>
                </c:pt>
                <c:pt idx="248">
                  <c:v>2.3420000000000001</c:v>
                </c:pt>
                <c:pt idx="249">
                  <c:v>2.35</c:v>
                </c:pt>
                <c:pt idx="250">
                  <c:v>2.4409999999999998</c:v>
                </c:pt>
                <c:pt idx="251">
                  <c:v>2.4430000000000001</c:v>
                </c:pt>
                <c:pt idx="252">
                  <c:v>2.4590000000000001</c:v>
                </c:pt>
                <c:pt idx="253">
                  <c:v>2.5510000000000002</c:v>
                </c:pt>
                <c:pt idx="254">
                  <c:v>2.6230000000000002</c:v>
                </c:pt>
                <c:pt idx="255">
                  <c:v>2.5659999999999998</c:v>
                </c:pt>
                <c:pt idx="256">
                  <c:v>2.5</c:v>
                </c:pt>
                <c:pt idx="257">
                  <c:v>2.5609999999999999</c:v>
                </c:pt>
                <c:pt idx="258">
                  <c:v>2.472</c:v>
                </c:pt>
                <c:pt idx="259">
                  <c:v>2.456</c:v>
                </c:pt>
                <c:pt idx="260">
                  <c:v>2.4209999999999998</c:v>
                </c:pt>
                <c:pt idx="261">
                  <c:v>2.4740000000000002</c:v>
                </c:pt>
                <c:pt idx="262">
                  <c:v>2.3849999999999998</c:v>
                </c:pt>
                <c:pt idx="263">
                  <c:v>2.3250000000000002</c:v>
                </c:pt>
                <c:pt idx="264">
                  <c:v>2.3039999999999998</c:v>
                </c:pt>
                <c:pt idx="265">
                  <c:v>2.36</c:v>
                </c:pt>
                <c:pt idx="266">
                  <c:v>2.2850000000000001</c:v>
                </c:pt>
                <c:pt idx="267">
                  <c:v>2.2120000000000002</c:v>
                </c:pt>
                <c:pt idx="268">
                  <c:v>2.1240000000000001</c:v>
                </c:pt>
                <c:pt idx="269">
                  <c:v>2.0419999999999998</c:v>
                </c:pt>
                <c:pt idx="270">
                  <c:v>1.9930000000000001</c:v>
                </c:pt>
                <c:pt idx="271">
                  <c:v>1.873</c:v>
                </c:pt>
                <c:pt idx="272">
                  <c:v>1.7709999999999999</c:v>
                </c:pt>
                <c:pt idx="273">
                  <c:v>1.833</c:v>
                </c:pt>
                <c:pt idx="274">
                  <c:v>1.86</c:v>
                </c:pt>
                <c:pt idx="275">
                  <c:v>1.976</c:v>
                </c:pt>
                <c:pt idx="276">
                  <c:v>1.9610000000000001</c:v>
                </c:pt>
                <c:pt idx="277">
                  <c:v>1.9219999999999999</c:v>
                </c:pt>
                <c:pt idx="278">
                  <c:v>1.913</c:v>
                </c:pt>
                <c:pt idx="279">
                  <c:v>1.9550000000000001</c:v>
                </c:pt>
                <c:pt idx="280">
                  <c:v>2.0379999999999998</c:v>
                </c:pt>
                <c:pt idx="281">
                  <c:v>2.04</c:v>
                </c:pt>
                <c:pt idx="282">
                  <c:v>2.0579999999999998</c:v>
                </c:pt>
                <c:pt idx="283">
                  <c:v>1.9950000000000001</c:v>
                </c:pt>
                <c:pt idx="284">
                  <c:v>1.982</c:v>
                </c:pt>
                <c:pt idx="285">
                  <c:v>2.0339999999999998</c:v>
                </c:pt>
                <c:pt idx="286">
                  <c:v>1.992</c:v>
                </c:pt>
                <c:pt idx="287">
                  <c:v>2.0030000000000001</c:v>
                </c:pt>
                <c:pt idx="288">
                  <c:v>2.0680000000000001</c:v>
                </c:pt>
                <c:pt idx="289">
                  <c:v>2.0779999999999998</c:v>
                </c:pt>
                <c:pt idx="290">
                  <c:v>2.1179999999999999</c:v>
                </c:pt>
                <c:pt idx="291">
                  <c:v>2.1120000000000001</c:v>
                </c:pt>
                <c:pt idx="292">
                  <c:v>2.0819999999999999</c:v>
                </c:pt>
                <c:pt idx="293">
                  <c:v>2.0699999999999998</c:v>
                </c:pt>
                <c:pt idx="294">
                  <c:v>2.1019999999999999</c:v>
                </c:pt>
                <c:pt idx="295">
                  <c:v>2.0939999999999999</c:v>
                </c:pt>
                <c:pt idx="296">
                  <c:v>2.0169999999999999</c:v>
                </c:pt>
                <c:pt idx="297">
                  <c:v>1.9810000000000001</c:v>
                </c:pt>
                <c:pt idx="298">
                  <c:v>1.962</c:v>
                </c:pt>
                <c:pt idx="299">
                  <c:v>1.919</c:v>
                </c:pt>
                <c:pt idx="300">
                  <c:v>1.907</c:v>
                </c:pt>
                <c:pt idx="301">
                  <c:v>1.946</c:v>
                </c:pt>
                <c:pt idx="302">
                  <c:v>1.925</c:v>
                </c:pt>
                <c:pt idx="303">
                  <c:v>1.9610000000000001</c:v>
                </c:pt>
                <c:pt idx="304">
                  <c:v>2.008</c:v>
                </c:pt>
                <c:pt idx="305">
                  <c:v>2.0390000000000001</c:v>
                </c:pt>
                <c:pt idx="306">
                  <c:v>1.98</c:v>
                </c:pt>
                <c:pt idx="307">
                  <c:v>1.9419999999999999</c:v>
                </c:pt>
                <c:pt idx="308">
                  <c:v>1.871</c:v>
                </c:pt>
                <c:pt idx="309">
                  <c:v>1.9350000000000001</c:v>
                </c:pt>
                <c:pt idx="310">
                  <c:v>1.917</c:v>
                </c:pt>
                <c:pt idx="311">
                  <c:v>1.9019999999999999</c:v>
                </c:pt>
                <c:pt idx="312">
                  <c:v>1.8660000000000001</c:v>
                </c:pt>
                <c:pt idx="313">
                  <c:v>1.895</c:v>
                </c:pt>
                <c:pt idx="314">
                  <c:v>1.96</c:v>
                </c:pt>
                <c:pt idx="315">
                  <c:v>1.879</c:v>
                </c:pt>
                <c:pt idx="316">
                  <c:v>2.0609999999999999</c:v>
                </c:pt>
                <c:pt idx="317">
                  <c:v>2.0110000000000001</c:v>
                </c:pt>
                <c:pt idx="318">
                  <c:v>1.9570000000000001</c:v>
                </c:pt>
                <c:pt idx="319">
                  <c:v>1.931</c:v>
                </c:pt>
                <c:pt idx="320">
                  <c:v>1.9350000000000001</c:v>
                </c:pt>
                <c:pt idx="321">
                  <c:v>2.0049999999999999</c:v>
                </c:pt>
                <c:pt idx="322">
                  <c:v>1.887</c:v>
                </c:pt>
                <c:pt idx="323">
                  <c:v>1.9430000000000001</c:v>
                </c:pt>
                <c:pt idx="324">
                  <c:v>2.048</c:v>
                </c:pt>
                <c:pt idx="325">
                  <c:v>2.16</c:v>
                </c:pt>
                <c:pt idx="326">
                  <c:v>2.2429999999999999</c:v>
                </c:pt>
                <c:pt idx="327">
                  <c:v>2.415</c:v>
                </c:pt>
                <c:pt idx="328">
                  <c:v>2.5139999999999998</c:v>
                </c:pt>
                <c:pt idx="329">
                  <c:v>2.5110000000000001</c:v>
                </c:pt>
                <c:pt idx="330">
                  <c:v>2.5609999999999999</c:v>
                </c:pt>
                <c:pt idx="331">
                  <c:v>2.5870000000000002</c:v>
                </c:pt>
                <c:pt idx="332">
                  <c:v>2.738</c:v>
                </c:pt>
                <c:pt idx="333">
                  <c:v>2.7469999999999999</c:v>
                </c:pt>
                <c:pt idx="334">
                  <c:v>2.7360000000000002</c:v>
                </c:pt>
                <c:pt idx="335">
                  <c:v>2.7749999999999999</c:v>
                </c:pt>
                <c:pt idx="336">
                  <c:v>2.835</c:v>
                </c:pt>
                <c:pt idx="337">
                  <c:v>2.8740000000000001</c:v>
                </c:pt>
                <c:pt idx="338">
                  <c:v>2.8479999999999999</c:v>
                </c:pt>
                <c:pt idx="339">
                  <c:v>2.7789999999999999</c:v>
                </c:pt>
                <c:pt idx="340">
                  <c:v>2.6779999999999999</c:v>
                </c:pt>
                <c:pt idx="341">
                  <c:v>2.714</c:v>
                </c:pt>
                <c:pt idx="342">
                  <c:v>2.6349999999999998</c:v>
                </c:pt>
                <c:pt idx="343">
                  <c:v>2.5459999999999998</c:v>
                </c:pt>
                <c:pt idx="344">
                  <c:v>2.58</c:v>
                </c:pt>
                <c:pt idx="345">
                  <c:v>2.5910000000000002</c:v>
                </c:pt>
                <c:pt idx="346">
                  <c:v>2.6240000000000001</c:v>
                </c:pt>
                <c:pt idx="347">
                  <c:v>2.6150000000000002</c:v>
                </c:pt>
                <c:pt idx="348">
                  <c:v>2.673</c:v>
                </c:pt>
                <c:pt idx="349">
                  <c:v>2.6669999999999998</c:v>
                </c:pt>
                <c:pt idx="350">
                  <c:v>2.6579999999999999</c:v>
                </c:pt>
                <c:pt idx="351">
                  <c:v>2.6859999999999999</c:v>
                </c:pt>
                <c:pt idx="352">
                  <c:v>2.6829999999999998</c:v>
                </c:pt>
                <c:pt idx="353">
                  <c:v>2.657</c:v>
                </c:pt>
                <c:pt idx="354">
                  <c:v>2.71</c:v>
                </c:pt>
                <c:pt idx="355">
                  <c:v>2.681</c:v>
                </c:pt>
                <c:pt idx="356">
                  <c:v>2.6619999999999999</c:v>
                </c:pt>
                <c:pt idx="357">
                  <c:v>2.694</c:v>
                </c:pt>
                <c:pt idx="358">
                  <c:v>2.6640000000000001</c:v>
                </c:pt>
                <c:pt idx="359">
                  <c:v>2.6230000000000002</c:v>
                </c:pt>
                <c:pt idx="360">
                  <c:v>2.6070000000000002</c:v>
                </c:pt>
                <c:pt idx="361">
                  <c:v>2.5350000000000001</c:v>
                </c:pt>
                <c:pt idx="362">
                  <c:v>2.4849999999999999</c:v>
                </c:pt>
                <c:pt idx="363">
                  <c:v>2.472</c:v>
                </c:pt>
                <c:pt idx="364">
                  <c:v>2.4940000000000002</c:v>
                </c:pt>
                <c:pt idx="365">
                  <c:v>2.4860000000000002</c:v>
                </c:pt>
                <c:pt idx="366">
                  <c:v>2.387</c:v>
                </c:pt>
                <c:pt idx="367">
                  <c:v>2.302</c:v>
                </c:pt>
                <c:pt idx="368">
                  <c:v>2.3140000000000001</c:v>
                </c:pt>
                <c:pt idx="369">
                  <c:v>2.2410000000000001</c:v>
                </c:pt>
                <c:pt idx="370">
                  <c:v>2.246</c:v>
                </c:pt>
                <c:pt idx="371">
                  <c:v>2.2210000000000001</c:v>
                </c:pt>
                <c:pt idx="372">
                  <c:v>2.2530000000000001</c:v>
                </c:pt>
                <c:pt idx="373">
                  <c:v>2.27</c:v>
                </c:pt>
                <c:pt idx="374">
                  <c:v>2.2719999999999998</c:v>
                </c:pt>
                <c:pt idx="375">
                  <c:v>2.3149999999999999</c:v>
                </c:pt>
                <c:pt idx="376">
                  <c:v>2.3540000000000001</c:v>
                </c:pt>
                <c:pt idx="377">
                  <c:v>2.3679999999999999</c:v>
                </c:pt>
                <c:pt idx="378">
                  <c:v>2.415</c:v>
                </c:pt>
                <c:pt idx="379">
                  <c:v>2.4710000000000001</c:v>
                </c:pt>
                <c:pt idx="380">
                  <c:v>2.488</c:v>
                </c:pt>
                <c:pt idx="381">
                  <c:v>2.3149999999999999</c:v>
                </c:pt>
                <c:pt idx="382">
                  <c:v>2.27</c:v>
                </c:pt>
                <c:pt idx="383">
                  <c:v>2.2570000000000001</c:v>
                </c:pt>
                <c:pt idx="384">
                  <c:v>2.2930000000000001</c:v>
                </c:pt>
                <c:pt idx="385">
                  <c:v>2.419</c:v>
                </c:pt>
                <c:pt idx="386">
                  <c:v>2.4929999999999999</c:v>
                </c:pt>
                <c:pt idx="387">
                  <c:v>2.4710000000000001</c:v>
                </c:pt>
                <c:pt idx="388">
                  <c:v>2.4239999999999999</c:v>
                </c:pt>
                <c:pt idx="389">
                  <c:v>2.379</c:v>
                </c:pt>
                <c:pt idx="390">
                  <c:v>2.3250000000000002</c:v>
                </c:pt>
                <c:pt idx="391">
                  <c:v>2.242</c:v>
                </c:pt>
                <c:pt idx="392">
                  <c:v>2.2320000000000002</c:v>
                </c:pt>
                <c:pt idx="393">
                  <c:v>2.2189999999999999</c:v>
                </c:pt>
                <c:pt idx="394">
                  <c:v>2.19</c:v>
                </c:pt>
                <c:pt idx="395">
                  <c:v>2.1850000000000001</c:v>
                </c:pt>
                <c:pt idx="396">
                  <c:v>2.137</c:v>
                </c:pt>
                <c:pt idx="397">
                  <c:v>2.0960000000000001</c:v>
                </c:pt>
                <c:pt idx="398">
                  <c:v>2.1030000000000002</c:v>
                </c:pt>
                <c:pt idx="399">
                  <c:v>2.093</c:v>
                </c:pt>
                <c:pt idx="400">
                  <c:v>2.077</c:v>
                </c:pt>
                <c:pt idx="401">
                  <c:v>2.0750000000000002</c:v>
                </c:pt>
                <c:pt idx="402">
                  <c:v>2.1269999999999998</c:v>
                </c:pt>
                <c:pt idx="403">
                  <c:v>2.1259999999999999</c:v>
                </c:pt>
                <c:pt idx="404">
                  <c:v>2.1019999999999999</c:v>
                </c:pt>
                <c:pt idx="405">
                  <c:v>2.1070000000000002</c:v>
                </c:pt>
                <c:pt idx="406">
                  <c:v>2.1059999999999999</c:v>
                </c:pt>
                <c:pt idx="407">
                  <c:v>2.0960000000000001</c:v>
                </c:pt>
                <c:pt idx="408">
                  <c:v>2.0539999999999998</c:v>
                </c:pt>
                <c:pt idx="409">
                  <c:v>2.0409999999999999</c:v>
                </c:pt>
                <c:pt idx="410">
                  <c:v>2.0379999999999998</c:v>
                </c:pt>
                <c:pt idx="411">
                  <c:v>1.9970000000000001</c:v>
                </c:pt>
                <c:pt idx="412">
                  <c:v>2.016</c:v>
                </c:pt>
                <c:pt idx="413">
                  <c:v>1.972</c:v>
                </c:pt>
                <c:pt idx="414">
                  <c:v>2.0550000000000002</c:v>
                </c:pt>
                <c:pt idx="415">
                  <c:v>2.0129999999999999</c:v>
                </c:pt>
                <c:pt idx="416">
                  <c:v>1.996</c:v>
                </c:pt>
                <c:pt idx="417">
                  <c:v>2.0739999999999998</c:v>
                </c:pt>
                <c:pt idx="418">
                  <c:v>2.056</c:v>
                </c:pt>
                <c:pt idx="419">
                  <c:v>2.0219999999999998</c:v>
                </c:pt>
                <c:pt idx="420">
                  <c:v>2.0699999999999998</c:v>
                </c:pt>
                <c:pt idx="421">
                  <c:v>2.13</c:v>
                </c:pt>
                <c:pt idx="422">
                  <c:v>2.2000000000000002</c:v>
                </c:pt>
                <c:pt idx="423">
                  <c:v>2.17</c:v>
                </c:pt>
                <c:pt idx="424">
                  <c:v>2.145</c:v>
                </c:pt>
                <c:pt idx="425">
                  <c:v>2.17</c:v>
                </c:pt>
                <c:pt idx="426">
                  <c:v>2.1429999999999998</c:v>
                </c:pt>
                <c:pt idx="427">
                  <c:v>2.0129999999999999</c:v>
                </c:pt>
                <c:pt idx="428">
                  <c:v>1.903</c:v>
                </c:pt>
                <c:pt idx="429">
                  <c:v>1.925</c:v>
                </c:pt>
                <c:pt idx="430">
                  <c:v>1.9690000000000001</c:v>
                </c:pt>
                <c:pt idx="431">
                  <c:v>1.994</c:v>
                </c:pt>
                <c:pt idx="432">
                  <c:v>2.1800000000000002</c:v>
                </c:pt>
                <c:pt idx="433">
                  <c:v>2.2370000000000001</c:v>
                </c:pt>
                <c:pt idx="434">
                  <c:v>2.302</c:v>
                </c:pt>
                <c:pt idx="435">
                  <c:v>2.343</c:v>
                </c:pt>
                <c:pt idx="436">
                  <c:v>2.4279999999999999</c:v>
                </c:pt>
                <c:pt idx="437">
                  <c:v>2.4830000000000001</c:v>
                </c:pt>
                <c:pt idx="438">
                  <c:v>2.4540000000000002</c:v>
                </c:pt>
                <c:pt idx="439">
                  <c:v>2.2759999999999998</c:v>
                </c:pt>
                <c:pt idx="440">
                  <c:v>2.2570000000000001</c:v>
                </c:pt>
                <c:pt idx="441">
                  <c:v>2.2919999999999998</c:v>
                </c:pt>
                <c:pt idx="442">
                  <c:v>2.375</c:v>
                </c:pt>
                <c:pt idx="443">
                  <c:v>2.407</c:v>
                </c:pt>
                <c:pt idx="444">
                  <c:v>2.39</c:v>
                </c:pt>
                <c:pt idx="445">
                  <c:v>2.3730000000000002</c:v>
                </c:pt>
                <c:pt idx="446">
                  <c:v>2.4430000000000001</c:v>
                </c:pt>
                <c:pt idx="447">
                  <c:v>2.468</c:v>
                </c:pt>
                <c:pt idx="448">
                  <c:v>2.5070000000000001</c:v>
                </c:pt>
                <c:pt idx="449">
                  <c:v>2.569</c:v>
                </c:pt>
                <c:pt idx="450">
                  <c:v>2.6640000000000001</c:v>
                </c:pt>
                <c:pt idx="451">
                  <c:v>2.7669999999999999</c:v>
                </c:pt>
                <c:pt idx="452">
                  <c:v>2.8650000000000002</c:v>
                </c:pt>
                <c:pt idx="453">
                  <c:v>2.7639999999999998</c:v>
                </c:pt>
                <c:pt idx="454">
                  <c:v>2.6989999999999998</c:v>
                </c:pt>
                <c:pt idx="455">
                  <c:v>2.6520000000000001</c:v>
                </c:pt>
                <c:pt idx="456">
                  <c:v>2.6960000000000002</c:v>
                </c:pt>
                <c:pt idx="457">
                  <c:v>2.556</c:v>
                </c:pt>
                <c:pt idx="458">
                  <c:v>2.58</c:v>
                </c:pt>
                <c:pt idx="459">
                  <c:v>2.4980000000000002</c:v>
                </c:pt>
                <c:pt idx="460">
                  <c:v>2.4089999999999998</c:v>
                </c:pt>
                <c:pt idx="461">
                  <c:v>2.2080000000000002</c:v>
                </c:pt>
                <c:pt idx="462">
                  <c:v>2.0680000000000001</c:v>
                </c:pt>
                <c:pt idx="463">
                  <c:v>1.984</c:v>
                </c:pt>
                <c:pt idx="464">
                  <c:v>2.0350000000000001</c:v>
                </c:pt>
                <c:pt idx="465">
                  <c:v>2.069</c:v>
                </c:pt>
                <c:pt idx="466">
                  <c:v>2.0310000000000001</c:v>
                </c:pt>
                <c:pt idx="467">
                  <c:v>2.1150000000000002</c:v>
                </c:pt>
                <c:pt idx="468">
                  <c:v>2.1360000000000001</c:v>
                </c:pt>
                <c:pt idx="469">
                  <c:v>2.1040000000000001</c:v>
                </c:pt>
                <c:pt idx="470">
                  <c:v>2.09</c:v>
                </c:pt>
                <c:pt idx="471">
                  <c:v>2.0070000000000001</c:v>
                </c:pt>
                <c:pt idx="472">
                  <c:v>2.0070000000000001</c:v>
                </c:pt>
                <c:pt idx="473">
                  <c:v>2.024</c:v>
                </c:pt>
                <c:pt idx="474">
                  <c:v>2.0590000000000002</c:v>
                </c:pt>
                <c:pt idx="475">
                  <c:v>1.9419999999999999</c:v>
                </c:pt>
                <c:pt idx="476">
                  <c:v>1.9319999999999999</c:v>
                </c:pt>
                <c:pt idx="477">
                  <c:v>1.8129999999999999</c:v>
                </c:pt>
                <c:pt idx="478">
                  <c:v>1.675</c:v>
                </c:pt>
                <c:pt idx="479">
                  <c:v>1.5820000000000001</c:v>
                </c:pt>
                <c:pt idx="480">
                  <c:v>1.571</c:v>
                </c:pt>
                <c:pt idx="481">
                  <c:v>1.6180000000000001</c:v>
                </c:pt>
                <c:pt idx="482">
                  <c:v>1.6659999999999999</c:v>
                </c:pt>
                <c:pt idx="483">
                  <c:v>1.6859999999999999</c:v>
                </c:pt>
                <c:pt idx="484">
                  <c:v>1.7190000000000001</c:v>
                </c:pt>
                <c:pt idx="485">
                  <c:v>1.772</c:v>
                </c:pt>
                <c:pt idx="486">
                  <c:v>1.8069999999999999</c:v>
                </c:pt>
                <c:pt idx="487">
                  <c:v>1.6990000000000001</c:v>
                </c:pt>
                <c:pt idx="488">
                  <c:v>1.593</c:v>
                </c:pt>
                <c:pt idx="489">
                  <c:v>1.629</c:v>
                </c:pt>
                <c:pt idx="490">
                  <c:v>1.6160000000000001</c:v>
                </c:pt>
                <c:pt idx="491">
                  <c:v>1.575</c:v>
                </c:pt>
                <c:pt idx="492">
                  <c:v>1.5089999999999999</c:v>
                </c:pt>
                <c:pt idx="493">
                  <c:v>1.4790000000000001</c:v>
                </c:pt>
                <c:pt idx="494">
                  <c:v>1.462</c:v>
                </c:pt>
                <c:pt idx="495">
                  <c:v>1.4670000000000001</c:v>
                </c:pt>
                <c:pt idx="496">
                  <c:v>1.46</c:v>
                </c:pt>
                <c:pt idx="497">
                  <c:v>1.4650000000000001</c:v>
                </c:pt>
                <c:pt idx="498">
                  <c:v>1.4630000000000001</c:v>
                </c:pt>
                <c:pt idx="499">
                  <c:v>1.5</c:v>
                </c:pt>
                <c:pt idx="500">
                  <c:v>1.4950000000000001</c:v>
                </c:pt>
                <c:pt idx="501">
                  <c:v>1.6080000000000001</c:v>
                </c:pt>
                <c:pt idx="502">
                  <c:v>1.655</c:v>
                </c:pt>
                <c:pt idx="503">
                  <c:v>1.5640000000000001</c:v>
                </c:pt>
                <c:pt idx="504">
                  <c:v>1.5349999999999999</c:v>
                </c:pt>
                <c:pt idx="505">
                  <c:v>1.466</c:v>
                </c:pt>
                <c:pt idx="506">
                  <c:v>1.419</c:v>
                </c:pt>
                <c:pt idx="507">
                  <c:v>1.3859999999999999</c:v>
                </c:pt>
                <c:pt idx="508">
                  <c:v>1.357</c:v>
                </c:pt>
                <c:pt idx="509">
                  <c:v>1.353</c:v>
                </c:pt>
                <c:pt idx="510">
                  <c:v>1.468</c:v>
                </c:pt>
                <c:pt idx="511">
                  <c:v>1.5820000000000001</c:v>
                </c:pt>
                <c:pt idx="512">
                  <c:v>1.7310000000000001</c:v>
                </c:pt>
                <c:pt idx="513">
                  <c:v>1.7</c:v>
                </c:pt>
                <c:pt idx="514">
                  <c:v>1.6619999999999999</c:v>
                </c:pt>
                <c:pt idx="515">
                  <c:v>1.6859999999999999</c:v>
                </c:pt>
                <c:pt idx="516">
                  <c:v>1.7190000000000001</c:v>
                </c:pt>
                <c:pt idx="517">
                  <c:v>1.6559999999999999</c:v>
                </c:pt>
                <c:pt idx="518">
                  <c:v>1.5940000000000001</c:v>
                </c:pt>
                <c:pt idx="519">
                  <c:v>1.5680000000000001</c:v>
                </c:pt>
                <c:pt idx="520">
                  <c:v>1.5940000000000001</c:v>
                </c:pt>
                <c:pt idx="521">
                  <c:v>1.593</c:v>
                </c:pt>
                <c:pt idx="522">
                  <c:v>1.63</c:v>
                </c:pt>
                <c:pt idx="523">
                  <c:v>1.591</c:v>
                </c:pt>
                <c:pt idx="524">
                  <c:v>1.6040000000000001</c:v>
                </c:pt>
                <c:pt idx="525">
                  <c:v>1.552</c:v>
                </c:pt>
                <c:pt idx="526">
                  <c:v>1.6040000000000001</c:v>
                </c:pt>
                <c:pt idx="527">
                  <c:v>1.621</c:v>
                </c:pt>
                <c:pt idx="528">
                  <c:v>1.665</c:v>
                </c:pt>
                <c:pt idx="529">
                  <c:v>1.708</c:v>
                </c:pt>
                <c:pt idx="530">
                  <c:v>1.7430000000000001</c:v>
                </c:pt>
                <c:pt idx="531">
                  <c:v>1.714</c:v>
                </c:pt>
                <c:pt idx="532">
                  <c:v>1.7330000000000001</c:v>
                </c:pt>
                <c:pt idx="533">
                  <c:v>1.71</c:v>
                </c:pt>
                <c:pt idx="534">
                  <c:v>1.6850000000000001</c:v>
                </c:pt>
                <c:pt idx="535">
                  <c:v>1.7110000000000001</c:v>
                </c:pt>
                <c:pt idx="536">
                  <c:v>1.6419999999999999</c:v>
                </c:pt>
                <c:pt idx="537">
                  <c:v>1.5960000000000001</c:v>
                </c:pt>
                <c:pt idx="538">
                  <c:v>1.617</c:v>
                </c:pt>
                <c:pt idx="539">
                  <c:v>1.5980000000000001</c:v>
                </c:pt>
                <c:pt idx="540">
                  <c:v>1.72</c:v>
                </c:pt>
                <c:pt idx="541">
                  <c:v>1.8009999999999999</c:v>
                </c:pt>
                <c:pt idx="542">
                  <c:v>1.784</c:v>
                </c:pt>
                <c:pt idx="543">
                  <c:v>1.8149999999999999</c:v>
                </c:pt>
                <c:pt idx="544">
                  <c:v>1.79</c:v>
                </c:pt>
                <c:pt idx="545">
                  <c:v>1.7629999999999999</c:v>
                </c:pt>
                <c:pt idx="546">
                  <c:v>1.8009999999999999</c:v>
                </c:pt>
                <c:pt idx="547">
                  <c:v>1.744</c:v>
                </c:pt>
                <c:pt idx="548">
                  <c:v>1.774</c:v>
                </c:pt>
                <c:pt idx="549">
                  <c:v>1.7190000000000001</c:v>
                </c:pt>
                <c:pt idx="550">
                  <c:v>1.6839999999999999</c:v>
                </c:pt>
                <c:pt idx="551">
                  <c:v>1.6220000000000001</c:v>
                </c:pt>
                <c:pt idx="552">
                  <c:v>1.6559999999999999</c:v>
                </c:pt>
                <c:pt idx="553">
                  <c:v>1.5940000000000001</c:v>
                </c:pt>
                <c:pt idx="554">
                  <c:v>1.5640000000000001</c:v>
                </c:pt>
                <c:pt idx="555">
                  <c:v>1.522</c:v>
                </c:pt>
                <c:pt idx="556">
                  <c:v>1.4770000000000001</c:v>
                </c:pt>
                <c:pt idx="557">
                  <c:v>1.462</c:v>
                </c:pt>
                <c:pt idx="558">
                  <c:v>1.3129999999999999</c:v>
                </c:pt>
                <c:pt idx="559">
                  <c:v>1.238</c:v>
                </c:pt>
                <c:pt idx="560">
                  <c:v>1.1850000000000001</c:v>
                </c:pt>
                <c:pt idx="561">
                  <c:v>1.1319999999999999</c:v>
                </c:pt>
                <c:pt idx="562">
                  <c:v>1.0940000000000001</c:v>
                </c:pt>
                <c:pt idx="563">
                  <c:v>1.155</c:v>
                </c:pt>
                <c:pt idx="564">
                  <c:v>1.179</c:v>
                </c:pt>
                <c:pt idx="565">
                  <c:v>1.2110000000000001</c:v>
                </c:pt>
                <c:pt idx="566">
                  <c:v>1.2190000000000001</c:v>
                </c:pt>
                <c:pt idx="567">
                  <c:v>1.234</c:v>
                </c:pt>
                <c:pt idx="568">
                  <c:v>1.2290000000000001</c:v>
                </c:pt>
                <c:pt idx="569">
                  <c:v>1.2669999999999999</c:v>
                </c:pt>
                <c:pt idx="570">
                  <c:v>1.3240000000000001</c:v>
                </c:pt>
                <c:pt idx="571">
                  <c:v>1.288</c:v>
                </c:pt>
                <c:pt idx="572">
                  <c:v>1.278</c:v>
                </c:pt>
                <c:pt idx="573">
                  <c:v>1.286</c:v>
                </c:pt>
                <c:pt idx="574">
                  <c:v>1.296</c:v>
                </c:pt>
                <c:pt idx="575">
                  <c:v>1.2909999999999999</c:v>
                </c:pt>
                <c:pt idx="576">
                  <c:v>1.3049999999999999</c:v>
                </c:pt>
                <c:pt idx="577">
                  <c:v>1.304</c:v>
                </c:pt>
                <c:pt idx="578">
                  <c:v>1.298</c:v>
                </c:pt>
                <c:pt idx="579">
                  <c:v>1.282</c:v>
                </c:pt>
                <c:pt idx="580">
                  <c:v>1.2569999999999999</c:v>
                </c:pt>
                <c:pt idx="581">
                  <c:v>1.2649999999999999</c:v>
                </c:pt>
                <c:pt idx="582">
                  <c:v>1.2569999999999999</c:v>
                </c:pt>
                <c:pt idx="583">
                  <c:v>1.268</c:v>
                </c:pt>
                <c:pt idx="584">
                  <c:v>1.2470000000000001</c:v>
                </c:pt>
                <c:pt idx="585">
                  <c:v>1.246</c:v>
                </c:pt>
                <c:pt idx="586">
                  <c:v>1.246</c:v>
                </c:pt>
                <c:pt idx="587">
                  <c:v>1.2050000000000001</c:v>
                </c:pt>
                <c:pt idx="588">
                  <c:v>1.206</c:v>
                </c:pt>
                <c:pt idx="589">
                  <c:v>1.1819999999999999</c:v>
                </c:pt>
                <c:pt idx="590">
                  <c:v>1.1719999999999999</c:v>
                </c:pt>
                <c:pt idx="591">
                  <c:v>1.177</c:v>
                </c:pt>
                <c:pt idx="592">
                  <c:v>1.1719999999999999</c:v>
                </c:pt>
                <c:pt idx="593">
                  <c:v>1.159</c:v>
                </c:pt>
                <c:pt idx="594">
                  <c:v>1.1259999999999999</c:v>
                </c:pt>
                <c:pt idx="595">
                  <c:v>1.101</c:v>
                </c:pt>
                <c:pt idx="596">
                  <c:v>1.0669999999999999</c:v>
                </c:pt>
                <c:pt idx="597">
                  <c:v>1.0309999999999999</c:v>
                </c:pt>
                <c:pt idx="598">
                  <c:v>1.03</c:v>
                </c:pt>
                <c:pt idx="599">
                  <c:v>1.056</c:v>
                </c:pt>
                <c:pt idx="600">
                  <c:v>1.0489999999999999</c:v>
                </c:pt>
                <c:pt idx="601">
                  <c:v>1.08</c:v>
                </c:pt>
                <c:pt idx="602">
                  <c:v>1.1000000000000001</c:v>
                </c:pt>
                <c:pt idx="603">
                  <c:v>1.1100000000000001</c:v>
                </c:pt>
                <c:pt idx="604">
                  <c:v>1.105</c:v>
                </c:pt>
                <c:pt idx="605">
                  <c:v>1.083</c:v>
                </c:pt>
                <c:pt idx="606">
                  <c:v>1.1000000000000001</c:v>
                </c:pt>
                <c:pt idx="607">
                  <c:v>1.012</c:v>
                </c:pt>
                <c:pt idx="608">
                  <c:v>0.97299999999999998</c:v>
                </c:pt>
                <c:pt idx="609">
                  <c:v>0.89900000000000002</c:v>
                </c:pt>
                <c:pt idx="610">
                  <c:v>0.873</c:v>
                </c:pt>
                <c:pt idx="611">
                  <c:v>0.82099999999999995</c:v>
                </c:pt>
                <c:pt idx="612">
                  <c:v>0.78300000000000003</c:v>
                </c:pt>
                <c:pt idx="613">
                  <c:v>0.73899999999999999</c:v>
                </c:pt>
                <c:pt idx="614">
                  <c:v>0.69299999999999995</c:v>
                </c:pt>
                <c:pt idx="615">
                  <c:v>0.66300000000000003</c:v>
                </c:pt>
                <c:pt idx="616">
                  <c:v>0.63200000000000001</c:v>
                </c:pt>
                <c:pt idx="617">
                  <c:v>0.65400000000000003</c:v>
                </c:pt>
                <c:pt idx="618">
                  <c:v>0.623</c:v>
                </c:pt>
                <c:pt idx="619">
                  <c:v>0.61499999999999999</c:v>
                </c:pt>
                <c:pt idx="620">
                  <c:v>0.60399999999999998</c:v>
                </c:pt>
                <c:pt idx="621">
                  <c:v>0.624</c:v>
                </c:pt>
                <c:pt idx="622">
                  <c:v>0.624</c:v>
                </c:pt>
                <c:pt idx="623">
                  <c:v>0.63500000000000001</c:v>
                </c:pt>
                <c:pt idx="624">
                  <c:v>0.65700000000000003</c:v>
                </c:pt>
                <c:pt idx="625">
                  <c:v>0.67500000000000004</c:v>
                </c:pt>
                <c:pt idx="626">
                  <c:v>0.68799999999999994</c:v>
                </c:pt>
                <c:pt idx="627">
                  <c:v>0.66100000000000003</c:v>
                </c:pt>
                <c:pt idx="628">
                  <c:v>0.66900000000000004</c:v>
                </c:pt>
                <c:pt idx="629">
                  <c:v>0.69499999999999995</c:v>
                </c:pt>
                <c:pt idx="630">
                  <c:v>0.66500000000000004</c:v>
                </c:pt>
                <c:pt idx="631">
                  <c:v>0.65700000000000003</c:v>
                </c:pt>
                <c:pt idx="632">
                  <c:v>0.63800000000000001</c:v>
                </c:pt>
                <c:pt idx="633">
                  <c:v>0.59099999999999997</c:v>
                </c:pt>
                <c:pt idx="634">
                  <c:v>0.55900000000000005</c:v>
                </c:pt>
                <c:pt idx="635">
                  <c:v>0.52300000000000002</c:v>
                </c:pt>
                <c:pt idx="636">
                  <c:v>0.50700000000000001</c:v>
                </c:pt>
                <c:pt idx="637">
                  <c:v>0.47699999999999998</c:v>
                </c:pt>
                <c:pt idx="638">
                  <c:v>0.48599999999999999</c:v>
                </c:pt>
                <c:pt idx="639">
                  <c:v>0.48599999999999999</c:v>
                </c:pt>
                <c:pt idx="640">
                  <c:v>0.49399999999999999</c:v>
                </c:pt>
                <c:pt idx="641">
                  <c:v>0.505</c:v>
                </c:pt>
                <c:pt idx="642">
                  <c:v>0.52</c:v>
                </c:pt>
                <c:pt idx="643">
                  <c:v>0.52400000000000002</c:v>
                </c:pt>
                <c:pt idx="644">
                  <c:v>0.50900000000000001</c:v>
                </c:pt>
                <c:pt idx="645">
                  <c:v>0.51600000000000001</c:v>
                </c:pt>
                <c:pt idx="646">
                  <c:v>0.48199999999999998</c:v>
                </c:pt>
                <c:pt idx="647">
                  <c:v>0.505</c:v>
                </c:pt>
                <c:pt idx="648">
                  <c:v>0.499</c:v>
                </c:pt>
                <c:pt idx="649">
                  <c:v>0.51300000000000001</c:v>
                </c:pt>
                <c:pt idx="650">
                  <c:v>0.51500000000000001</c:v>
                </c:pt>
                <c:pt idx="651">
                  <c:v>0.57899999999999996</c:v>
                </c:pt>
                <c:pt idx="652">
                  <c:v>0.54500000000000004</c:v>
                </c:pt>
                <c:pt idx="653">
                  <c:v>0.55800000000000005</c:v>
                </c:pt>
                <c:pt idx="654">
                  <c:v>0.56599999999999995</c:v>
                </c:pt>
                <c:pt idx="655">
                  <c:v>0.63200000000000001</c:v>
                </c:pt>
                <c:pt idx="656">
                  <c:v>0.63400000000000001</c:v>
                </c:pt>
                <c:pt idx="657">
                  <c:v>0.626</c:v>
                </c:pt>
                <c:pt idx="658">
                  <c:v>0.63200000000000001</c:v>
                </c:pt>
                <c:pt idx="659">
                  <c:v>0.67200000000000004</c:v>
                </c:pt>
                <c:pt idx="660">
                  <c:v>0.69099999999999995</c:v>
                </c:pt>
                <c:pt idx="661">
                  <c:v>0.71</c:v>
                </c:pt>
                <c:pt idx="662">
                  <c:v>0.70899999999999996</c:v>
                </c:pt>
                <c:pt idx="663">
                  <c:v>0.73</c:v>
                </c:pt>
                <c:pt idx="664">
                  <c:v>0.72699999999999998</c:v>
                </c:pt>
                <c:pt idx="665">
                  <c:v>0.746</c:v>
                </c:pt>
                <c:pt idx="666">
                  <c:v>0.73599999999999999</c:v>
                </c:pt>
                <c:pt idx="667">
                  <c:v>0.71099999999999997</c:v>
                </c:pt>
                <c:pt idx="668">
                  <c:v>0.72299999999999998</c:v>
                </c:pt>
                <c:pt idx="669">
                  <c:v>0.69899999999999995</c:v>
                </c:pt>
                <c:pt idx="670">
                  <c:v>0.69599999999999995</c:v>
                </c:pt>
                <c:pt idx="671">
                  <c:v>0.68</c:v>
                </c:pt>
                <c:pt idx="672">
                  <c:v>0.68899999999999995</c:v>
                </c:pt>
                <c:pt idx="673">
                  <c:v>0.71499999999999997</c:v>
                </c:pt>
                <c:pt idx="674">
                  <c:v>0.73299999999999998</c:v>
                </c:pt>
                <c:pt idx="675">
                  <c:v>0.72499999999999998</c:v>
                </c:pt>
                <c:pt idx="676">
                  <c:v>0.7</c:v>
                </c:pt>
                <c:pt idx="677">
                  <c:v>0.66800000000000004</c:v>
                </c:pt>
                <c:pt idx="678">
                  <c:v>0.60699999999999998</c:v>
                </c:pt>
                <c:pt idx="679">
                  <c:v>0.58399999999999996</c:v>
                </c:pt>
                <c:pt idx="680">
                  <c:v>0.56599999999999995</c:v>
                </c:pt>
                <c:pt idx="681">
                  <c:v>0.55300000000000005</c:v>
                </c:pt>
                <c:pt idx="682">
                  <c:v>0.52200000000000002</c:v>
                </c:pt>
                <c:pt idx="683">
                  <c:v>0.49</c:v>
                </c:pt>
                <c:pt idx="684">
                  <c:v>0.45800000000000002</c:v>
                </c:pt>
                <c:pt idx="685">
                  <c:v>0.441</c:v>
                </c:pt>
                <c:pt idx="686">
                  <c:v>0.43099999999999999</c:v>
                </c:pt>
                <c:pt idx="687">
                  <c:v>0.42699999999999999</c:v>
                </c:pt>
                <c:pt idx="688">
                  <c:v>0.42</c:v>
                </c:pt>
                <c:pt idx="689">
                  <c:v>0.41599999999999998</c:v>
                </c:pt>
                <c:pt idx="690">
                  <c:v>0.42399999999999999</c:v>
                </c:pt>
                <c:pt idx="691">
                  <c:v>0.42499999999999999</c:v>
                </c:pt>
                <c:pt idx="692">
                  <c:v>0.45100000000000001</c:v>
                </c:pt>
                <c:pt idx="693">
                  <c:v>0.47</c:v>
                </c:pt>
                <c:pt idx="694">
                  <c:v>0.48</c:v>
                </c:pt>
                <c:pt idx="695">
                  <c:v>0.49</c:v>
                </c:pt>
                <c:pt idx="696">
                  <c:v>0.49199999999999999</c:v>
                </c:pt>
                <c:pt idx="697">
                  <c:v>0.503</c:v>
                </c:pt>
                <c:pt idx="698">
                  <c:v>0.504</c:v>
                </c:pt>
                <c:pt idx="699">
                  <c:v>0.52600000000000002</c:v>
                </c:pt>
                <c:pt idx="700">
                  <c:v>0.54700000000000004</c:v>
                </c:pt>
                <c:pt idx="701">
                  <c:v>0.54700000000000004</c:v>
                </c:pt>
                <c:pt idx="702">
                  <c:v>0.57899999999999996</c:v>
                </c:pt>
                <c:pt idx="703">
                  <c:v>0.60899999999999999</c:v>
                </c:pt>
                <c:pt idx="704">
                  <c:v>0.57199999999999995</c:v>
                </c:pt>
                <c:pt idx="705">
                  <c:v>0.54100000000000004</c:v>
                </c:pt>
                <c:pt idx="706">
                  <c:v>0.54200000000000004</c:v>
                </c:pt>
                <c:pt idx="707">
                  <c:v>0.502</c:v>
                </c:pt>
                <c:pt idx="708">
                  <c:v>0.49099999999999999</c:v>
                </c:pt>
                <c:pt idx="709">
                  <c:v>0.50600000000000001</c:v>
                </c:pt>
                <c:pt idx="710">
                  <c:v>0.52500000000000002</c:v>
                </c:pt>
                <c:pt idx="711">
                  <c:v>0.54700000000000004</c:v>
                </c:pt>
                <c:pt idx="712">
                  <c:v>0.55400000000000005</c:v>
                </c:pt>
                <c:pt idx="713">
                  <c:v>0.59799999999999998</c:v>
                </c:pt>
                <c:pt idx="714">
                  <c:v>0.63400000000000001</c:v>
                </c:pt>
                <c:pt idx="715">
                  <c:v>0.64</c:v>
                </c:pt>
                <c:pt idx="716">
                  <c:v>0.67100000000000004</c:v>
                </c:pt>
                <c:pt idx="717">
                  <c:v>0.65500000000000003</c:v>
                </c:pt>
                <c:pt idx="718">
                  <c:v>0.68</c:v>
                </c:pt>
                <c:pt idx="719">
                  <c:v>0.70799999999999996</c:v>
                </c:pt>
                <c:pt idx="720">
                  <c:v>0.76600000000000001</c:v>
                </c:pt>
                <c:pt idx="721">
                  <c:v>0.79100000000000004</c:v>
                </c:pt>
                <c:pt idx="722">
                  <c:v>0.78700000000000003</c:v>
                </c:pt>
                <c:pt idx="723">
                  <c:v>0.79500000000000004</c:v>
                </c:pt>
                <c:pt idx="724">
                  <c:v>0.78700000000000003</c:v>
                </c:pt>
                <c:pt idx="725">
                  <c:v>0.80200000000000005</c:v>
                </c:pt>
                <c:pt idx="726">
                  <c:v>0.78700000000000003</c:v>
                </c:pt>
                <c:pt idx="727">
                  <c:v>0.78800000000000003</c:v>
                </c:pt>
                <c:pt idx="728">
                  <c:v>0.78500000000000003</c:v>
                </c:pt>
                <c:pt idx="729">
                  <c:v>0.78700000000000003</c:v>
                </c:pt>
                <c:pt idx="730">
                  <c:v>0.78400000000000003</c:v>
                </c:pt>
                <c:pt idx="731">
                  <c:v>0.78300000000000003</c:v>
                </c:pt>
                <c:pt idx="732">
                  <c:v>0.76500000000000001</c:v>
                </c:pt>
                <c:pt idx="733">
                  <c:v>0.73899999999999999</c:v>
                </c:pt>
                <c:pt idx="734">
                  <c:v>0.78300000000000003</c:v>
                </c:pt>
                <c:pt idx="735">
                  <c:v>0.79700000000000004</c:v>
                </c:pt>
                <c:pt idx="736">
                  <c:v>0.79700000000000004</c:v>
                </c:pt>
                <c:pt idx="737">
                  <c:v>0.77600000000000002</c:v>
                </c:pt>
                <c:pt idx="738">
                  <c:v>0.74199999999999999</c:v>
                </c:pt>
                <c:pt idx="739">
                  <c:v>0.79300000000000004</c:v>
                </c:pt>
                <c:pt idx="740">
                  <c:v>0.753</c:v>
                </c:pt>
                <c:pt idx="741">
                  <c:v>0.75600000000000001</c:v>
                </c:pt>
                <c:pt idx="742">
                  <c:v>0.72</c:v>
                </c:pt>
                <c:pt idx="743">
                  <c:v>0.70799999999999996</c:v>
                </c:pt>
                <c:pt idx="744">
                  <c:v>0.67300000000000004</c:v>
                </c:pt>
                <c:pt idx="745">
                  <c:v>0.69799999999999995</c:v>
                </c:pt>
                <c:pt idx="746">
                  <c:v>0.66100000000000003</c:v>
                </c:pt>
                <c:pt idx="747">
                  <c:v>0.63800000000000001</c:v>
                </c:pt>
                <c:pt idx="748">
                  <c:v>0.58399999999999996</c:v>
                </c:pt>
                <c:pt idx="749">
                  <c:v>0.55200000000000005</c:v>
                </c:pt>
                <c:pt idx="750">
                  <c:v>0.56299999999999994</c:v>
                </c:pt>
                <c:pt idx="751">
                  <c:v>0.53800000000000003</c:v>
                </c:pt>
                <c:pt idx="752">
                  <c:v>0.55500000000000005</c:v>
                </c:pt>
                <c:pt idx="753">
                  <c:v>0.56799999999999995</c:v>
                </c:pt>
                <c:pt idx="754">
                  <c:v>0.58099999999999996</c:v>
                </c:pt>
                <c:pt idx="755">
                  <c:v>0.627</c:v>
                </c:pt>
                <c:pt idx="756">
                  <c:v>0.66900000000000004</c:v>
                </c:pt>
                <c:pt idx="757">
                  <c:v>0.69899999999999995</c:v>
                </c:pt>
                <c:pt idx="758">
                  <c:v>0.73</c:v>
                </c:pt>
                <c:pt idx="759">
                  <c:v>0.74099999999999999</c:v>
                </c:pt>
                <c:pt idx="760">
                  <c:v>0.747</c:v>
                </c:pt>
                <c:pt idx="761">
                  <c:v>0.77100000000000002</c:v>
                </c:pt>
                <c:pt idx="762">
                  <c:v>0.76400000000000001</c:v>
                </c:pt>
                <c:pt idx="763">
                  <c:v>0.78</c:v>
                </c:pt>
                <c:pt idx="764">
                  <c:v>0.78900000000000003</c:v>
                </c:pt>
                <c:pt idx="765">
                  <c:v>0.81299999999999994</c:v>
                </c:pt>
                <c:pt idx="766">
                  <c:v>0.82699999999999996</c:v>
                </c:pt>
                <c:pt idx="767">
                  <c:v>0.81299999999999994</c:v>
                </c:pt>
                <c:pt idx="768">
                  <c:v>0.85099999999999998</c:v>
                </c:pt>
                <c:pt idx="769">
                  <c:v>0.84799999999999998</c:v>
                </c:pt>
                <c:pt idx="770">
                  <c:v>0.86899999999999999</c:v>
                </c:pt>
                <c:pt idx="771">
                  <c:v>0.86299999999999999</c:v>
                </c:pt>
                <c:pt idx="772">
                  <c:v>0.85</c:v>
                </c:pt>
                <c:pt idx="773">
                  <c:v>0.84</c:v>
                </c:pt>
                <c:pt idx="774">
                  <c:v>0.85</c:v>
                </c:pt>
                <c:pt idx="775">
                  <c:v>0.85599999999999998</c:v>
                </c:pt>
                <c:pt idx="776">
                  <c:v>0.85399999999999998</c:v>
                </c:pt>
                <c:pt idx="777">
                  <c:v>0.872</c:v>
                </c:pt>
                <c:pt idx="778">
                  <c:v>0.88900000000000001</c:v>
                </c:pt>
                <c:pt idx="779">
                  <c:v>0.88700000000000001</c:v>
                </c:pt>
                <c:pt idx="780">
                  <c:v>0.89</c:v>
                </c:pt>
                <c:pt idx="781">
                  <c:v>0.88800000000000001</c:v>
                </c:pt>
                <c:pt idx="782">
                  <c:v>0.86599999999999999</c:v>
                </c:pt>
                <c:pt idx="783">
                  <c:v>0.86099999999999999</c:v>
                </c:pt>
                <c:pt idx="784">
                  <c:v>0.90400000000000003</c:v>
                </c:pt>
                <c:pt idx="785">
                  <c:v>0.92700000000000005</c:v>
                </c:pt>
                <c:pt idx="786">
                  <c:v>0.92800000000000005</c:v>
                </c:pt>
                <c:pt idx="787">
                  <c:v>0.92300000000000004</c:v>
                </c:pt>
                <c:pt idx="788">
                  <c:v>0.89600000000000002</c:v>
                </c:pt>
                <c:pt idx="789">
                  <c:v>0.90100000000000002</c:v>
                </c:pt>
                <c:pt idx="790">
                  <c:v>0.90900000000000003</c:v>
                </c:pt>
                <c:pt idx="791">
                  <c:v>0.91900000000000004</c:v>
                </c:pt>
                <c:pt idx="792">
                  <c:v>0.91500000000000004</c:v>
                </c:pt>
                <c:pt idx="793">
                  <c:v>0.91</c:v>
                </c:pt>
                <c:pt idx="794">
                  <c:v>0.89800000000000002</c:v>
                </c:pt>
                <c:pt idx="795">
                  <c:v>0.86899999999999999</c:v>
                </c:pt>
                <c:pt idx="796">
                  <c:v>0.86099999999999999</c:v>
                </c:pt>
                <c:pt idx="797">
                  <c:v>0.86199999999999999</c:v>
                </c:pt>
                <c:pt idx="798">
                  <c:v>0.83099999999999996</c:v>
                </c:pt>
                <c:pt idx="799">
                  <c:v>0.79100000000000004</c:v>
                </c:pt>
                <c:pt idx="800">
                  <c:v>0.74299999999999999</c:v>
                </c:pt>
                <c:pt idx="801">
                  <c:v>0.69099999999999995</c:v>
                </c:pt>
                <c:pt idx="802">
                  <c:v>0.63100000000000001</c:v>
                </c:pt>
                <c:pt idx="803">
                  <c:v>0.57999999999999996</c:v>
                </c:pt>
                <c:pt idx="804">
                  <c:v>0.52300000000000002</c:v>
                </c:pt>
                <c:pt idx="805">
                  <c:v>0.48599999999999999</c:v>
                </c:pt>
                <c:pt idx="806">
                  <c:v>0.45400000000000001</c:v>
                </c:pt>
                <c:pt idx="807">
                  <c:v>0.434</c:v>
                </c:pt>
                <c:pt idx="808">
                  <c:v>0.40200000000000002</c:v>
                </c:pt>
                <c:pt idx="809">
                  <c:v>0.38500000000000001</c:v>
                </c:pt>
                <c:pt idx="810">
                  <c:v>0.38900000000000001</c:v>
                </c:pt>
                <c:pt idx="811">
                  <c:v>0.40699999999999997</c:v>
                </c:pt>
                <c:pt idx="812">
                  <c:v>0.42199999999999999</c:v>
                </c:pt>
                <c:pt idx="813">
                  <c:v>0.443</c:v>
                </c:pt>
                <c:pt idx="814">
                  <c:v>0.42099999999999999</c:v>
                </c:pt>
                <c:pt idx="815">
                  <c:v>0.39500000000000002</c:v>
                </c:pt>
                <c:pt idx="816">
                  <c:v>0.372</c:v>
                </c:pt>
                <c:pt idx="817">
                  <c:v>0.39</c:v>
                </c:pt>
                <c:pt idx="818">
                  <c:v>0.35299999999999998</c:v>
                </c:pt>
                <c:pt idx="819">
                  <c:v>0.35399999999999998</c:v>
                </c:pt>
                <c:pt idx="820">
                  <c:v>0.33500000000000002</c:v>
                </c:pt>
                <c:pt idx="821">
                  <c:v>0.311</c:v>
                </c:pt>
                <c:pt idx="822">
                  <c:v>0.307</c:v>
                </c:pt>
                <c:pt idx="823">
                  <c:v>0.30499999999999999</c:v>
                </c:pt>
                <c:pt idx="824">
                  <c:v>0.29199999999999998</c:v>
                </c:pt>
                <c:pt idx="825">
                  <c:v>0.27400000000000002</c:v>
                </c:pt>
                <c:pt idx="826">
                  <c:v>0.26800000000000002</c:v>
                </c:pt>
                <c:pt idx="827">
                  <c:v>0.27</c:v>
                </c:pt>
                <c:pt idx="828">
                  <c:v>0.29699999999999999</c:v>
                </c:pt>
                <c:pt idx="829">
                  <c:v>0.27600000000000002</c:v>
                </c:pt>
                <c:pt idx="830">
                  <c:v>0.25800000000000001</c:v>
                </c:pt>
                <c:pt idx="831">
                  <c:v>0.27500000000000002</c:v>
                </c:pt>
                <c:pt idx="832">
                  <c:v>0.26800000000000002</c:v>
                </c:pt>
                <c:pt idx="833">
                  <c:v>0.251</c:v>
                </c:pt>
                <c:pt idx="834">
                  <c:v>0.22700000000000001</c:v>
                </c:pt>
                <c:pt idx="835">
                  <c:v>0.22500000000000001</c:v>
                </c:pt>
                <c:pt idx="836">
                  <c:v>0.20100000000000001</c:v>
                </c:pt>
                <c:pt idx="837">
                  <c:v>0.18</c:v>
                </c:pt>
                <c:pt idx="838">
                  <c:v>0.193</c:v>
                </c:pt>
                <c:pt idx="839">
                  <c:v>0.17699999999999999</c:v>
                </c:pt>
                <c:pt idx="840">
                  <c:v>0.17</c:v>
                </c:pt>
                <c:pt idx="841">
                  <c:v>0.17499999999999999</c:v>
                </c:pt>
                <c:pt idx="842">
                  <c:v>0.183</c:v>
                </c:pt>
                <c:pt idx="843">
                  <c:v>0.187</c:v>
                </c:pt>
                <c:pt idx="844">
                  <c:v>0.189</c:v>
                </c:pt>
                <c:pt idx="845">
                  <c:v>0.191</c:v>
                </c:pt>
                <c:pt idx="846">
                  <c:v>0.188</c:v>
                </c:pt>
                <c:pt idx="847">
                  <c:v>0.186</c:v>
                </c:pt>
                <c:pt idx="848">
                  <c:v>0.21199999999999999</c:v>
                </c:pt>
                <c:pt idx="849">
                  <c:v>0.22600000000000001</c:v>
                </c:pt>
                <c:pt idx="850">
                  <c:v>0.23300000000000001</c:v>
                </c:pt>
                <c:pt idx="851">
                  <c:v>0.25900000000000001</c:v>
                </c:pt>
                <c:pt idx="852">
                  <c:v>0.28699999999999998</c:v>
                </c:pt>
                <c:pt idx="853">
                  <c:v>0.313</c:v>
                </c:pt>
                <c:pt idx="854">
                  <c:v>0.34499999999999997</c:v>
                </c:pt>
                <c:pt idx="855">
                  <c:v>0.373</c:v>
                </c:pt>
                <c:pt idx="856">
                  <c:v>0.38100000000000001</c:v>
                </c:pt>
                <c:pt idx="857">
                  <c:v>0.38100000000000001</c:v>
                </c:pt>
                <c:pt idx="858">
                  <c:v>0.36499999999999999</c:v>
                </c:pt>
                <c:pt idx="859">
                  <c:v>0.34499999999999997</c:v>
                </c:pt>
                <c:pt idx="860">
                  <c:v>0.34799999999999998</c:v>
                </c:pt>
                <c:pt idx="861">
                  <c:v>0.34</c:v>
                </c:pt>
                <c:pt idx="862">
                  <c:v>0.33700000000000002</c:v>
                </c:pt>
                <c:pt idx="863">
                  <c:v>0.34399999999999997</c:v>
                </c:pt>
                <c:pt idx="864">
                  <c:v>0.30399999999999999</c:v>
                </c:pt>
                <c:pt idx="865">
                  <c:v>0.27700000000000002</c:v>
                </c:pt>
                <c:pt idx="866">
                  <c:v>0.24199999999999999</c:v>
                </c:pt>
                <c:pt idx="867">
                  <c:v>0.22700000000000001</c:v>
                </c:pt>
                <c:pt idx="868">
                  <c:v>0.215</c:v>
                </c:pt>
                <c:pt idx="869">
                  <c:v>0.219</c:v>
                </c:pt>
                <c:pt idx="870">
                  <c:v>0.20599999999999999</c:v>
                </c:pt>
                <c:pt idx="871">
                  <c:v>0.17499999999999999</c:v>
                </c:pt>
                <c:pt idx="872">
                  <c:v>0.156</c:v>
                </c:pt>
                <c:pt idx="873">
                  <c:v>0.14099999999999999</c:v>
                </c:pt>
                <c:pt idx="874">
                  <c:v>0.13900000000000001</c:v>
                </c:pt>
                <c:pt idx="875">
                  <c:v>0.121</c:v>
                </c:pt>
                <c:pt idx="876">
                  <c:v>0.113</c:v>
                </c:pt>
                <c:pt idx="877">
                  <c:v>0.10100000000000001</c:v>
                </c:pt>
                <c:pt idx="878">
                  <c:v>8.7999999999999995E-2</c:v>
                </c:pt>
                <c:pt idx="879">
                  <c:v>8.5000000000000006E-2</c:v>
                </c:pt>
                <c:pt idx="880">
                  <c:v>9.1999999999999998E-2</c:v>
                </c:pt>
                <c:pt idx="881">
                  <c:v>9.2999999999999999E-2</c:v>
                </c:pt>
                <c:pt idx="882">
                  <c:v>9.2999999999999999E-2</c:v>
                </c:pt>
                <c:pt idx="883">
                  <c:v>0.10199999999999999</c:v>
                </c:pt>
                <c:pt idx="884">
                  <c:v>0.1</c:v>
                </c:pt>
                <c:pt idx="885">
                  <c:v>0.10100000000000001</c:v>
                </c:pt>
                <c:pt idx="886">
                  <c:v>9.6000000000000002E-2</c:v>
                </c:pt>
                <c:pt idx="887">
                  <c:v>9.7000000000000003E-2</c:v>
                </c:pt>
                <c:pt idx="888">
                  <c:v>0.1</c:v>
                </c:pt>
                <c:pt idx="889">
                  <c:v>0.1</c:v>
                </c:pt>
                <c:pt idx="890">
                  <c:v>0.10299999999999999</c:v>
                </c:pt>
                <c:pt idx="891">
                  <c:v>0.10199999999999999</c:v>
                </c:pt>
                <c:pt idx="892">
                  <c:v>0.105</c:v>
                </c:pt>
                <c:pt idx="893">
                  <c:v>9.5000000000000001E-2</c:v>
                </c:pt>
                <c:pt idx="894">
                  <c:v>8.8999999999999996E-2</c:v>
                </c:pt>
                <c:pt idx="895">
                  <c:v>0.09</c:v>
                </c:pt>
                <c:pt idx="896">
                  <c:v>8.1000000000000003E-2</c:v>
                </c:pt>
                <c:pt idx="897">
                  <c:v>7.0999999999999994E-2</c:v>
                </c:pt>
                <c:pt idx="898">
                  <c:v>6.6000000000000003E-2</c:v>
                </c:pt>
                <c:pt idx="899">
                  <c:v>0.06</c:v>
                </c:pt>
                <c:pt idx="900">
                  <c:v>6.2E-2</c:v>
                </c:pt>
                <c:pt idx="901">
                  <c:v>0.06</c:v>
                </c:pt>
                <c:pt idx="902">
                  <c:v>5.1999999999999998E-2</c:v>
                </c:pt>
                <c:pt idx="903">
                  <c:v>6.6000000000000003E-2</c:v>
                </c:pt>
                <c:pt idx="904">
                  <c:v>6.9000000000000006E-2</c:v>
                </c:pt>
                <c:pt idx="905">
                  <c:v>7.2999999999999995E-2</c:v>
                </c:pt>
                <c:pt idx="906">
                  <c:v>7.3999999999999996E-2</c:v>
                </c:pt>
                <c:pt idx="907">
                  <c:v>8.3000000000000004E-2</c:v>
                </c:pt>
                <c:pt idx="908">
                  <c:v>8.5000000000000006E-2</c:v>
                </c:pt>
                <c:pt idx="909">
                  <c:v>8.5999999999999993E-2</c:v>
                </c:pt>
                <c:pt idx="910">
                  <c:v>9.0999999999999998E-2</c:v>
                </c:pt>
                <c:pt idx="911">
                  <c:v>9.1999999999999998E-2</c:v>
                </c:pt>
                <c:pt idx="912">
                  <c:v>9.4E-2</c:v>
                </c:pt>
                <c:pt idx="913">
                  <c:v>0.105</c:v>
                </c:pt>
                <c:pt idx="914">
                  <c:v>0.106</c:v>
                </c:pt>
                <c:pt idx="915">
                  <c:v>0.10199999999999999</c:v>
                </c:pt>
                <c:pt idx="916">
                  <c:v>0.104</c:v>
                </c:pt>
                <c:pt idx="917">
                  <c:v>0.111</c:v>
                </c:pt>
                <c:pt idx="918">
                  <c:v>9.9000000000000005E-2</c:v>
                </c:pt>
                <c:pt idx="919">
                  <c:v>9.5000000000000001E-2</c:v>
                </c:pt>
                <c:pt idx="920">
                  <c:v>9.1999999999999998E-2</c:v>
                </c:pt>
                <c:pt idx="921">
                  <c:v>9.2999999999999999E-2</c:v>
                </c:pt>
                <c:pt idx="922">
                  <c:v>9.2999999999999999E-2</c:v>
                </c:pt>
                <c:pt idx="923">
                  <c:v>8.8999999999999996E-2</c:v>
                </c:pt>
                <c:pt idx="924">
                  <c:v>0.09</c:v>
                </c:pt>
                <c:pt idx="925">
                  <c:v>9.0999999999999998E-2</c:v>
                </c:pt>
                <c:pt idx="926">
                  <c:v>8.2000000000000003E-2</c:v>
                </c:pt>
                <c:pt idx="927">
                  <c:v>7.4999999999999997E-2</c:v>
                </c:pt>
                <c:pt idx="928">
                  <c:v>0.08</c:v>
                </c:pt>
                <c:pt idx="929">
                  <c:v>8.2000000000000003E-2</c:v>
                </c:pt>
                <c:pt idx="930">
                  <c:v>0.09</c:v>
                </c:pt>
                <c:pt idx="931">
                  <c:v>9.5000000000000001E-2</c:v>
                </c:pt>
                <c:pt idx="932">
                  <c:v>0.108</c:v>
                </c:pt>
                <c:pt idx="933">
                  <c:v>0.106</c:v>
                </c:pt>
                <c:pt idx="934">
                  <c:v>0.107</c:v>
                </c:pt>
                <c:pt idx="935">
                  <c:v>0.115</c:v>
                </c:pt>
                <c:pt idx="936">
                  <c:v>0.11700000000000001</c:v>
                </c:pt>
                <c:pt idx="937">
                  <c:v>0.12</c:v>
                </c:pt>
                <c:pt idx="938">
                  <c:v>0.11799999999999999</c:v>
                </c:pt>
                <c:pt idx="939">
                  <c:v>0.121</c:v>
                </c:pt>
                <c:pt idx="940">
                  <c:v>0.121</c:v>
                </c:pt>
                <c:pt idx="941">
                  <c:v>0.113</c:v>
                </c:pt>
                <c:pt idx="942">
                  <c:v>0.124</c:v>
                </c:pt>
                <c:pt idx="943">
                  <c:v>0.14099999999999999</c:v>
                </c:pt>
                <c:pt idx="944">
                  <c:v>0.156</c:v>
                </c:pt>
                <c:pt idx="945">
                  <c:v>0.16900000000000001</c:v>
                </c:pt>
                <c:pt idx="946">
                  <c:v>0.187</c:v>
                </c:pt>
                <c:pt idx="947">
                  <c:v>0.2</c:v>
                </c:pt>
                <c:pt idx="948">
                  <c:v>0.20100000000000001</c:v>
                </c:pt>
                <c:pt idx="949">
                  <c:v>0.19</c:v>
                </c:pt>
                <c:pt idx="950">
                  <c:v>0.18</c:v>
                </c:pt>
                <c:pt idx="951">
                  <c:v>0.17299999999999999</c:v>
                </c:pt>
                <c:pt idx="952">
                  <c:v>0.186</c:v>
                </c:pt>
                <c:pt idx="953">
                  <c:v>0.192</c:v>
                </c:pt>
                <c:pt idx="954">
                  <c:v>0.183</c:v>
                </c:pt>
                <c:pt idx="955">
                  <c:v>0.20499999999999999</c:v>
                </c:pt>
                <c:pt idx="956">
                  <c:v>0.21299999999999999</c:v>
                </c:pt>
                <c:pt idx="957">
                  <c:v>0.23400000000000001</c:v>
                </c:pt>
                <c:pt idx="958">
                  <c:v>0.23799999999999999</c:v>
                </c:pt>
                <c:pt idx="959">
                  <c:v>0.219</c:v>
                </c:pt>
                <c:pt idx="960">
                  <c:v>0.21199999999999999</c:v>
                </c:pt>
                <c:pt idx="961">
                  <c:v>0.20799999999999999</c:v>
                </c:pt>
                <c:pt idx="962">
                  <c:v>0.189</c:v>
                </c:pt>
                <c:pt idx="963">
                  <c:v>0.17499999999999999</c:v>
                </c:pt>
                <c:pt idx="964">
                  <c:v>0.16700000000000001</c:v>
                </c:pt>
                <c:pt idx="965">
                  <c:v>0.152</c:v>
                </c:pt>
                <c:pt idx="966">
                  <c:v>0.13100000000000001</c:v>
                </c:pt>
                <c:pt idx="967">
                  <c:v>0.11899999999999999</c:v>
                </c:pt>
                <c:pt idx="968">
                  <c:v>0.114</c:v>
                </c:pt>
                <c:pt idx="969">
                  <c:v>0.126</c:v>
                </c:pt>
                <c:pt idx="970">
                  <c:v>0.13400000000000001</c:v>
                </c:pt>
                <c:pt idx="971">
                  <c:v>0.128</c:v>
                </c:pt>
                <c:pt idx="972">
                  <c:v>0.113</c:v>
                </c:pt>
                <c:pt idx="973">
                  <c:v>0.104</c:v>
                </c:pt>
                <c:pt idx="974">
                  <c:v>9.4E-2</c:v>
                </c:pt>
                <c:pt idx="975">
                  <c:v>0.09</c:v>
                </c:pt>
                <c:pt idx="976">
                  <c:v>8.3000000000000004E-2</c:v>
                </c:pt>
                <c:pt idx="977">
                  <c:v>7.6999999999999999E-2</c:v>
                </c:pt>
                <c:pt idx="978">
                  <c:v>6.8000000000000005E-2</c:v>
                </c:pt>
                <c:pt idx="979">
                  <c:v>0.06</c:v>
                </c:pt>
                <c:pt idx="980">
                  <c:v>6.2E-2</c:v>
                </c:pt>
                <c:pt idx="981">
                  <c:v>6.7000000000000004E-2</c:v>
                </c:pt>
                <c:pt idx="982">
                  <c:v>6.7000000000000004E-2</c:v>
                </c:pt>
                <c:pt idx="983">
                  <c:v>6.5000000000000002E-2</c:v>
                </c:pt>
                <c:pt idx="984">
                  <c:v>6.7000000000000004E-2</c:v>
                </c:pt>
                <c:pt idx="985">
                  <c:v>6.7000000000000004E-2</c:v>
                </c:pt>
                <c:pt idx="986">
                  <c:v>6.6000000000000003E-2</c:v>
                </c:pt>
                <c:pt idx="987">
                  <c:v>6.9000000000000006E-2</c:v>
                </c:pt>
                <c:pt idx="988">
                  <c:v>7.1999999999999995E-2</c:v>
                </c:pt>
                <c:pt idx="989">
                  <c:v>6.4000000000000001E-2</c:v>
                </c:pt>
                <c:pt idx="990">
                  <c:v>0.06</c:v>
                </c:pt>
                <c:pt idx="991">
                  <c:v>4.9000000000000002E-2</c:v>
                </c:pt>
                <c:pt idx="992">
                  <c:v>4.5999999999999999E-2</c:v>
                </c:pt>
                <c:pt idx="993">
                  <c:v>3.7999999999999999E-2</c:v>
                </c:pt>
                <c:pt idx="994">
                  <c:v>0.04</c:v>
                </c:pt>
                <c:pt idx="995">
                  <c:v>0.04</c:v>
                </c:pt>
                <c:pt idx="996">
                  <c:v>3.2000000000000001E-2</c:v>
                </c:pt>
                <c:pt idx="997">
                  <c:v>3.1E-2</c:v>
                </c:pt>
                <c:pt idx="998">
                  <c:v>2.7E-2</c:v>
                </c:pt>
                <c:pt idx="999">
                  <c:v>2.5000000000000001E-2</c:v>
                </c:pt>
                <c:pt idx="1000">
                  <c:v>2.5999999999999999E-2</c:v>
                </c:pt>
                <c:pt idx="1001">
                  <c:v>2.3E-2</c:v>
                </c:pt>
                <c:pt idx="1002">
                  <c:v>1.7999999999999999E-2</c:v>
                </c:pt>
                <c:pt idx="1003">
                  <c:v>1.9E-2</c:v>
                </c:pt>
                <c:pt idx="1004">
                  <c:v>1.9E-2</c:v>
                </c:pt>
                <c:pt idx="1005">
                  <c:v>2.1000000000000001E-2</c:v>
                </c:pt>
                <c:pt idx="1006">
                  <c:v>2.9000000000000001E-2</c:v>
                </c:pt>
                <c:pt idx="1007">
                  <c:v>3.1E-2</c:v>
                </c:pt>
                <c:pt idx="1008">
                  <c:v>3.4000000000000002E-2</c:v>
                </c:pt>
                <c:pt idx="1009">
                  <c:v>3.4000000000000002E-2</c:v>
                </c:pt>
                <c:pt idx="1010">
                  <c:v>3.2000000000000001E-2</c:v>
                </c:pt>
                <c:pt idx="1011">
                  <c:v>3.2000000000000001E-2</c:v>
                </c:pt>
                <c:pt idx="1012">
                  <c:v>3.4000000000000002E-2</c:v>
                </c:pt>
                <c:pt idx="1013">
                  <c:v>3.5000000000000003E-2</c:v>
                </c:pt>
                <c:pt idx="1014">
                  <c:v>4.2000000000000003E-2</c:v>
                </c:pt>
                <c:pt idx="1015">
                  <c:v>4.3999999999999997E-2</c:v>
                </c:pt>
                <c:pt idx="1016">
                  <c:v>0.04</c:v>
                </c:pt>
                <c:pt idx="1017">
                  <c:v>4.5999999999999999E-2</c:v>
                </c:pt>
                <c:pt idx="1018">
                  <c:v>5.0999999999999997E-2</c:v>
                </c:pt>
                <c:pt idx="1019">
                  <c:v>5.7000000000000002E-2</c:v>
                </c:pt>
                <c:pt idx="1020">
                  <c:v>5.5E-2</c:v>
                </c:pt>
                <c:pt idx="1021">
                  <c:v>6.6000000000000003E-2</c:v>
                </c:pt>
                <c:pt idx="1022">
                  <c:v>7.8E-2</c:v>
                </c:pt>
                <c:pt idx="1023">
                  <c:v>8.8999999999999996E-2</c:v>
                </c:pt>
                <c:pt idx="1024">
                  <c:v>9.7000000000000003E-2</c:v>
                </c:pt>
                <c:pt idx="1025">
                  <c:v>0.104</c:v>
                </c:pt>
                <c:pt idx="1026">
                  <c:v>9.8000000000000004E-2</c:v>
                </c:pt>
                <c:pt idx="1027">
                  <c:v>8.6999999999999994E-2</c:v>
                </c:pt>
                <c:pt idx="1028">
                  <c:v>9.5000000000000001E-2</c:v>
                </c:pt>
                <c:pt idx="1029">
                  <c:v>0.10100000000000001</c:v>
                </c:pt>
                <c:pt idx="1030">
                  <c:v>0.10199999999999999</c:v>
                </c:pt>
                <c:pt idx="1031">
                  <c:v>9.6000000000000002E-2</c:v>
                </c:pt>
                <c:pt idx="1032">
                  <c:v>9.4E-2</c:v>
                </c:pt>
                <c:pt idx="1033">
                  <c:v>9.7000000000000003E-2</c:v>
                </c:pt>
                <c:pt idx="1034">
                  <c:v>0.09</c:v>
                </c:pt>
                <c:pt idx="1035">
                  <c:v>9.8000000000000004E-2</c:v>
                </c:pt>
                <c:pt idx="1036">
                  <c:v>0.104</c:v>
                </c:pt>
                <c:pt idx="1037">
                  <c:v>0.111</c:v>
                </c:pt>
                <c:pt idx="1038">
                  <c:v>0.112</c:v>
                </c:pt>
                <c:pt idx="1039">
                  <c:v>0.11799999999999999</c:v>
                </c:pt>
                <c:pt idx="1040">
                  <c:v>0.113</c:v>
                </c:pt>
                <c:pt idx="1041">
                  <c:v>0.11799999999999999</c:v>
                </c:pt>
                <c:pt idx="1042">
                  <c:v>0.126</c:v>
                </c:pt>
                <c:pt idx="1043">
                  <c:v>0.14000000000000001</c:v>
                </c:pt>
                <c:pt idx="1044">
                  <c:v>0.14699999999999999</c:v>
                </c:pt>
                <c:pt idx="1045">
                  <c:v>0.14099999999999999</c:v>
                </c:pt>
                <c:pt idx="1046">
                  <c:v>0.13900000000000001</c:v>
                </c:pt>
                <c:pt idx="1047">
                  <c:v>0.13500000000000001</c:v>
                </c:pt>
                <c:pt idx="1048">
                  <c:v>0.13400000000000001</c:v>
                </c:pt>
                <c:pt idx="1049">
                  <c:v>0.13300000000000001</c:v>
                </c:pt>
                <c:pt idx="1050">
                  <c:v>0.105</c:v>
                </c:pt>
                <c:pt idx="1051">
                  <c:v>0.109</c:v>
                </c:pt>
                <c:pt idx="1052">
                  <c:v>0.11</c:v>
                </c:pt>
                <c:pt idx="1053">
                  <c:v>0.11</c:v>
                </c:pt>
                <c:pt idx="1054">
                  <c:v>0.107</c:v>
                </c:pt>
                <c:pt idx="1055">
                  <c:v>0.107</c:v>
                </c:pt>
                <c:pt idx="1056">
                  <c:v>0.114</c:v>
                </c:pt>
                <c:pt idx="1057">
                  <c:v>0.11</c:v>
                </c:pt>
                <c:pt idx="1058">
                  <c:v>0.111</c:v>
                </c:pt>
                <c:pt idx="1059">
                  <c:v>0.128</c:v>
                </c:pt>
                <c:pt idx="1060">
                  <c:v>0.14799999999999999</c:v>
                </c:pt>
                <c:pt idx="1061">
                  <c:v>0.16400000000000001</c:v>
                </c:pt>
                <c:pt idx="1062">
                  <c:v>0.161</c:v>
                </c:pt>
                <c:pt idx="1063">
                  <c:v>0.153</c:v>
                </c:pt>
                <c:pt idx="1064">
                  <c:v>0.154</c:v>
                </c:pt>
                <c:pt idx="1065">
                  <c:v>0.14699999999999999</c:v>
                </c:pt>
                <c:pt idx="1066">
                  <c:v>0.13800000000000001</c:v>
                </c:pt>
                <c:pt idx="1067">
                  <c:v>0.13</c:v>
                </c:pt>
                <c:pt idx="1068">
                  <c:v>0.13400000000000001</c:v>
                </c:pt>
                <c:pt idx="1069">
                  <c:v>0.14499999999999999</c:v>
                </c:pt>
                <c:pt idx="1070">
                  <c:v>0.14399999999999999</c:v>
                </c:pt>
                <c:pt idx="1071">
                  <c:v>0.151</c:v>
                </c:pt>
                <c:pt idx="1072">
                  <c:v>0.14899999999999999</c:v>
                </c:pt>
                <c:pt idx="1073">
                  <c:v>0.16</c:v>
                </c:pt>
                <c:pt idx="1074">
                  <c:v>0.17399999999999999</c:v>
                </c:pt>
                <c:pt idx="1075">
                  <c:v>0.183</c:v>
                </c:pt>
                <c:pt idx="1076">
                  <c:v>0.183</c:v>
                </c:pt>
                <c:pt idx="1077">
                  <c:v>0.19800000000000001</c:v>
                </c:pt>
                <c:pt idx="1078">
                  <c:v>0.223</c:v>
                </c:pt>
                <c:pt idx="1079">
                  <c:v>0.222</c:v>
                </c:pt>
                <c:pt idx="1080">
                  <c:v>0.23899999999999999</c:v>
                </c:pt>
                <c:pt idx="1081">
                  <c:v>0.255</c:v>
                </c:pt>
                <c:pt idx="1082">
                  <c:v>0.255</c:v>
                </c:pt>
                <c:pt idx="1083">
                  <c:v>0.246</c:v>
                </c:pt>
                <c:pt idx="1084">
                  <c:v>0.26400000000000001</c:v>
                </c:pt>
                <c:pt idx="1085">
                  <c:v>0.26</c:v>
                </c:pt>
                <c:pt idx="1086">
                  <c:v>0.27400000000000002</c:v>
                </c:pt>
                <c:pt idx="1087">
                  <c:v>0.30199999999999999</c:v>
                </c:pt>
                <c:pt idx="1088">
                  <c:v>0.34200000000000003</c:v>
                </c:pt>
                <c:pt idx="1089">
                  <c:v>0.35599999999999998</c:v>
                </c:pt>
                <c:pt idx="1090">
                  <c:v>0.371</c:v>
                </c:pt>
                <c:pt idx="1091">
                  <c:v>0.38800000000000001</c:v>
                </c:pt>
                <c:pt idx="1092">
                  <c:v>0.40500000000000003</c:v>
                </c:pt>
                <c:pt idx="1093">
                  <c:v>0.439</c:v>
                </c:pt>
                <c:pt idx="1094">
                  <c:v>0.47699999999999998</c:v>
                </c:pt>
                <c:pt idx="1095">
                  <c:v>0.51500000000000001</c:v>
                </c:pt>
                <c:pt idx="1096">
                  <c:v>0.55800000000000005</c:v>
                </c:pt>
                <c:pt idx="1097">
                  <c:v>0.65100000000000002</c:v>
                </c:pt>
                <c:pt idx="1098">
                  <c:v>0.67500000000000004</c:v>
                </c:pt>
                <c:pt idx="1099">
                  <c:v>0.74199999999999999</c:v>
                </c:pt>
                <c:pt idx="1100">
                  <c:v>0.79600000000000004</c:v>
                </c:pt>
                <c:pt idx="1101">
                  <c:v>0.83</c:v>
                </c:pt>
                <c:pt idx="1102">
                  <c:v>0.82899999999999996</c:v>
                </c:pt>
                <c:pt idx="1103">
                  <c:v>0.92800000000000005</c:v>
                </c:pt>
                <c:pt idx="1104">
                  <c:v>1.0880000000000001</c:v>
                </c:pt>
                <c:pt idx="1105">
                  <c:v>1.161</c:v>
                </c:pt>
                <c:pt idx="1106">
                  <c:v>1.24</c:v>
                </c:pt>
                <c:pt idx="1107">
                  <c:v>1.38</c:v>
                </c:pt>
                <c:pt idx="1108">
                  <c:v>1.325</c:v>
                </c:pt>
                <c:pt idx="1109">
                  <c:v>1.4019999999999999</c:v>
                </c:pt>
                <c:pt idx="1110">
                  <c:v>1.5840000000000001</c:v>
                </c:pt>
                <c:pt idx="1111">
                  <c:v>1.6020000000000001</c:v>
                </c:pt>
                <c:pt idx="1112">
                  <c:v>1.583</c:v>
                </c:pt>
                <c:pt idx="1113">
                  <c:v>1.62</c:v>
                </c:pt>
                <c:pt idx="1114">
                  <c:v>1.641</c:v>
                </c:pt>
                <c:pt idx="1115">
                  <c:v>1.8149999999999999</c:v>
                </c:pt>
                <c:pt idx="1116">
                  <c:v>1.869</c:v>
                </c:pt>
                <c:pt idx="1117">
                  <c:v>1.859</c:v>
                </c:pt>
                <c:pt idx="1118">
                  <c:v>1.8819999999999999</c:v>
                </c:pt>
                <c:pt idx="1119">
                  <c:v>1.879</c:v>
                </c:pt>
                <c:pt idx="1120">
                  <c:v>1.871</c:v>
                </c:pt>
                <c:pt idx="1121">
                  <c:v>1.877</c:v>
                </c:pt>
                <c:pt idx="1122">
                  <c:v>1.911</c:v>
                </c:pt>
                <c:pt idx="1123">
                  <c:v>1.891</c:v>
                </c:pt>
                <c:pt idx="1124">
                  <c:v>1.927</c:v>
                </c:pt>
                <c:pt idx="1125">
                  <c:v>1.9179999999999999</c:v>
                </c:pt>
                <c:pt idx="1126">
                  <c:v>1.927</c:v>
                </c:pt>
                <c:pt idx="1127">
                  <c:v>1.93</c:v>
                </c:pt>
                <c:pt idx="1128">
                  <c:v>1.911</c:v>
                </c:pt>
                <c:pt idx="1129">
                  <c:v>1.9039999999999999</c:v>
                </c:pt>
                <c:pt idx="1130">
                  <c:v>1.931</c:v>
                </c:pt>
                <c:pt idx="1131">
                  <c:v>1.91</c:v>
                </c:pt>
                <c:pt idx="1132">
                  <c:v>1.929</c:v>
                </c:pt>
                <c:pt idx="1133">
                  <c:v>1.913</c:v>
                </c:pt>
                <c:pt idx="1134">
                  <c:v>1.9279999999999999</c:v>
                </c:pt>
                <c:pt idx="1135">
                  <c:v>1.929</c:v>
                </c:pt>
                <c:pt idx="1136">
                  <c:v>1.917</c:v>
                </c:pt>
                <c:pt idx="1137">
                  <c:v>1.8959999999999999</c:v>
                </c:pt>
                <c:pt idx="1138">
                  <c:v>1.8959999999999999</c:v>
                </c:pt>
                <c:pt idx="1139">
                  <c:v>1.883</c:v>
                </c:pt>
                <c:pt idx="1140">
                  <c:v>1.899</c:v>
                </c:pt>
                <c:pt idx="1141">
                  <c:v>1.8939999999999999</c:v>
                </c:pt>
                <c:pt idx="1142">
                  <c:v>1.907</c:v>
                </c:pt>
                <c:pt idx="1143">
                  <c:v>1.927</c:v>
                </c:pt>
                <c:pt idx="1144">
                  <c:v>1.92</c:v>
                </c:pt>
                <c:pt idx="1145">
                  <c:v>1.8819999999999999</c:v>
                </c:pt>
                <c:pt idx="1146">
                  <c:v>1.8460000000000001</c:v>
                </c:pt>
                <c:pt idx="1147">
                  <c:v>1.8979999999999999</c:v>
                </c:pt>
                <c:pt idx="1148">
                  <c:v>1.9179999999999999</c:v>
                </c:pt>
                <c:pt idx="1149">
                  <c:v>1.8620000000000001</c:v>
                </c:pt>
                <c:pt idx="1150">
                  <c:v>1.82</c:v>
                </c:pt>
                <c:pt idx="1151">
                  <c:v>1.794</c:v>
                </c:pt>
                <c:pt idx="1152">
                  <c:v>1.681</c:v>
                </c:pt>
                <c:pt idx="1153">
                  <c:v>1.7190000000000001</c:v>
                </c:pt>
                <c:pt idx="1154">
                  <c:v>1.6240000000000001</c:v>
                </c:pt>
                <c:pt idx="1155">
                  <c:v>1.5580000000000001</c:v>
                </c:pt>
                <c:pt idx="1156">
                  <c:v>1.593</c:v>
                </c:pt>
                <c:pt idx="1157">
                  <c:v>1.5649999999999999</c:v>
                </c:pt>
                <c:pt idx="1158">
                  <c:v>1.5609999999999999</c:v>
                </c:pt>
                <c:pt idx="1159">
                  <c:v>1.5149999999999999</c:v>
                </c:pt>
                <c:pt idx="1160">
                  <c:v>1.534</c:v>
                </c:pt>
                <c:pt idx="1161">
                  <c:v>1.5069999999999999</c:v>
                </c:pt>
                <c:pt idx="1162">
                  <c:v>1.4910000000000001</c:v>
                </c:pt>
                <c:pt idx="1163">
                  <c:v>1.448</c:v>
                </c:pt>
                <c:pt idx="1164">
                  <c:v>1.41</c:v>
                </c:pt>
                <c:pt idx="1165">
                  <c:v>1.3540000000000001</c:v>
                </c:pt>
                <c:pt idx="1166">
                  <c:v>1.3260000000000001</c:v>
                </c:pt>
                <c:pt idx="1167">
                  <c:v>1.321</c:v>
                </c:pt>
                <c:pt idx="1168">
                  <c:v>1.2749999999999999</c:v>
                </c:pt>
                <c:pt idx="1169">
                  <c:v>1.288</c:v>
                </c:pt>
                <c:pt idx="1170">
                  <c:v>1.276</c:v>
                </c:pt>
                <c:pt idx="1171">
                  <c:v>1.254</c:v>
                </c:pt>
                <c:pt idx="1172">
                  <c:v>1.288</c:v>
                </c:pt>
                <c:pt idx="1173">
                  <c:v>1.268</c:v>
                </c:pt>
                <c:pt idx="1174">
                  <c:v>1.274</c:v>
                </c:pt>
                <c:pt idx="1175">
                  <c:v>1.292</c:v>
                </c:pt>
                <c:pt idx="1176">
                  <c:v>1.2649999999999999</c:v>
                </c:pt>
                <c:pt idx="1177">
                  <c:v>1.2709999999999999</c:v>
                </c:pt>
                <c:pt idx="1178">
                  <c:v>1.264</c:v>
                </c:pt>
                <c:pt idx="1179">
                  <c:v>1.2749999999999999</c:v>
                </c:pt>
                <c:pt idx="1180">
                  <c:v>1.248</c:v>
                </c:pt>
                <c:pt idx="1181">
                  <c:v>1.1879999999999999</c:v>
                </c:pt>
                <c:pt idx="1182">
                  <c:v>1.129</c:v>
                </c:pt>
                <c:pt idx="1183">
                  <c:v>1.0680000000000001</c:v>
                </c:pt>
                <c:pt idx="1184">
                  <c:v>1.048</c:v>
                </c:pt>
                <c:pt idx="1185">
                  <c:v>0.999</c:v>
                </c:pt>
                <c:pt idx="1186">
                  <c:v>0.96699999999999997</c:v>
                </c:pt>
                <c:pt idx="1187">
                  <c:v>0.95499999999999996</c:v>
                </c:pt>
                <c:pt idx="1188">
                  <c:v>0.89600000000000002</c:v>
                </c:pt>
                <c:pt idx="1189">
                  <c:v>0.86799999999999999</c:v>
                </c:pt>
                <c:pt idx="1190">
                  <c:v>0.86199999999999999</c:v>
                </c:pt>
                <c:pt idx="1191">
                  <c:v>0.86799999999999999</c:v>
                </c:pt>
                <c:pt idx="1192">
                  <c:v>0.84899999999999998</c:v>
                </c:pt>
                <c:pt idx="1193">
                  <c:v>0.80600000000000005</c:v>
                </c:pt>
                <c:pt idx="1194">
                  <c:v>0.83199999999999996</c:v>
                </c:pt>
                <c:pt idx="1195">
                  <c:v>0.82399999999999995</c:v>
                </c:pt>
                <c:pt idx="1196">
                  <c:v>0.79400000000000004</c:v>
                </c:pt>
                <c:pt idx="1197">
                  <c:v>0.77400000000000002</c:v>
                </c:pt>
                <c:pt idx="1198">
                  <c:v>0.74199999999999999</c:v>
                </c:pt>
                <c:pt idx="1199">
                  <c:v>0.70899999999999996</c:v>
                </c:pt>
                <c:pt idx="1200">
                  <c:v>0.65400000000000003</c:v>
                </c:pt>
                <c:pt idx="1201">
                  <c:v>0.64100000000000001</c:v>
                </c:pt>
                <c:pt idx="1202">
                  <c:v>0.621</c:v>
                </c:pt>
                <c:pt idx="1203">
                  <c:v>0.59699999999999998</c:v>
                </c:pt>
                <c:pt idx="1204">
                  <c:v>0.57799999999999996</c:v>
                </c:pt>
                <c:pt idx="1205">
                  <c:v>0.61299999999999999</c:v>
                </c:pt>
                <c:pt idx="1206">
                  <c:v>0.53900000000000003</c:v>
                </c:pt>
                <c:pt idx="1207">
                  <c:v>0.53300000000000003</c:v>
                </c:pt>
                <c:pt idx="1208">
                  <c:v>0.56000000000000005</c:v>
                </c:pt>
                <c:pt idx="1209">
                  <c:v>0.55100000000000005</c:v>
                </c:pt>
                <c:pt idx="1210">
                  <c:v>0.53100000000000003</c:v>
                </c:pt>
                <c:pt idx="1211">
                  <c:v>0.47399999999999998</c:v>
                </c:pt>
                <c:pt idx="1212">
                  <c:v>0.47499999999999998</c:v>
                </c:pt>
                <c:pt idx="1213">
                  <c:v>0.47099999999999997</c:v>
                </c:pt>
                <c:pt idx="1214">
                  <c:v>0.47299999999999998</c:v>
                </c:pt>
                <c:pt idx="1215">
                  <c:v>0.47799999999999998</c:v>
                </c:pt>
                <c:pt idx="1216">
                  <c:v>0.46100000000000002</c:v>
                </c:pt>
                <c:pt idx="1217">
                  <c:v>0.48099999999999998</c:v>
                </c:pt>
                <c:pt idx="1218">
                  <c:v>0.44500000000000001</c:v>
                </c:pt>
                <c:pt idx="1219">
                  <c:v>0.41599999999999998</c:v>
                </c:pt>
                <c:pt idx="1220">
                  <c:v>0.41599999999999998</c:v>
                </c:pt>
                <c:pt idx="1221">
                  <c:v>0.371</c:v>
                </c:pt>
                <c:pt idx="1222">
                  <c:v>0.35899999999999999</c:v>
                </c:pt>
                <c:pt idx="1223">
                  <c:v>0.29799999999999999</c:v>
                </c:pt>
                <c:pt idx="1224">
                  <c:v>0.30499999999999999</c:v>
                </c:pt>
                <c:pt idx="1225">
                  <c:v>0.313</c:v>
                </c:pt>
                <c:pt idx="1226">
                  <c:v>0.29099999999999998</c:v>
                </c:pt>
                <c:pt idx="1227">
                  <c:v>0.29699999999999999</c:v>
                </c:pt>
                <c:pt idx="1228">
                  <c:v>0.31</c:v>
                </c:pt>
                <c:pt idx="1229">
                  <c:v>0.29699999999999999</c:v>
                </c:pt>
                <c:pt idx="1230">
                  <c:v>0.27400000000000002</c:v>
                </c:pt>
                <c:pt idx="1231">
                  <c:v>0.245</c:v>
                </c:pt>
                <c:pt idx="1232">
                  <c:v>0.25800000000000001</c:v>
                </c:pt>
                <c:pt idx="1233">
                  <c:v>0.26100000000000001</c:v>
                </c:pt>
                <c:pt idx="1234">
                  <c:v>0.23100000000000001</c:v>
                </c:pt>
                <c:pt idx="1235">
                  <c:v>0.22600000000000001</c:v>
                </c:pt>
                <c:pt idx="1236">
                  <c:v>0.223</c:v>
                </c:pt>
                <c:pt idx="1237">
                  <c:v>0.187</c:v>
                </c:pt>
                <c:pt idx="1238">
                  <c:v>0.17499999999999999</c:v>
                </c:pt>
                <c:pt idx="1239">
                  <c:v>0.17399999999999999</c:v>
                </c:pt>
                <c:pt idx="1240">
                  <c:v>0.18</c:v>
                </c:pt>
                <c:pt idx="1241">
                  <c:v>0.17</c:v>
                </c:pt>
                <c:pt idx="1242">
                  <c:v>0.13500000000000001</c:v>
                </c:pt>
                <c:pt idx="1243">
                  <c:v>0.11899999999999999</c:v>
                </c:pt>
                <c:pt idx="1244">
                  <c:v>0.114</c:v>
                </c:pt>
                <c:pt idx="1245">
                  <c:v>0.106</c:v>
                </c:pt>
                <c:pt idx="1246">
                  <c:v>0.113</c:v>
                </c:pt>
                <c:pt idx="1247">
                  <c:v>9.2999999999999999E-2</c:v>
                </c:pt>
                <c:pt idx="1248">
                  <c:v>0.08</c:v>
                </c:pt>
                <c:pt idx="1249">
                  <c:v>7.1999999999999995E-2</c:v>
                </c:pt>
                <c:pt idx="1250">
                  <c:v>7.8E-2</c:v>
                </c:pt>
                <c:pt idx="1251">
                  <c:v>0.06</c:v>
                </c:pt>
                <c:pt idx="1252">
                  <c:v>4.2000000000000003E-2</c:v>
                </c:pt>
                <c:pt idx="1253">
                  <c:v>4.7E-2</c:v>
                </c:pt>
                <c:pt idx="1254">
                  <c:v>4.9000000000000002E-2</c:v>
                </c:pt>
                <c:pt idx="1255">
                  <c:v>6.0999999999999999E-2</c:v>
                </c:pt>
                <c:pt idx="1256">
                  <c:v>5.6000000000000001E-2</c:v>
                </c:pt>
                <c:pt idx="1257">
                  <c:v>5.8000000000000003E-2</c:v>
                </c:pt>
                <c:pt idx="1258">
                  <c:v>7.1999999999999995E-2</c:v>
                </c:pt>
                <c:pt idx="1259">
                  <c:v>8.1000000000000003E-2</c:v>
                </c:pt>
                <c:pt idx="1260">
                  <c:v>7.8E-2</c:v>
                </c:pt>
                <c:pt idx="1261">
                  <c:v>7.5999999999999998E-2</c:v>
                </c:pt>
                <c:pt idx="1262">
                  <c:v>7.4999999999999997E-2</c:v>
                </c:pt>
                <c:pt idx="1263">
                  <c:v>5.7000000000000002E-2</c:v>
                </c:pt>
                <c:pt idx="1264">
                  <c:v>4.4999999999999998E-2</c:v>
                </c:pt>
                <c:pt idx="1265">
                  <c:v>4.1000000000000002E-2</c:v>
                </c:pt>
                <c:pt idx="1266">
                  <c:v>3.4000000000000002E-2</c:v>
                </c:pt>
                <c:pt idx="1267">
                  <c:v>2.5999999999999999E-2</c:v>
                </c:pt>
                <c:pt idx="1268">
                  <c:v>2.1000000000000001E-2</c:v>
                </c:pt>
                <c:pt idx="1269">
                  <c:v>1.9E-2</c:v>
                </c:pt>
                <c:pt idx="1270">
                  <c:v>2.5999999999999999E-2</c:v>
                </c:pt>
                <c:pt idx="1271">
                  <c:v>1.9E-2</c:v>
                </c:pt>
                <c:pt idx="1272">
                  <c:v>1.2E-2</c:v>
                </c:pt>
                <c:pt idx="1273">
                  <c:v>8.9999999999999993E-3</c:v>
                </c:pt>
                <c:pt idx="1274">
                  <c:v>0.01</c:v>
                </c:pt>
                <c:pt idx="1275">
                  <c:v>1.2999999999999999E-2</c:v>
                </c:pt>
                <c:pt idx="1276">
                  <c:v>1.2999999999999999E-2</c:v>
                </c:pt>
                <c:pt idx="1277">
                  <c:v>1.2999999999999999E-2</c:v>
                </c:pt>
                <c:pt idx="1278">
                  <c:v>1.7000000000000001E-2</c:v>
                </c:pt>
                <c:pt idx="1279">
                  <c:v>1.9E-2</c:v>
                </c:pt>
                <c:pt idx="1280">
                  <c:v>1.4E-2</c:v>
                </c:pt>
                <c:pt idx="1281">
                  <c:v>0.02</c:v>
                </c:pt>
                <c:pt idx="1282">
                  <c:v>2.1000000000000001E-2</c:v>
                </c:pt>
                <c:pt idx="1283">
                  <c:v>1.9E-2</c:v>
                </c:pt>
                <c:pt idx="1284">
                  <c:v>0.02</c:v>
                </c:pt>
                <c:pt idx="1285">
                  <c:v>2.1000000000000001E-2</c:v>
                </c:pt>
                <c:pt idx="1286">
                  <c:v>1.9E-2</c:v>
                </c:pt>
                <c:pt idx="1287">
                  <c:v>2.3E-2</c:v>
                </c:pt>
                <c:pt idx="1288">
                  <c:v>2.4E-2</c:v>
                </c:pt>
                <c:pt idx="1289">
                  <c:v>2.1999999999999999E-2</c:v>
                </c:pt>
                <c:pt idx="1290">
                  <c:v>2.5999999999999999E-2</c:v>
                </c:pt>
                <c:pt idx="1291">
                  <c:v>2.7E-2</c:v>
                </c:pt>
                <c:pt idx="1292">
                  <c:v>2.5000000000000001E-2</c:v>
                </c:pt>
                <c:pt idx="1293">
                  <c:v>2.7E-2</c:v>
                </c:pt>
                <c:pt idx="1294">
                  <c:v>1.7999999999999999E-2</c:v>
                </c:pt>
                <c:pt idx="1295">
                  <c:v>2.1999999999999999E-2</c:v>
                </c:pt>
                <c:pt idx="1296">
                  <c:v>2.3E-2</c:v>
                </c:pt>
                <c:pt idx="1297">
                  <c:v>1.7999999999999999E-2</c:v>
                </c:pt>
                <c:pt idx="1298">
                  <c:v>1.9E-2</c:v>
                </c:pt>
                <c:pt idx="1299">
                  <c:v>2.5000000000000001E-2</c:v>
                </c:pt>
                <c:pt idx="1300">
                  <c:v>3.2000000000000001E-2</c:v>
                </c:pt>
                <c:pt idx="1301">
                  <c:v>3.1E-2</c:v>
                </c:pt>
                <c:pt idx="1302">
                  <c:v>3.4000000000000002E-2</c:v>
                </c:pt>
                <c:pt idx="1303">
                  <c:v>3.2000000000000001E-2</c:v>
                </c:pt>
                <c:pt idx="1304">
                  <c:v>3.9E-2</c:v>
                </c:pt>
                <c:pt idx="1305">
                  <c:v>5.8000000000000003E-2</c:v>
                </c:pt>
                <c:pt idx="1306">
                  <c:v>9.1999999999999998E-2</c:v>
                </c:pt>
                <c:pt idx="1307">
                  <c:v>0.113</c:v>
                </c:pt>
                <c:pt idx="1308">
                  <c:v>0.112</c:v>
                </c:pt>
                <c:pt idx="1309">
                  <c:v>0.123</c:v>
                </c:pt>
                <c:pt idx="1310">
                  <c:v>0.113</c:v>
                </c:pt>
                <c:pt idx="1311">
                  <c:v>0.11899999999999999</c:v>
                </c:pt>
                <c:pt idx="1312">
                  <c:v>0.1</c:v>
                </c:pt>
                <c:pt idx="1313">
                  <c:v>0.09</c:v>
                </c:pt>
                <c:pt idx="1314">
                  <c:v>8.7999999999999995E-2</c:v>
                </c:pt>
                <c:pt idx="1315">
                  <c:v>8.6999999999999994E-2</c:v>
                </c:pt>
                <c:pt idx="1316">
                  <c:v>9.1999999999999998E-2</c:v>
                </c:pt>
                <c:pt idx="1317">
                  <c:v>8.8999999999999996E-2</c:v>
                </c:pt>
                <c:pt idx="1318">
                  <c:v>9.1999999999999998E-2</c:v>
                </c:pt>
                <c:pt idx="1319">
                  <c:v>9.7000000000000003E-2</c:v>
                </c:pt>
                <c:pt idx="1320">
                  <c:v>0.107</c:v>
                </c:pt>
                <c:pt idx="1321">
                  <c:v>0.104</c:v>
                </c:pt>
                <c:pt idx="1322">
                  <c:v>0.105</c:v>
                </c:pt>
                <c:pt idx="1323">
                  <c:v>0.112</c:v>
                </c:pt>
                <c:pt idx="1324">
                  <c:v>0.11</c:v>
                </c:pt>
                <c:pt idx="1325">
                  <c:v>0.112</c:v>
                </c:pt>
                <c:pt idx="1326">
                  <c:v>0.113</c:v>
                </c:pt>
                <c:pt idx="1327">
                  <c:v>0.106</c:v>
                </c:pt>
                <c:pt idx="1328">
                  <c:v>0.115</c:v>
                </c:pt>
                <c:pt idx="1329">
                  <c:v>0.108</c:v>
                </c:pt>
                <c:pt idx="1330">
                  <c:v>0.11</c:v>
                </c:pt>
                <c:pt idx="1331">
                  <c:v>0.109</c:v>
                </c:pt>
                <c:pt idx="1332">
                  <c:v>0.107</c:v>
                </c:pt>
                <c:pt idx="1333">
                  <c:v>0.113</c:v>
                </c:pt>
                <c:pt idx="1334">
                  <c:v>0.115</c:v>
                </c:pt>
                <c:pt idx="1335">
                  <c:v>0.112</c:v>
                </c:pt>
                <c:pt idx="1336">
                  <c:v>8.6999999999999994E-2</c:v>
                </c:pt>
                <c:pt idx="1337">
                  <c:v>0.08</c:v>
                </c:pt>
                <c:pt idx="1338">
                  <c:v>6.6000000000000003E-2</c:v>
                </c:pt>
                <c:pt idx="1339">
                  <c:v>5.2999999999999999E-2</c:v>
                </c:pt>
                <c:pt idx="1340">
                  <c:v>5.0999999999999997E-2</c:v>
                </c:pt>
                <c:pt idx="1341">
                  <c:v>5.1999999999999998E-2</c:v>
                </c:pt>
                <c:pt idx="1342">
                  <c:v>5.0999999999999997E-2</c:v>
                </c:pt>
                <c:pt idx="1343">
                  <c:v>4.3999999999999997E-2</c:v>
                </c:pt>
                <c:pt idx="1344">
                  <c:v>3.6999999999999998E-2</c:v>
                </c:pt>
                <c:pt idx="1345">
                  <c:v>3.5000000000000003E-2</c:v>
                </c:pt>
                <c:pt idx="1346">
                  <c:v>4.2999999999999997E-2</c:v>
                </c:pt>
                <c:pt idx="1347">
                  <c:v>4.2999999999999997E-2</c:v>
                </c:pt>
                <c:pt idx="1348">
                  <c:v>4.7E-2</c:v>
                </c:pt>
                <c:pt idx="1349">
                  <c:v>5.5E-2</c:v>
                </c:pt>
                <c:pt idx="1350">
                  <c:v>5.5E-2</c:v>
                </c:pt>
                <c:pt idx="1351">
                  <c:v>5.2999999999999999E-2</c:v>
                </c:pt>
                <c:pt idx="1352">
                  <c:v>5.2999999999999999E-2</c:v>
                </c:pt>
                <c:pt idx="1353">
                  <c:v>5.6000000000000001E-2</c:v>
                </c:pt>
                <c:pt idx="1354">
                  <c:v>6.4000000000000001E-2</c:v>
                </c:pt>
                <c:pt idx="1355">
                  <c:v>6.5000000000000002E-2</c:v>
                </c:pt>
                <c:pt idx="1356">
                  <c:v>7.0000000000000007E-2</c:v>
                </c:pt>
                <c:pt idx="1357">
                  <c:v>7.2999999999999995E-2</c:v>
                </c:pt>
                <c:pt idx="1358">
                  <c:v>7.3999999999999996E-2</c:v>
                </c:pt>
                <c:pt idx="1359">
                  <c:v>7.3999999999999996E-2</c:v>
                </c:pt>
                <c:pt idx="1360">
                  <c:v>8.4000000000000005E-2</c:v>
                </c:pt>
                <c:pt idx="1361">
                  <c:v>0.10199999999999999</c:v>
                </c:pt>
                <c:pt idx="1362">
                  <c:v>0.109</c:v>
                </c:pt>
                <c:pt idx="1363">
                  <c:v>0.114</c:v>
                </c:pt>
                <c:pt idx="1364">
                  <c:v>0.11799999999999999</c:v>
                </c:pt>
                <c:pt idx="1365">
                  <c:v>0.114</c:v>
                </c:pt>
                <c:pt idx="1366">
                  <c:v>0.1</c:v>
                </c:pt>
                <c:pt idx="1367">
                  <c:v>0.10299999999999999</c:v>
                </c:pt>
                <c:pt idx="1368">
                  <c:v>9.7000000000000003E-2</c:v>
                </c:pt>
                <c:pt idx="1369">
                  <c:v>9.5000000000000001E-2</c:v>
                </c:pt>
                <c:pt idx="1370">
                  <c:v>8.3000000000000004E-2</c:v>
                </c:pt>
                <c:pt idx="1371">
                  <c:v>7.4999999999999997E-2</c:v>
                </c:pt>
                <c:pt idx="1372">
                  <c:v>7.1999999999999995E-2</c:v>
                </c:pt>
                <c:pt idx="1373">
                  <c:v>5.8000000000000003E-2</c:v>
                </c:pt>
                <c:pt idx="1374">
                  <c:v>5.1999999999999998E-2</c:v>
                </c:pt>
                <c:pt idx="1375">
                  <c:v>3.9E-2</c:v>
                </c:pt>
                <c:pt idx="1376">
                  <c:v>2.4E-2</c:v>
                </c:pt>
                <c:pt idx="1377">
                  <c:v>1.7000000000000001E-2</c:v>
                </c:pt>
                <c:pt idx="1378">
                  <c:v>1.4999999999999999E-2</c:v>
                </c:pt>
                <c:pt idx="1379">
                  <c:v>1.2E-2</c:v>
                </c:pt>
                <c:pt idx="1380">
                  <c:v>8.0000000000000002E-3</c:v>
                </c:pt>
                <c:pt idx="1381">
                  <c:v>7.0000000000000001E-3</c:v>
                </c:pt>
                <c:pt idx="1382">
                  <c:v>8.0000000000000002E-3</c:v>
                </c:pt>
                <c:pt idx="1383">
                  <c:v>1.0999999999999999E-2</c:v>
                </c:pt>
                <c:pt idx="1384">
                  <c:v>2.7E-2</c:v>
                </c:pt>
                <c:pt idx="1385">
                  <c:v>3.1E-2</c:v>
                </c:pt>
                <c:pt idx="1386">
                  <c:v>3.7999999999999999E-2</c:v>
                </c:pt>
                <c:pt idx="1387">
                  <c:v>3.7999999999999999E-2</c:v>
                </c:pt>
                <c:pt idx="1388">
                  <c:v>4.8000000000000001E-2</c:v>
                </c:pt>
                <c:pt idx="1389">
                  <c:v>5.6000000000000001E-2</c:v>
                </c:pt>
                <c:pt idx="1390">
                  <c:v>6.6000000000000003E-2</c:v>
                </c:pt>
                <c:pt idx="1391">
                  <c:v>6.9000000000000006E-2</c:v>
                </c:pt>
                <c:pt idx="1392">
                  <c:v>0.10199999999999999</c:v>
                </c:pt>
                <c:pt idx="1393">
                  <c:v>0.12</c:v>
                </c:pt>
                <c:pt idx="1394">
                  <c:v>0.14199999999999999</c:v>
                </c:pt>
                <c:pt idx="1395">
                  <c:v>0.17100000000000001</c:v>
                </c:pt>
                <c:pt idx="1396">
                  <c:v>0.17799999999999999</c:v>
                </c:pt>
                <c:pt idx="1397">
                  <c:v>0.18</c:v>
                </c:pt>
                <c:pt idx="1398">
                  <c:v>0.16800000000000001</c:v>
                </c:pt>
                <c:pt idx="1399">
                  <c:v>0.19500000000000001</c:v>
                </c:pt>
                <c:pt idx="1400">
                  <c:v>0.217</c:v>
                </c:pt>
                <c:pt idx="1401">
                  <c:v>0.22800000000000001</c:v>
                </c:pt>
                <c:pt idx="1402">
                  <c:v>0.222</c:v>
                </c:pt>
                <c:pt idx="1403">
                  <c:v>0.28000000000000003</c:v>
                </c:pt>
                <c:pt idx="1404">
                  <c:v>0.29499999999999998</c:v>
                </c:pt>
                <c:pt idx="1405">
                  <c:v>0.31</c:v>
                </c:pt>
                <c:pt idx="1406">
                  <c:v>0.34100000000000003</c:v>
                </c:pt>
                <c:pt idx="1407">
                  <c:v>0.36199999999999999</c:v>
                </c:pt>
                <c:pt idx="1408">
                  <c:v>0.35899999999999999</c:v>
                </c:pt>
                <c:pt idx="1409">
                  <c:v>0.373</c:v>
                </c:pt>
                <c:pt idx="1410">
                  <c:v>0.434</c:v>
                </c:pt>
                <c:pt idx="1411">
                  <c:v>0.48499999999999999</c:v>
                </c:pt>
                <c:pt idx="1412">
                  <c:v>0.44400000000000001</c:v>
                </c:pt>
                <c:pt idx="1413">
                  <c:v>0.44500000000000001</c:v>
                </c:pt>
                <c:pt idx="1414">
                  <c:v>0.47599999999999998</c:v>
                </c:pt>
                <c:pt idx="1415">
                  <c:v>0.50700000000000001</c:v>
                </c:pt>
                <c:pt idx="1416">
                  <c:v>0.54300000000000004</c:v>
                </c:pt>
                <c:pt idx="1417">
                  <c:v>0.57899999999999996</c:v>
                </c:pt>
                <c:pt idx="1418">
                  <c:v>0.64100000000000001</c:v>
                </c:pt>
                <c:pt idx="1419">
                  <c:v>0.64300000000000002</c:v>
                </c:pt>
                <c:pt idx="1420">
                  <c:v>0.623</c:v>
                </c:pt>
                <c:pt idx="1421">
                  <c:v>0.68799999999999994</c:v>
                </c:pt>
                <c:pt idx="1422">
                  <c:v>0.79300000000000004</c:v>
                </c:pt>
                <c:pt idx="1423">
                  <c:v>0.81499999999999995</c:v>
                </c:pt>
                <c:pt idx="1424">
                  <c:v>0.80100000000000005</c:v>
                </c:pt>
                <c:pt idx="1425">
                  <c:v>0.82499999999999996</c:v>
                </c:pt>
                <c:pt idx="1426">
                  <c:v>0.82599999999999996</c:v>
                </c:pt>
                <c:pt idx="1427">
                  <c:v>0.85699999999999998</c:v>
                </c:pt>
                <c:pt idx="1428">
                  <c:v>0.871</c:v>
                </c:pt>
                <c:pt idx="1429">
                  <c:v>0.876</c:v>
                </c:pt>
                <c:pt idx="1430">
                  <c:v>0.86399999999999999</c:v>
                </c:pt>
                <c:pt idx="1431">
                  <c:v>0.89900000000000002</c:v>
                </c:pt>
                <c:pt idx="1432">
                  <c:v>0.95499999999999996</c:v>
                </c:pt>
                <c:pt idx="1433">
                  <c:v>0.96799999999999997</c:v>
                </c:pt>
                <c:pt idx="1434">
                  <c:v>0.97899999999999998</c:v>
                </c:pt>
                <c:pt idx="1435">
                  <c:v>0.95</c:v>
                </c:pt>
                <c:pt idx="1436">
                  <c:v>1.0209999999999999</c:v>
                </c:pt>
                <c:pt idx="1437">
                  <c:v>1.1020000000000001</c:v>
                </c:pt>
                <c:pt idx="1438">
                  <c:v>1.163</c:v>
                </c:pt>
                <c:pt idx="1439">
                  <c:v>1.1299999999999999</c:v>
                </c:pt>
                <c:pt idx="1440">
                  <c:v>1.206</c:v>
                </c:pt>
                <c:pt idx="1441">
                  <c:v>1.2350000000000001</c:v>
                </c:pt>
                <c:pt idx="1442">
                  <c:v>1.31</c:v>
                </c:pt>
                <c:pt idx="1443">
                  <c:v>1.292</c:v>
                </c:pt>
                <c:pt idx="1444">
                  <c:v>1.248</c:v>
                </c:pt>
                <c:pt idx="1445">
                  <c:v>1.3140000000000001</c:v>
                </c:pt>
                <c:pt idx="1446">
                  <c:v>1.3220000000000001</c:v>
                </c:pt>
                <c:pt idx="1447">
                  <c:v>1.34</c:v>
                </c:pt>
                <c:pt idx="1448">
                  <c:v>1.357</c:v>
                </c:pt>
                <c:pt idx="1449">
                  <c:v>1.397</c:v>
                </c:pt>
                <c:pt idx="1450">
                  <c:v>1.4550000000000001</c:v>
                </c:pt>
                <c:pt idx="1451">
                  <c:v>1.4550000000000001</c:v>
                </c:pt>
                <c:pt idx="1452">
                  <c:v>1.47</c:v>
                </c:pt>
                <c:pt idx="1453">
                  <c:v>1.4850000000000001</c:v>
                </c:pt>
                <c:pt idx="1454">
                  <c:v>1.4219999999999999</c:v>
                </c:pt>
                <c:pt idx="1455">
                  <c:v>1.4119999999999999</c:v>
                </c:pt>
                <c:pt idx="1456">
                  <c:v>1.409</c:v>
                </c:pt>
                <c:pt idx="1457">
                  <c:v>1.4530000000000001</c:v>
                </c:pt>
                <c:pt idx="1458">
                  <c:v>1.42</c:v>
                </c:pt>
                <c:pt idx="1459">
                  <c:v>1.3580000000000001</c:v>
                </c:pt>
                <c:pt idx="1460">
                  <c:v>1.3480000000000001</c:v>
                </c:pt>
                <c:pt idx="1461">
                  <c:v>1.333</c:v>
                </c:pt>
                <c:pt idx="1462">
                  <c:v>1.3169999999999999</c:v>
                </c:pt>
                <c:pt idx="1463">
                  <c:v>1.4019999999999999</c:v>
                </c:pt>
                <c:pt idx="1464">
                  <c:v>1.4279999999999999</c:v>
                </c:pt>
                <c:pt idx="1465">
                  <c:v>1.4379999999999999</c:v>
                </c:pt>
                <c:pt idx="1466">
                  <c:v>1.4</c:v>
                </c:pt>
                <c:pt idx="1467">
                  <c:v>1.419</c:v>
                </c:pt>
                <c:pt idx="1468">
                  <c:v>1.3540000000000001</c:v>
                </c:pt>
                <c:pt idx="1469">
                  <c:v>1.3740000000000001</c:v>
                </c:pt>
                <c:pt idx="1470">
                  <c:v>1.359</c:v>
                </c:pt>
                <c:pt idx="1471">
                  <c:v>1.34</c:v>
                </c:pt>
                <c:pt idx="1472">
                  <c:v>1.42</c:v>
                </c:pt>
                <c:pt idx="1473">
                  <c:v>1.427</c:v>
                </c:pt>
                <c:pt idx="1474">
                  <c:v>1.4239999999999999</c:v>
                </c:pt>
                <c:pt idx="1475">
                  <c:v>1.4330000000000001</c:v>
                </c:pt>
                <c:pt idx="1476">
                  <c:v>1.5</c:v>
                </c:pt>
                <c:pt idx="1477">
                  <c:v>1.5069999999999999</c:v>
                </c:pt>
                <c:pt idx="1478">
                  <c:v>1.4390000000000001</c:v>
                </c:pt>
                <c:pt idx="1479">
                  <c:v>1.4019999999999999</c:v>
                </c:pt>
                <c:pt idx="1480">
                  <c:v>1.4039999999999999</c:v>
                </c:pt>
                <c:pt idx="1481">
                  <c:v>1.409</c:v>
                </c:pt>
                <c:pt idx="1482">
                  <c:v>1.3560000000000001</c:v>
                </c:pt>
                <c:pt idx="1483">
                  <c:v>1.3149999999999999</c:v>
                </c:pt>
                <c:pt idx="1484">
                  <c:v>1.2629999999999999</c:v>
                </c:pt>
                <c:pt idx="1485">
                  <c:v>1.2669999999999999</c:v>
                </c:pt>
                <c:pt idx="1486">
                  <c:v>1.1439999999999999</c:v>
                </c:pt>
                <c:pt idx="1487">
                  <c:v>1.1220000000000001</c:v>
                </c:pt>
                <c:pt idx="1488">
                  <c:v>1.1220000000000001</c:v>
                </c:pt>
                <c:pt idx="1489">
                  <c:v>1.0760000000000001</c:v>
                </c:pt>
                <c:pt idx="1490">
                  <c:v>1.0289999999999999</c:v>
                </c:pt>
                <c:pt idx="1491">
                  <c:v>1.03</c:v>
                </c:pt>
                <c:pt idx="1492">
                  <c:v>1.01</c:v>
                </c:pt>
                <c:pt idx="1493">
                  <c:v>1.016</c:v>
                </c:pt>
                <c:pt idx="1494">
                  <c:v>1.044</c:v>
                </c:pt>
                <c:pt idx="1495">
                  <c:v>1.026</c:v>
                </c:pt>
                <c:pt idx="1496">
                  <c:v>0.99299999999999999</c:v>
                </c:pt>
                <c:pt idx="1497">
                  <c:v>0.98299999999999998</c:v>
                </c:pt>
                <c:pt idx="1498">
                  <c:v>0.96099999999999997</c:v>
                </c:pt>
                <c:pt idx="1499">
                  <c:v>0.97699999999999998</c:v>
                </c:pt>
                <c:pt idx="1500">
                  <c:v>0.97199999999999998</c:v>
                </c:pt>
                <c:pt idx="1501">
                  <c:v>0.97599999999999998</c:v>
                </c:pt>
                <c:pt idx="1502">
                  <c:v>0.91900000000000004</c:v>
                </c:pt>
                <c:pt idx="1503">
                  <c:v>0.96499999999999997</c:v>
                </c:pt>
                <c:pt idx="1504">
                  <c:v>0.94</c:v>
                </c:pt>
                <c:pt idx="1505">
                  <c:v>0.91300000000000003</c:v>
                </c:pt>
                <c:pt idx="1506">
                  <c:v>0.90100000000000002</c:v>
                </c:pt>
                <c:pt idx="1507">
                  <c:v>0.91700000000000004</c:v>
                </c:pt>
                <c:pt idx="1508">
                  <c:v>0.88300000000000001</c:v>
                </c:pt>
                <c:pt idx="1509">
                  <c:v>0.81899999999999995</c:v>
                </c:pt>
                <c:pt idx="1510">
                  <c:v>0.77</c:v>
                </c:pt>
                <c:pt idx="1511">
                  <c:v>0.69899999999999995</c:v>
                </c:pt>
                <c:pt idx="1512">
                  <c:v>0.626</c:v>
                </c:pt>
                <c:pt idx="1513">
                  <c:v>0.58699999999999997</c:v>
                </c:pt>
                <c:pt idx="1514">
                  <c:v>0.53</c:v>
                </c:pt>
                <c:pt idx="1515">
                  <c:v>0.52800000000000002</c:v>
                </c:pt>
                <c:pt idx="1516">
                  <c:v>0.52700000000000002</c:v>
                </c:pt>
                <c:pt idx="1517">
                  <c:v>0.48799999999999999</c:v>
                </c:pt>
                <c:pt idx="1518">
                  <c:v>0.48799999999999999</c:v>
                </c:pt>
                <c:pt idx="1519">
                  <c:v>0.45100000000000001</c:v>
                </c:pt>
                <c:pt idx="1520">
                  <c:v>0.46300000000000002</c:v>
                </c:pt>
                <c:pt idx="1521">
                  <c:v>0.46100000000000002</c:v>
                </c:pt>
                <c:pt idx="1522">
                  <c:v>0.45900000000000002</c:v>
                </c:pt>
                <c:pt idx="1523">
                  <c:v>0.45100000000000001</c:v>
                </c:pt>
                <c:pt idx="1524">
                  <c:v>0.44700000000000001</c:v>
                </c:pt>
                <c:pt idx="1525">
                  <c:v>0.435</c:v>
                </c:pt>
                <c:pt idx="1526">
                  <c:v>0.441</c:v>
                </c:pt>
                <c:pt idx="1527">
                  <c:v>0.43099999999999999</c:v>
                </c:pt>
                <c:pt idx="1528">
                  <c:v>0.432</c:v>
                </c:pt>
                <c:pt idx="1529">
                  <c:v>0.46500000000000002</c:v>
                </c:pt>
                <c:pt idx="1530">
                  <c:v>0.46899999999999997</c:v>
                </c:pt>
                <c:pt idx="1531">
                  <c:v>0.47</c:v>
                </c:pt>
                <c:pt idx="1532">
                  <c:v>0.47</c:v>
                </c:pt>
                <c:pt idx="1533">
                  <c:v>0.48599999999999999</c:v>
                </c:pt>
                <c:pt idx="1534">
                  <c:v>0.48799999999999999</c:v>
                </c:pt>
                <c:pt idx="1535">
                  <c:v>0.49</c:v>
                </c:pt>
                <c:pt idx="1536">
                  <c:v>0.53500000000000003</c:v>
                </c:pt>
                <c:pt idx="1537">
                  <c:v>0.52700000000000002</c:v>
                </c:pt>
                <c:pt idx="1538">
                  <c:v>0.51600000000000001</c:v>
                </c:pt>
                <c:pt idx="1539">
                  <c:v>0.503</c:v>
                </c:pt>
                <c:pt idx="1540">
                  <c:v>0.53400000000000003</c:v>
                </c:pt>
                <c:pt idx="1541">
                  <c:v>0.52200000000000002</c:v>
                </c:pt>
                <c:pt idx="1542">
                  <c:v>0.53700000000000003</c:v>
                </c:pt>
                <c:pt idx="1543">
                  <c:v>0.52400000000000002</c:v>
                </c:pt>
                <c:pt idx="1544">
                  <c:v>0.48599999999999999</c:v>
                </c:pt>
                <c:pt idx="1545">
                  <c:v>0.49399999999999999</c:v>
                </c:pt>
                <c:pt idx="1546">
                  <c:v>0.50700000000000001</c:v>
                </c:pt>
                <c:pt idx="1547">
                  <c:v>0.50800000000000001</c:v>
                </c:pt>
                <c:pt idx="1548">
                  <c:v>0.48399999999999999</c:v>
                </c:pt>
                <c:pt idx="1549">
                  <c:v>0.47599999999999998</c:v>
                </c:pt>
                <c:pt idx="1550">
                  <c:v>0.45900000000000002</c:v>
                </c:pt>
                <c:pt idx="1551">
                  <c:v>0.47099999999999997</c:v>
                </c:pt>
                <c:pt idx="1552">
                  <c:v>0.44500000000000001</c:v>
                </c:pt>
                <c:pt idx="1553">
                  <c:v>0.434</c:v>
                </c:pt>
                <c:pt idx="1554">
                  <c:v>0.42799999999999999</c:v>
                </c:pt>
                <c:pt idx="1555">
                  <c:v>0.432</c:v>
                </c:pt>
                <c:pt idx="1556">
                  <c:v>0.435</c:v>
                </c:pt>
                <c:pt idx="1557">
                  <c:v>0.44500000000000001</c:v>
                </c:pt>
                <c:pt idx="1558">
                  <c:v>0.48499999999999999</c:v>
                </c:pt>
                <c:pt idx="1559">
                  <c:v>0.44800000000000001</c:v>
                </c:pt>
                <c:pt idx="1560">
                  <c:v>0.42899999999999999</c:v>
                </c:pt>
                <c:pt idx="1561">
                  <c:v>0.42699999999999999</c:v>
                </c:pt>
                <c:pt idx="1562">
                  <c:v>0.40200000000000002</c:v>
                </c:pt>
                <c:pt idx="1563">
                  <c:v>0.372</c:v>
                </c:pt>
                <c:pt idx="1564">
                  <c:v>0.35899999999999999</c:v>
                </c:pt>
                <c:pt idx="1565">
                  <c:v>0.32900000000000001</c:v>
                </c:pt>
                <c:pt idx="1566">
                  <c:v>0.316</c:v>
                </c:pt>
                <c:pt idx="1567">
                  <c:v>0.317</c:v>
                </c:pt>
                <c:pt idx="1568">
                  <c:v>0.32100000000000001</c:v>
                </c:pt>
                <c:pt idx="1569">
                  <c:v>0.32900000000000001</c:v>
                </c:pt>
                <c:pt idx="1570">
                  <c:v>0.34300000000000003</c:v>
                </c:pt>
                <c:pt idx="1571">
                  <c:v>0.34499999999999997</c:v>
                </c:pt>
                <c:pt idx="1572">
                  <c:v>0.32400000000000001</c:v>
                </c:pt>
                <c:pt idx="1573">
                  <c:v>0.34399999999999997</c:v>
                </c:pt>
                <c:pt idx="1574">
                  <c:v>0.32700000000000001</c:v>
                </c:pt>
                <c:pt idx="1575">
                  <c:v>0.35699999999999998</c:v>
                </c:pt>
                <c:pt idx="1576">
                  <c:v>0.375</c:v>
                </c:pt>
                <c:pt idx="1577">
                  <c:v>0.43099999999999999</c:v>
                </c:pt>
                <c:pt idx="1578">
                  <c:v>0.45700000000000002</c:v>
                </c:pt>
                <c:pt idx="1579">
                  <c:v>0.51700000000000002</c:v>
                </c:pt>
                <c:pt idx="1580">
                  <c:v>0.59899999999999998</c:v>
                </c:pt>
                <c:pt idx="1581">
                  <c:v>0.64</c:v>
                </c:pt>
                <c:pt idx="1582">
                  <c:v>0.69699999999999995</c:v>
                </c:pt>
                <c:pt idx="1583">
                  <c:v>0.71399999999999997</c:v>
                </c:pt>
                <c:pt idx="1584">
                  <c:v>0.82399999999999995</c:v>
                </c:pt>
                <c:pt idx="1585">
                  <c:v>0.92200000000000004</c:v>
                </c:pt>
                <c:pt idx="1586">
                  <c:v>0.93700000000000006</c:v>
                </c:pt>
                <c:pt idx="1587">
                  <c:v>1.006</c:v>
                </c:pt>
                <c:pt idx="1588">
                  <c:v>1.0309999999999999</c:v>
                </c:pt>
                <c:pt idx="1589">
                  <c:v>1.0429999999999999</c:v>
                </c:pt>
                <c:pt idx="1590">
                  <c:v>1.036</c:v>
                </c:pt>
                <c:pt idx="1591">
                  <c:v>1.0289999999999999</c:v>
                </c:pt>
                <c:pt idx="1592">
                  <c:v>1.1000000000000001</c:v>
                </c:pt>
                <c:pt idx="1593">
                  <c:v>1.0760000000000001</c:v>
                </c:pt>
                <c:pt idx="1594">
                  <c:v>1.1140000000000001</c:v>
                </c:pt>
                <c:pt idx="1595">
                  <c:v>1.1619999999999999</c:v>
                </c:pt>
                <c:pt idx="1596">
                  <c:v>1.159</c:v>
                </c:pt>
                <c:pt idx="1597">
                  <c:v>1.1919999999999999</c:v>
                </c:pt>
                <c:pt idx="1598">
                  <c:v>1.238</c:v>
                </c:pt>
                <c:pt idx="1599">
                  <c:v>1.2270000000000001</c:v>
                </c:pt>
                <c:pt idx="1600">
                  <c:v>1.208</c:v>
                </c:pt>
                <c:pt idx="1601">
                  <c:v>1.236</c:v>
                </c:pt>
                <c:pt idx="1602">
                  <c:v>1.1599999999999999</c:v>
                </c:pt>
                <c:pt idx="1603">
                  <c:v>1.1970000000000001</c:v>
                </c:pt>
                <c:pt idx="1604">
                  <c:v>1.276</c:v>
                </c:pt>
                <c:pt idx="1605">
                  <c:v>1.2909999999999999</c:v>
                </c:pt>
                <c:pt idx="1606">
                  <c:v>1.2809999999999999</c:v>
                </c:pt>
                <c:pt idx="1607">
                  <c:v>1.288</c:v>
                </c:pt>
                <c:pt idx="1608">
                  <c:v>1.2749999999999999</c:v>
                </c:pt>
                <c:pt idx="1609">
                  <c:v>1.304</c:v>
                </c:pt>
                <c:pt idx="1610">
                  <c:v>1.2629999999999999</c:v>
                </c:pt>
                <c:pt idx="1611">
                  <c:v>1.3360000000000001</c:v>
                </c:pt>
                <c:pt idx="1612">
                  <c:v>1.3480000000000001</c:v>
                </c:pt>
                <c:pt idx="1613">
                  <c:v>1.3220000000000001</c:v>
                </c:pt>
                <c:pt idx="1614">
                  <c:v>1.288</c:v>
                </c:pt>
                <c:pt idx="1615">
                  <c:v>1.304</c:v>
                </c:pt>
                <c:pt idx="1616">
                  <c:v>1.2450000000000001</c:v>
                </c:pt>
                <c:pt idx="1617">
                  <c:v>1.2350000000000001</c:v>
                </c:pt>
                <c:pt idx="1618">
                  <c:v>1.302</c:v>
                </c:pt>
                <c:pt idx="1619">
                  <c:v>1.31</c:v>
                </c:pt>
                <c:pt idx="1620">
                  <c:v>1.323</c:v>
                </c:pt>
                <c:pt idx="1621">
                  <c:v>1.3009999999999999</c:v>
                </c:pt>
                <c:pt idx="1622">
                  <c:v>1.2749999999999999</c:v>
                </c:pt>
                <c:pt idx="1623">
                  <c:v>1.28</c:v>
                </c:pt>
                <c:pt idx="1624">
                  <c:v>1.2490000000000001</c:v>
                </c:pt>
                <c:pt idx="1625">
                  <c:v>1.288</c:v>
                </c:pt>
                <c:pt idx="1626">
                  <c:v>1.323</c:v>
                </c:pt>
                <c:pt idx="1627">
                  <c:v>1.379</c:v>
                </c:pt>
                <c:pt idx="1628">
                  <c:v>1.42</c:v>
                </c:pt>
                <c:pt idx="1629">
                  <c:v>1.5029999999999999</c:v>
                </c:pt>
                <c:pt idx="1630">
                  <c:v>1.4690000000000001</c:v>
                </c:pt>
                <c:pt idx="1631">
                  <c:v>1.4570000000000001</c:v>
                </c:pt>
                <c:pt idx="1632">
                  <c:v>1.452</c:v>
                </c:pt>
                <c:pt idx="1633">
                  <c:v>1.5289999999999999</c:v>
                </c:pt>
                <c:pt idx="1634">
                  <c:v>1.482</c:v>
                </c:pt>
                <c:pt idx="1635">
                  <c:v>1.516</c:v>
                </c:pt>
                <c:pt idx="1636">
                  <c:v>1.6</c:v>
                </c:pt>
                <c:pt idx="1637">
                  <c:v>1.625</c:v>
                </c:pt>
                <c:pt idx="1638">
                  <c:v>1.6060000000000001</c:v>
                </c:pt>
                <c:pt idx="1639">
                  <c:v>1.6160000000000001</c:v>
                </c:pt>
                <c:pt idx="1640">
                  <c:v>1.706</c:v>
                </c:pt>
                <c:pt idx="1641">
                  <c:v>1.671</c:v>
                </c:pt>
                <c:pt idx="1642">
                  <c:v>1.7170000000000001</c:v>
                </c:pt>
                <c:pt idx="1643">
                  <c:v>1.7310000000000001</c:v>
                </c:pt>
                <c:pt idx="1644">
                  <c:v>1.7969999999999999</c:v>
                </c:pt>
                <c:pt idx="1645">
                  <c:v>1.8440000000000001</c:v>
                </c:pt>
                <c:pt idx="1646">
                  <c:v>1.8740000000000001</c:v>
                </c:pt>
                <c:pt idx="1647">
                  <c:v>1.734</c:v>
                </c:pt>
                <c:pt idx="1648">
                  <c:v>1.7110000000000001</c:v>
                </c:pt>
                <c:pt idx="1649">
                  <c:v>1.7330000000000001</c:v>
                </c:pt>
                <c:pt idx="1650">
                  <c:v>1.6779999999999999</c:v>
                </c:pt>
                <c:pt idx="1651">
                  <c:v>1.73</c:v>
                </c:pt>
                <c:pt idx="1652">
                  <c:v>1.76</c:v>
                </c:pt>
                <c:pt idx="1653">
                  <c:v>1.76</c:v>
                </c:pt>
                <c:pt idx="1654">
                  <c:v>1.7270000000000001</c:v>
                </c:pt>
                <c:pt idx="1655">
                  <c:v>1.7270000000000001</c:v>
                </c:pt>
                <c:pt idx="1656">
                  <c:v>1.7</c:v>
                </c:pt>
                <c:pt idx="1657">
                  <c:v>1.6020000000000001</c:v>
                </c:pt>
                <c:pt idx="1658">
                  <c:v>1.532</c:v>
                </c:pt>
                <c:pt idx="1659">
                  <c:v>1.484</c:v>
                </c:pt>
                <c:pt idx="1660">
                  <c:v>1.4570000000000001</c:v>
                </c:pt>
                <c:pt idx="1661">
                  <c:v>1.3759999999999999</c:v>
                </c:pt>
                <c:pt idx="1662">
                  <c:v>1.302</c:v>
                </c:pt>
                <c:pt idx="1663">
                  <c:v>1.2689999999999999</c:v>
                </c:pt>
                <c:pt idx="1664">
                  <c:v>1.23</c:v>
                </c:pt>
                <c:pt idx="1665">
                  <c:v>1.1930000000000001</c:v>
                </c:pt>
                <c:pt idx="1666">
                  <c:v>1.1479999999999999</c:v>
                </c:pt>
                <c:pt idx="1667">
                  <c:v>1.077</c:v>
                </c:pt>
                <c:pt idx="1668">
                  <c:v>1.0629999999999999</c:v>
                </c:pt>
                <c:pt idx="1669">
                  <c:v>1.032</c:v>
                </c:pt>
                <c:pt idx="1670">
                  <c:v>1.004</c:v>
                </c:pt>
                <c:pt idx="1671">
                  <c:v>0.93899999999999995</c:v>
                </c:pt>
                <c:pt idx="1672">
                  <c:v>0.90100000000000002</c:v>
                </c:pt>
                <c:pt idx="1673">
                  <c:v>0.88900000000000001</c:v>
                </c:pt>
                <c:pt idx="1674">
                  <c:v>0.97799999999999998</c:v>
                </c:pt>
                <c:pt idx="1675">
                  <c:v>1.018</c:v>
                </c:pt>
                <c:pt idx="1676">
                  <c:v>1.0429999999999999</c:v>
                </c:pt>
                <c:pt idx="1677">
                  <c:v>1.046</c:v>
                </c:pt>
                <c:pt idx="1678">
                  <c:v>1.0649999999999999</c:v>
                </c:pt>
                <c:pt idx="1679">
                  <c:v>1.0469999999999999</c:v>
                </c:pt>
                <c:pt idx="1680">
                  <c:v>1.012</c:v>
                </c:pt>
                <c:pt idx="1681">
                  <c:v>1.0269999999999999</c:v>
                </c:pt>
                <c:pt idx="1682">
                  <c:v>1.022</c:v>
                </c:pt>
                <c:pt idx="1683">
                  <c:v>1.006</c:v>
                </c:pt>
                <c:pt idx="1684">
                  <c:v>0.97299999999999998</c:v>
                </c:pt>
                <c:pt idx="1685">
                  <c:v>0.90600000000000003</c:v>
                </c:pt>
                <c:pt idx="1686">
                  <c:v>0.86199999999999999</c:v>
                </c:pt>
                <c:pt idx="1687">
                  <c:v>0.82599999999999996</c:v>
                </c:pt>
                <c:pt idx="1688">
                  <c:v>0.83199999999999996</c:v>
                </c:pt>
                <c:pt idx="1689">
                  <c:v>0.83199999999999996</c:v>
                </c:pt>
                <c:pt idx="1690">
                  <c:v>0.78</c:v>
                </c:pt>
                <c:pt idx="1691">
                  <c:v>0.71499999999999997</c:v>
                </c:pt>
                <c:pt idx="1692">
                  <c:v>0.68200000000000005</c:v>
                </c:pt>
                <c:pt idx="1693">
                  <c:v>0.70299999999999996</c:v>
                </c:pt>
                <c:pt idx="1694">
                  <c:v>0.746</c:v>
                </c:pt>
                <c:pt idx="1695">
                  <c:v>0.78900000000000003</c:v>
                </c:pt>
                <c:pt idx="1696">
                  <c:v>0.78600000000000003</c:v>
                </c:pt>
                <c:pt idx="1697">
                  <c:v>0.82899999999999996</c:v>
                </c:pt>
                <c:pt idx="1698">
                  <c:v>0.78900000000000003</c:v>
                </c:pt>
                <c:pt idx="1699">
                  <c:v>0.749</c:v>
                </c:pt>
                <c:pt idx="1700">
                  <c:v>0.71799999999999997</c:v>
                </c:pt>
                <c:pt idx="1701">
                  <c:v>0.71799999999999997</c:v>
                </c:pt>
                <c:pt idx="1702">
                  <c:v>0.64700000000000002</c:v>
                </c:pt>
                <c:pt idx="1703">
                  <c:v>0.6</c:v>
                </c:pt>
                <c:pt idx="1704">
                  <c:v>0.64</c:v>
                </c:pt>
                <c:pt idx="1705">
                  <c:v>0.60899999999999999</c:v>
                </c:pt>
                <c:pt idx="1706">
                  <c:v>0.60599999999999998</c:v>
                </c:pt>
                <c:pt idx="1707">
                  <c:v>0.622</c:v>
                </c:pt>
                <c:pt idx="1708">
                  <c:v>0.59699999999999998</c:v>
                </c:pt>
                <c:pt idx="1709">
                  <c:v>0.54800000000000004</c:v>
                </c:pt>
                <c:pt idx="1710">
                  <c:v>0.53600000000000003</c:v>
                </c:pt>
                <c:pt idx="1711">
                  <c:v>0.54300000000000004</c:v>
                </c:pt>
                <c:pt idx="1712">
                  <c:v>0.495</c:v>
                </c:pt>
                <c:pt idx="1713">
                  <c:v>0.42</c:v>
                </c:pt>
                <c:pt idx="1714">
                  <c:v>0.379</c:v>
                </c:pt>
                <c:pt idx="1715">
                  <c:v>0.34899999999999998</c:v>
                </c:pt>
                <c:pt idx="1716">
                  <c:v>0.308</c:v>
                </c:pt>
                <c:pt idx="1717">
                  <c:v>0.28699999999999998</c:v>
                </c:pt>
                <c:pt idx="1718">
                  <c:v>0.28299999999999997</c:v>
                </c:pt>
                <c:pt idx="1719">
                  <c:v>0.29099999999999998</c:v>
                </c:pt>
                <c:pt idx="1720">
                  <c:v>0.29899999999999999</c:v>
                </c:pt>
                <c:pt idx="1721">
                  <c:v>0.309</c:v>
                </c:pt>
                <c:pt idx="1722">
                  <c:v>0.28699999999999998</c:v>
                </c:pt>
                <c:pt idx="1723">
                  <c:v>0.27400000000000002</c:v>
                </c:pt>
                <c:pt idx="1724">
                  <c:v>0.28000000000000003</c:v>
                </c:pt>
                <c:pt idx="1725">
                  <c:v>0.27700000000000002</c:v>
                </c:pt>
                <c:pt idx="1726">
                  <c:v>0.27100000000000002</c:v>
                </c:pt>
                <c:pt idx="1727">
                  <c:v>0.27800000000000002</c:v>
                </c:pt>
                <c:pt idx="1728">
                  <c:v>0.26100000000000001</c:v>
                </c:pt>
                <c:pt idx="1729">
                  <c:v>0.249</c:v>
                </c:pt>
                <c:pt idx="1730">
                  <c:v>0.23300000000000001</c:v>
                </c:pt>
                <c:pt idx="1731">
                  <c:v>0.217</c:v>
                </c:pt>
                <c:pt idx="1732">
                  <c:v>0.20699999999999999</c:v>
                </c:pt>
                <c:pt idx="1733">
                  <c:v>0.19900000000000001</c:v>
                </c:pt>
                <c:pt idx="1734">
                  <c:v>0.19</c:v>
                </c:pt>
                <c:pt idx="1735">
                  <c:v>0.192</c:v>
                </c:pt>
                <c:pt idx="1736">
                  <c:v>0.17299999999999999</c:v>
                </c:pt>
                <c:pt idx="1737">
                  <c:v>0.153</c:v>
                </c:pt>
                <c:pt idx="1738">
                  <c:v>0.14099999999999999</c:v>
                </c:pt>
                <c:pt idx="1739">
                  <c:v>0.11700000000000001</c:v>
                </c:pt>
                <c:pt idx="1740">
                  <c:v>0.122</c:v>
                </c:pt>
                <c:pt idx="1741">
                  <c:v>0.129</c:v>
                </c:pt>
                <c:pt idx="1742">
                  <c:v>0.129</c:v>
                </c:pt>
                <c:pt idx="1743">
                  <c:v>0.11600000000000001</c:v>
                </c:pt>
                <c:pt idx="1744">
                  <c:v>0.10199999999999999</c:v>
                </c:pt>
                <c:pt idx="1745">
                  <c:v>8.2000000000000003E-2</c:v>
                </c:pt>
                <c:pt idx="1746">
                  <c:v>7.5999999999999998E-2</c:v>
                </c:pt>
                <c:pt idx="1747">
                  <c:v>5.0999999999999997E-2</c:v>
                </c:pt>
                <c:pt idx="1748">
                  <c:v>5.2999999999999999E-2</c:v>
                </c:pt>
                <c:pt idx="1749">
                  <c:v>5.2999999999999999E-2</c:v>
                </c:pt>
                <c:pt idx="1750">
                  <c:v>4.8000000000000001E-2</c:v>
                </c:pt>
                <c:pt idx="1751">
                  <c:v>4.5999999999999999E-2</c:v>
                </c:pt>
                <c:pt idx="1752">
                  <c:v>3.9E-2</c:v>
                </c:pt>
                <c:pt idx="1753">
                  <c:v>3.5999999999999997E-2</c:v>
                </c:pt>
                <c:pt idx="1754">
                  <c:v>3.5999999999999997E-2</c:v>
                </c:pt>
                <c:pt idx="1755">
                  <c:v>3.5000000000000003E-2</c:v>
                </c:pt>
                <c:pt idx="1756">
                  <c:v>3.3000000000000002E-2</c:v>
                </c:pt>
                <c:pt idx="1757">
                  <c:v>2.7E-2</c:v>
                </c:pt>
                <c:pt idx="1758">
                  <c:v>2.5000000000000001E-2</c:v>
                </c:pt>
                <c:pt idx="1759">
                  <c:v>0.02</c:v>
                </c:pt>
                <c:pt idx="1760">
                  <c:v>1.7000000000000001E-2</c:v>
                </c:pt>
                <c:pt idx="1761">
                  <c:v>1.4999999999999999E-2</c:v>
                </c:pt>
                <c:pt idx="1762">
                  <c:v>1.4999999999999999E-2</c:v>
                </c:pt>
                <c:pt idx="1763">
                  <c:v>1.4E-2</c:v>
                </c:pt>
                <c:pt idx="1764">
                  <c:v>1.2999999999999999E-2</c:v>
                </c:pt>
                <c:pt idx="1765">
                  <c:v>1.4999999999999999E-2</c:v>
                </c:pt>
                <c:pt idx="1766">
                  <c:v>1.4999999999999999E-2</c:v>
                </c:pt>
                <c:pt idx="1767">
                  <c:v>1.2999999999999999E-2</c:v>
                </c:pt>
                <c:pt idx="1768">
                  <c:v>1.4999999999999999E-2</c:v>
                </c:pt>
                <c:pt idx="1769">
                  <c:v>1.7000000000000001E-2</c:v>
                </c:pt>
                <c:pt idx="1770">
                  <c:v>1.7999999999999999E-2</c:v>
                </c:pt>
                <c:pt idx="1771">
                  <c:v>1.7000000000000001E-2</c:v>
                </c:pt>
                <c:pt idx="1772">
                  <c:v>2.4E-2</c:v>
                </c:pt>
                <c:pt idx="1773">
                  <c:v>0.03</c:v>
                </c:pt>
                <c:pt idx="1774">
                  <c:v>3.3000000000000002E-2</c:v>
                </c:pt>
                <c:pt idx="1775">
                  <c:v>3.5999999999999997E-2</c:v>
                </c:pt>
                <c:pt idx="1776">
                  <c:v>3.6999999999999998E-2</c:v>
                </c:pt>
                <c:pt idx="1777">
                  <c:v>3.5999999999999997E-2</c:v>
                </c:pt>
                <c:pt idx="1778">
                  <c:v>3.7999999999999999E-2</c:v>
                </c:pt>
                <c:pt idx="1779">
                  <c:v>4.2999999999999997E-2</c:v>
                </c:pt>
                <c:pt idx="1780">
                  <c:v>5.6000000000000001E-2</c:v>
                </c:pt>
                <c:pt idx="1781">
                  <c:v>5.6000000000000001E-2</c:v>
                </c:pt>
                <c:pt idx="1782">
                  <c:v>5.8999999999999997E-2</c:v>
                </c:pt>
                <c:pt idx="1783">
                  <c:v>6.9000000000000006E-2</c:v>
                </c:pt>
                <c:pt idx="1784">
                  <c:v>7.6999999999999999E-2</c:v>
                </c:pt>
                <c:pt idx="1785">
                  <c:v>8.5999999999999993E-2</c:v>
                </c:pt>
                <c:pt idx="1786">
                  <c:v>8.3000000000000004E-2</c:v>
                </c:pt>
                <c:pt idx="1787">
                  <c:v>8.6999999999999994E-2</c:v>
                </c:pt>
                <c:pt idx="1788">
                  <c:v>7.9000000000000001E-2</c:v>
                </c:pt>
                <c:pt idx="1789">
                  <c:v>9.5000000000000001E-2</c:v>
                </c:pt>
                <c:pt idx="1790">
                  <c:v>9.6000000000000002E-2</c:v>
                </c:pt>
                <c:pt idx="1791">
                  <c:v>0.11700000000000001</c:v>
                </c:pt>
                <c:pt idx="1792">
                  <c:v>0.113</c:v>
                </c:pt>
                <c:pt idx="1793">
                  <c:v>0.114</c:v>
                </c:pt>
                <c:pt idx="1794">
                  <c:v>0.12</c:v>
                </c:pt>
                <c:pt idx="1795">
                  <c:v>0.13600000000000001</c:v>
                </c:pt>
                <c:pt idx="1796">
                  <c:v>0.14199999999999999</c:v>
                </c:pt>
                <c:pt idx="1797">
                  <c:v>0.13600000000000001</c:v>
                </c:pt>
                <c:pt idx="1798">
                  <c:v>0.13800000000000001</c:v>
                </c:pt>
                <c:pt idx="1799">
                  <c:v>0.153</c:v>
                </c:pt>
                <c:pt idx="1800">
                  <c:v>0.161</c:v>
                </c:pt>
                <c:pt idx="1801">
                  <c:v>0.15</c:v>
                </c:pt>
                <c:pt idx="1802">
                  <c:v>0.14399999999999999</c:v>
                </c:pt>
                <c:pt idx="1803">
                  <c:v>0.13900000000000001</c:v>
                </c:pt>
                <c:pt idx="1804">
                  <c:v>0.152</c:v>
                </c:pt>
                <c:pt idx="1805">
                  <c:v>0.16900000000000001</c:v>
                </c:pt>
                <c:pt idx="1806">
                  <c:v>0.185</c:v>
                </c:pt>
                <c:pt idx="1807">
                  <c:v>0.19600000000000001</c:v>
                </c:pt>
                <c:pt idx="1808">
                  <c:v>0.2</c:v>
                </c:pt>
                <c:pt idx="1809">
                  <c:v>0.217</c:v>
                </c:pt>
                <c:pt idx="1810">
                  <c:v>0.252</c:v>
                </c:pt>
                <c:pt idx="1811">
                  <c:v>0.27400000000000002</c:v>
                </c:pt>
                <c:pt idx="1812">
                  <c:v>0.30399999999999999</c:v>
                </c:pt>
                <c:pt idx="1813">
                  <c:v>0.33600000000000002</c:v>
                </c:pt>
                <c:pt idx="1814">
                  <c:v>0.36199999999999999</c:v>
                </c:pt>
                <c:pt idx="1815">
                  <c:v>0.38700000000000001</c:v>
                </c:pt>
                <c:pt idx="1816">
                  <c:v>0.41599999999999998</c:v>
                </c:pt>
                <c:pt idx="1817">
                  <c:v>0.434</c:v>
                </c:pt>
                <c:pt idx="1818">
                  <c:v>0.46899999999999997</c:v>
                </c:pt>
                <c:pt idx="1819">
                  <c:v>0.48499999999999999</c:v>
                </c:pt>
                <c:pt idx="1820">
                  <c:v>0.50600000000000001</c:v>
                </c:pt>
                <c:pt idx="1821">
                  <c:v>0.54700000000000004</c:v>
                </c:pt>
                <c:pt idx="1822">
                  <c:v>0.58299999999999996</c:v>
                </c:pt>
                <c:pt idx="1823">
                  <c:v>0.64400000000000002</c:v>
                </c:pt>
                <c:pt idx="1824">
                  <c:v>0.64700000000000002</c:v>
                </c:pt>
                <c:pt idx="1825">
                  <c:v>0.66600000000000004</c:v>
                </c:pt>
                <c:pt idx="1826">
                  <c:v>0.67300000000000004</c:v>
                </c:pt>
                <c:pt idx="1827">
                  <c:v>0.71299999999999997</c:v>
                </c:pt>
                <c:pt idx="1828">
                  <c:v>0.73199999999999998</c:v>
                </c:pt>
                <c:pt idx="1829">
                  <c:v>0.76900000000000002</c:v>
                </c:pt>
                <c:pt idx="1830">
                  <c:v>0.79300000000000004</c:v>
                </c:pt>
                <c:pt idx="1831">
                  <c:v>0.80200000000000005</c:v>
                </c:pt>
                <c:pt idx="1832">
                  <c:v>0.80300000000000005</c:v>
                </c:pt>
                <c:pt idx="1833">
                  <c:v>0.79800000000000004</c:v>
                </c:pt>
                <c:pt idx="1834">
                  <c:v>0.84699999999999998</c:v>
                </c:pt>
                <c:pt idx="1835">
                  <c:v>0.90100000000000002</c:v>
                </c:pt>
                <c:pt idx="1836">
                  <c:v>0.92800000000000005</c:v>
                </c:pt>
                <c:pt idx="1837">
                  <c:v>0.90200000000000002</c:v>
                </c:pt>
                <c:pt idx="1838">
                  <c:v>0.84299999999999997</c:v>
                </c:pt>
                <c:pt idx="1839">
                  <c:v>0.80200000000000005</c:v>
                </c:pt>
                <c:pt idx="1840">
                  <c:v>0.79800000000000004</c:v>
                </c:pt>
                <c:pt idx="1841">
                  <c:v>0.80800000000000005</c:v>
                </c:pt>
                <c:pt idx="1842">
                  <c:v>0.80900000000000005</c:v>
                </c:pt>
                <c:pt idx="1843">
                  <c:v>0.79600000000000004</c:v>
                </c:pt>
                <c:pt idx="1844">
                  <c:v>0.77500000000000002</c:v>
                </c:pt>
                <c:pt idx="1845">
                  <c:v>0.752</c:v>
                </c:pt>
                <c:pt idx="1846">
                  <c:v>0.72499999999999998</c:v>
                </c:pt>
                <c:pt idx="1847">
                  <c:v>0.69799999999999995</c:v>
                </c:pt>
                <c:pt idx="1848">
                  <c:v>0.68899999999999995</c:v>
                </c:pt>
                <c:pt idx="1849">
                  <c:v>0.73199999999999998</c:v>
                </c:pt>
                <c:pt idx="1850">
                  <c:v>0.73</c:v>
                </c:pt>
                <c:pt idx="1851">
                  <c:v>0.70699999999999996</c:v>
                </c:pt>
                <c:pt idx="1852">
                  <c:v>0.69</c:v>
                </c:pt>
                <c:pt idx="1853">
                  <c:v>0.67700000000000005</c:v>
                </c:pt>
                <c:pt idx="1854">
                  <c:v>0.63300000000000001</c:v>
                </c:pt>
                <c:pt idx="1855">
                  <c:v>0.57699999999999996</c:v>
                </c:pt>
                <c:pt idx="1856">
                  <c:v>0.55900000000000005</c:v>
                </c:pt>
                <c:pt idx="1857">
                  <c:v>0.53200000000000003</c:v>
                </c:pt>
                <c:pt idx="1858">
                  <c:v>0.55700000000000005</c:v>
                </c:pt>
                <c:pt idx="1859">
                  <c:v>0.57299999999999995</c:v>
                </c:pt>
                <c:pt idx="1860">
                  <c:v>0.58899999999999997</c:v>
                </c:pt>
                <c:pt idx="1861">
                  <c:v>0.61299999999999999</c:v>
                </c:pt>
                <c:pt idx="1862">
                  <c:v>0.64500000000000002</c:v>
                </c:pt>
                <c:pt idx="1863">
                  <c:v>0.71599999999999997</c:v>
                </c:pt>
                <c:pt idx="1864">
                  <c:v>0.751</c:v>
                </c:pt>
                <c:pt idx="1865">
                  <c:v>0.81100000000000005</c:v>
                </c:pt>
                <c:pt idx="1866">
                  <c:v>0.89200000000000002</c:v>
                </c:pt>
                <c:pt idx="1867">
                  <c:v>0.98299999999999998</c:v>
                </c:pt>
                <c:pt idx="1868">
                  <c:v>1.085</c:v>
                </c:pt>
                <c:pt idx="1869">
                  <c:v>1.103</c:v>
                </c:pt>
                <c:pt idx="1870">
                  <c:v>1.169</c:v>
                </c:pt>
                <c:pt idx="1871">
                  <c:v>1.248</c:v>
                </c:pt>
                <c:pt idx="1872">
                  <c:v>1.3</c:v>
                </c:pt>
                <c:pt idx="1873">
                  <c:v>1.373</c:v>
                </c:pt>
                <c:pt idx="1874">
                  <c:v>1.4239999999999999</c:v>
                </c:pt>
                <c:pt idx="1875">
                  <c:v>1.409</c:v>
                </c:pt>
                <c:pt idx="1876">
                  <c:v>1.4670000000000001</c:v>
                </c:pt>
                <c:pt idx="1877">
                  <c:v>1.5309999999999999</c:v>
                </c:pt>
                <c:pt idx="1878">
                  <c:v>1.605</c:v>
                </c:pt>
                <c:pt idx="1879">
                  <c:v>1.6259999999999999</c:v>
                </c:pt>
                <c:pt idx="1880">
                  <c:v>1.5660000000000001</c:v>
                </c:pt>
                <c:pt idx="1881">
                  <c:v>1.5760000000000001</c:v>
                </c:pt>
                <c:pt idx="1882">
                  <c:v>1.6659999999999999</c:v>
                </c:pt>
                <c:pt idx="1883">
                  <c:v>1.696</c:v>
                </c:pt>
                <c:pt idx="1884">
                  <c:v>1.7310000000000001</c:v>
                </c:pt>
                <c:pt idx="1885">
                  <c:v>1.649</c:v>
                </c:pt>
                <c:pt idx="1886">
                  <c:v>1.6759999999999999</c:v>
                </c:pt>
                <c:pt idx="1887">
                  <c:v>1.7350000000000001</c:v>
                </c:pt>
                <c:pt idx="1888">
                  <c:v>1.7010000000000001</c:v>
                </c:pt>
                <c:pt idx="1889">
                  <c:v>1.726</c:v>
                </c:pt>
                <c:pt idx="1890">
                  <c:v>1.756</c:v>
                </c:pt>
                <c:pt idx="1891">
                  <c:v>1.7090000000000001</c:v>
                </c:pt>
                <c:pt idx="1892">
                  <c:v>1.7370000000000001</c:v>
                </c:pt>
                <c:pt idx="1893">
                  <c:v>1.748</c:v>
                </c:pt>
                <c:pt idx="1894">
                  <c:v>1.704</c:v>
                </c:pt>
                <c:pt idx="1895">
                  <c:v>1.7350000000000001</c:v>
                </c:pt>
                <c:pt idx="1896">
                  <c:v>1.72</c:v>
                </c:pt>
                <c:pt idx="1897">
                  <c:v>1.724</c:v>
                </c:pt>
                <c:pt idx="1898">
                  <c:v>1.7769999999999999</c:v>
                </c:pt>
                <c:pt idx="1899">
                  <c:v>1.718</c:v>
                </c:pt>
                <c:pt idx="1900">
                  <c:v>1.6950000000000001</c:v>
                </c:pt>
                <c:pt idx="1901">
                  <c:v>1.671</c:v>
                </c:pt>
                <c:pt idx="1902">
                  <c:v>1.6459999999999999</c:v>
                </c:pt>
                <c:pt idx="1903">
                  <c:v>1.54</c:v>
                </c:pt>
                <c:pt idx="1904">
                  <c:v>1.421</c:v>
                </c:pt>
                <c:pt idx="1905">
                  <c:v>1.4359999999999999</c:v>
                </c:pt>
                <c:pt idx="1906">
                  <c:v>1.4950000000000001</c:v>
                </c:pt>
                <c:pt idx="1907">
                  <c:v>1.532</c:v>
                </c:pt>
                <c:pt idx="1908">
                  <c:v>1.57</c:v>
                </c:pt>
                <c:pt idx="1909">
                  <c:v>1.64</c:v>
                </c:pt>
                <c:pt idx="1910">
                  <c:v>1.6970000000000001</c:v>
                </c:pt>
                <c:pt idx="1911">
                  <c:v>1.7709999999999999</c:v>
                </c:pt>
                <c:pt idx="1912">
                  <c:v>1.8149999999999999</c:v>
                </c:pt>
                <c:pt idx="1913">
                  <c:v>1.907</c:v>
                </c:pt>
                <c:pt idx="1914">
                  <c:v>1.931</c:v>
                </c:pt>
                <c:pt idx="1915">
                  <c:v>1.9059999999999999</c:v>
                </c:pt>
                <c:pt idx="1916">
                  <c:v>2.0230000000000001</c:v>
                </c:pt>
                <c:pt idx="1917">
                  <c:v>2.1139999999999999</c:v>
                </c:pt>
                <c:pt idx="1918">
                  <c:v>2.2029999999999998</c:v>
                </c:pt>
                <c:pt idx="1919">
                  <c:v>2.2559999999999998</c:v>
                </c:pt>
                <c:pt idx="1920">
                  <c:v>2.371</c:v>
                </c:pt>
                <c:pt idx="1921">
                  <c:v>2.4279999999999999</c:v>
                </c:pt>
                <c:pt idx="1922">
                  <c:v>2.3889999999999998</c:v>
                </c:pt>
                <c:pt idx="1923">
                  <c:v>2.323</c:v>
                </c:pt>
                <c:pt idx="1924">
                  <c:v>2.3420000000000001</c:v>
                </c:pt>
                <c:pt idx="1925">
                  <c:v>2.371</c:v>
                </c:pt>
                <c:pt idx="1926">
                  <c:v>2.427</c:v>
                </c:pt>
                <c:pt idx="1927">
                  <c:v>2.4020000000000001</c:v>
                </c:pt>
                <c:pt idx="1928">
                  <c:v>2.4</c:v>
                </c:pt>
                <c:pt idx="1929">
                  <c:v>2.3820000000000001</c:v>
                </c:pt>
                <c:pt idx="1930">
                  <c:v>2.331</c:v>
                </c:pt>
                <c:pt idx="1931">
                  <c:v>2.2999999999999998</c:v>
                </c:pt>
                <c:pt idx="1932">
                  <c:v>2.335</c:v>
                </c:pt>
                <c:pt idx="1933">
                  <c:v>2.3730000000000002</c:v>
                </c:pt>
                <c:pt idx="1934">
                  <c:v>2.407</c:v>
                </c:pt>
                <c:pt idx="1935">
                  <c:v>2.3639999999999999</c:v>
                </c:pt>
                <c:pt idx="1936">
                  <c:v>2.3719999999999999</c:v>
                </c:pt>
                <c:pt idx="1937">
                  <c:v>2.419</c:v>
                </c:pt>
                <c:pt idx="1938">
                  <c:v>2.3959999999999999</c:v>
                </c:pt>
                <c:pt idx="1939">
                  <c:v>2.4769999999999999</c:v>
                </c:pt>
                <c:pt idx="1940">
                  <c:v>2.4929999999999999</c:v>
                </c:pt>
                <c:pt idx="1941">
                  <c:v>2.516</c:v>
                </c:pt>
                <c:pt idx="1942">
                  <c:v>2.5830000000000002</c:v>
                </c:pt>
                <c:pt idx="1943">
                  <c:v>2.621</c:v>
                </c:pt>
                <c:pt idx="1944">
                  <c:v>2.7389999999999999</c:v>
                </c:pt>
                <c:pt idx="1945">
                  <c:v>2.8690000000000002</c:v>
                </c:pt>
                <c:pt idx="1946">
                  <c:v>2.9580000000000002</c:v>
                </c:pt>
                <c:pt idx="1947">
                  <c:v>3.0539999999999998</c:v>
                </c:pt>
                <c:pt idx="1948">
                  <c:v>3.105</c:v>
                </c:pt>
                <c:pt idx="1949">
                  <c:v>3.1589999999999998</c:v>
                </c:pt>
                <c:pt idx="1950">
                  <c:v>3.2480000000000002</c:v>
                </c:pt>
                <c:pt idx="1951">
                  <c:v>3.2330000000000001</c:v>
                </c:pt>
                <c:pt idx="1952">
                  <c:v>3.2229999999999999</c:v>
                </c:pt>
                <c:pt idx="1953">
                  <c:v>3.145</c:v>
                </c:pt>
                <c:pt idx="1954">
                  <c:v>3.169</c:v>
                </c:pt>
                <c:pt idx="1955">
                  <c:v>3.2450000000000001</c:v>
                </c:pt>
                <c:pt idx="1956">
                  <c:v>3.2610000000000001</c:v>
                </c:pt>
                <c:pt idx="1957">
                  <c:v>3.2519999999999998</c:v>
                </c:pt>
                <c:pt idx="1958">
                  <c:v>3.2360000000000002</c:v>
                </c:pt>
                <c:pt idx="1959">
                  <c:v>3.282</c:v>
                </c:pt>
                <c:pt idx="1960">
                  <c:v>3.3290000000000002</c:v>
                </c:pt>
                <c:pt idx="1961">
                  <c:v>3.319</c:v>
                </c:pt>
                <c:pt idx="1962">
                  <c:v>3.476</c:v>
                </c:pt>
                <c:pt idx="1963">
                  <c:v>3.4620000000000002</c:v>
                </c:pt>
                <c:pt idx="1964">
                  <c:v>3.5190000000000001</c:v>
                </c:pt>
                <c:pt idx="1965">
                  <c:v>3.5190000000000001</c:v>
                </c:pt>
                <c:pt idx="1966">
                  <c:v>3.5219999999999998</c:v>
                </c:pt>
                <c:pt idx="1967">
                  <c:v>3.48</c:v>
                </c:pt>
                <c:pt idx="1968">
                  <c:v>3.4980000000000002</c:v>
                </c:pt>
                <c:pt idx="1969">
                  <c:v>3.5249999999999999</c:v>
                </c:pt>
                <c:pt idx="1970">
                  <c:v>3.52</c:v>
                </c:pt>
                <c:pt idx="1971">
                  <c:v>3.5179999999999998</c:v>
                </c:pt>
                <c:pt idx="1972">
                  <c:v>3.5089999999999999</c:v>
                </c:pt>
                <c:pt idx="1973">
                  <c:v>3.5129999999999999</c:v>
                </c:pt>
                <c:pt idx="1974">
                  <c:v>3.5670000000000002</c:v>
                </c:pt>
                <c:pt idx="1975">
                  <c:v>3.5459999999999998</c:v>
                </c:pt>
                <c:pt idx="1976">
                  <c:v>3.6030000000000002</c:v>
                </c:pt>
                <c:pt idx="1977">
                  <c:v>3.6059999999999999</c:v>
                </c:pt>
                <c:pt idx="1978">
                  <c:v>3.5529999999999999</c:v>
                </c:pt>
                <c:pt idx="1979">
                  <c:v>3.5739999999999998</c:v>
                </c:pt>
                <c:pt idx="1980">
                  <c:v>3.5619999999999998</c:v>
                </c:pt>
                <c:pt idx="1981">
                  <c:v>3.577</c:v>
                </c:pt>
                <c:pt idx="1982">
                  <c:v>3.4169999999999998</c:v>
                </c:pt>
                <c:pt idx="1983">
                  <c:v>3.4489999999999998</c:v>
                </c:pt>
                <c:pt idx="1984">
                  <c:v>3.3820000000000001</c:v>
                </c:pt>
                <c:pt idx="1985">
                  <c:v>3.3420000000000001</c:v>
                </c:pt>
                <c:pt idx="1986">
                  <c:v>3.3279999999999998</c:v>
                </c:pt>
                <c:pt idx="1987">
                  <c:v>3.3149999999999999</c:v>
                </c:pt>
                <c:pt idx="1988">
                  <c:v>3.2970000000000002</c:v>
                </c:pt>
                <c:pt idx="1989">
                  <c:v>3.2610000000000001</c:v>
                </c:pt>
                <c:pt idx="1990">
                  <c:v>3.1629999999999998</c:v>
                </c:pt>
                <c:pt idx="1991">
                  <c:v>3.177</c:v>
                </c:pt>
                <c:pt idx="1992">
                  <c:v>3.113</c:v>
                </c:pt>
                <c:pt idx="1993">
                  <c:v>3.0790000000000002</c:v>
                </c:pt>
                <c:pt idx="1994">
                  <c:v>3.0830000000000002</c:v>
                </c:pt>
                <c:pt idx="1995">
                  <c:v>3.0539999999999998</c:v>
                </c:pt>
                <c:pt idx="1996">
                  <c:v>2.9590000000000001</c:v>
                </c:pt>
                <c:pt idx="1997">
                  <c:v>2.8519999999999999</c:v>
                </c:pt>
                <c:pt idx="1998">
                  <c:v>2.7170000000000001</c:v>
                </c:pt>
                <c:pt idx="1999">
                  <c:v>2.609</c:v>
                </c:pt>
                <c:pt idx="2000">
                  <c:v>2.508</c:v>
                </c:pt>
                <c:pt idx="2001">
                  <c:v>2.4390000000000001</c:v>
                </c:pt>
                <c:pt idx="2002">
                  <c:v>2.411</c:v>
                </c:pt>
                <c:pt idx="2003">
                  <c:v>2.3490000000000002</c:v>
                </c:pt>
                <c:pt idx="2004">
                  <c:v>2.2730000000000001</c:v>
                </c:pt>
                <c:pt idx="2005">
                  <c:v>2.2490000000000001</c:v>
                </c:pt>
                <c:pt idx="2006">
                  <c:v>2.2280000000000002</c:v>
                </c:pt>
                <c:pt idx="2007">
                  <c:v>2.2210000000000001</c:v>
                </c:pt>
                <c:pt idx="2008">
                  <c:v>2.2690000000000001</c:v>
                </c:pt>
                <c:pt idx="2009">
                  <c:v>2.145</c:v>
                </c:pt>
                <c:pt idx="2010">
                  <c:v>2.157</c:v>
                </c:pt>
                <c:pt idx="2011">
                  <c:v>2.121</c:v>
                </c:pt>
                <c:pt idx="2012">
                  <c:v>2.08</c:v>
                </c:pt>
                <c:pt idx="2013">
                  <c:v>2.129</c:v>
                </c:pt>
                <c:pt idx="2014">
                  <c:v>2.0369999999999999</c:v>
                </c:pt>
                <c:pt idx="2015">
                  <c:v>2.0289999999999999</c:v>
                </c:pt>
                <c:pt idx="2016">
                  <c:v>2.1040000000000001</c:v>
                </c:pt>
                <c:pt idx="2017">
                  <c:v>2.202</c:v>
                </c:pt>
                <c:pt idx="2018">
                  <c:v>2.2639999999999998</c:v>
                </c:pt>
                <c:pt idx="2019">
                  <c:v>2.3029999999999999</c:v>
                </c:pt>
                <c:pt idx="2020">
                  <c:v>2.3439999999999999</c:v>
                </c:pt>
                <c:pt idx="2021">
                  <c:v>2.4300000000000002</c:v>
                </c:pt>
                <c:pt idx="2022">
                  <c:v>2.4510000000000001</c:v>
                </c:pt>
                <c:pt idx="2023">
                  <c:v>2.395</c:v>
                </c:pt>
                <c:pt idx="2024">
                  <c:v>2.407</c:v>
                </c:pt>
                <c:pt idx="2025">
                  <c:v>2.4009999999999998</c:v>
                </c:pt>
                <c:pt idx="2026">
                  <c:v>2.4220000000000002</c:v>
                </c:pt>
                <c:pt idx="2027">
                  <c:v>2.3290000000000002</c:v>
                </c:pt>
                <c:pt idx="2028">
                  <c:v>2.31</c:v>
                </c:pt>
                <c:pt idx="2029">
                  <c:v>2.2559999999999998</c:v>
                </c:pt>
                <c:pt idx="2030">
                  <c:v>2.2559999999999998</c:v>
                </c:pt>
                <c:pt idx="2031">
                  <c:v>2.2490000000000001</c:v>
                </c:pt>
                <c:pt idx="2032">
                  <c:v>2.2829999999999999</c:v>
                </c:pt>
                <c:pt idx="2033">
                  <c:v>2.3370000000000002</c:v>
                </c:pt>
                <c:pt idx="2034">
                  <c:v>2.3220000000000001</c:v>
                </c:pt>
                <c:pt idx="2035">
                  <c:v>2.3380000000000001</c:v>
                </c:pt>
                <c:pt idx="2036">
                  <c:v>2.319</c:v>
                </c:pt>
                <c:pt idx="2037">
                  <c:v>2.3679999999999999</c:v>
                </c:pt>
                <c:pt idx="2038">
                  <c:v>2.4950000000000001</c:v>
                </c:pt>
                <c:pt idx="2039">
                  <c:v>2.61</c:v>
                </c:pt>
                <c:pt idx="2040">
                  <c:v>2.577</c:v>
                </c:pt>
                <c:pt idx="2041">
                  <c:v>2.544</c:v>
                </c:pt>
                <c:pt idx="2042">
                  <c:v>2.5099999999999998</c:v>
                </c:pt>
                <c:pt idx="2043">
                  <c:v>2.5979999999999999</c:v>
                </c:pt>
                <c:pt idx="2044">
                  <c:v>2.577</c:v>
                </c:pt>
                <c:pt idx="2045">
                  <c:v>2.641</c:v>
                </c:pt>
                <c:pt idx="2046">
                  <c:v>2.609</c:v>
                </c:pt>
                <c:pt idx="2047">
                  <c:v>2.5539999999999998</c:v>
                </c:pt>
                <c:pt idx="2048">
                  <c:v>2.5190000000000001</c:v>
                </c:pt>
                <c:pt idx="2049">
                  <c:v>2.597</c:v>
                </c:pt>
                <c:pt idx="2050">
                  <c:v>2.6280000000000001</c:v>
                </c:pt>
                <c:pt idx="2051">
                  <c:v>2.7330000000000001</c:v>
                </c:pt>
                <c:pt idx="2052">
                  <c:v>2.782</c:v>
                </c:pt>
                <c:pt idx="2053">
                  <c:v>2.8319999999999999</c:v>
                </c:pt>
                <c:pt idx="2054">
                  <c:v>2.83</c:v>
                </c:pt>
                <c:pt idx="2055">
                  <c:v>2.8820000000000001</c:v>
                </c:pt>
                <c:pt idx="2056">
                  <c:v>2.9380000000000002</c:v>
                </c:pt>
                <c:pt idx="2057">
                  <c:v>3.0169999999999999</c:v>
                </c:pt>
                <c:pt idx="2058">
                  <c:v>3.1059999999999999</c:v>
                </c:pt>
                <c:pt idx="2059">
                  <c:v>3.0449999999999999</c:v>
                </c:pt>
                <c:pt idx="2060">
                  <c:v>3.0649999999999999</c:v>
                </c:pt>
                <c:pt idx="2061">
                  <c:v>3.0230000000000001</c:v>
                </c:pt>
                <c:pt idx="2062">
                  <c:v>2.9319999999999999</c:v>
                </c:pt>
                <c:pt idx="2063">
                  <c:v>2.8540000000000001</c:v>
                </c:pt>
                <c:pt idx="2064">
                  <c:v>2.8530000000000002</c:v>
                </c:pt>
                <c:pt idx="2065">
                  <c:v>2.7890000000000001</c:v>
                </c:pt>
                <c:pt idx="2066">
                  <c:v>2.798</c:v>
                </c:pt>
                <c:pt idx="2067">
                  <c:v>2.8849999999999998</c:v>
                </c:pt>
                <c:pt idx="2068">
                  <c:v>2.9079999999999999</c:v>
                </c:pt>
                <c:pt idx="2069">
                  <c:v>2.919</c:v>
                </c:pt>
                <c:pt idx="2070">
                  <c:v>2.8860000000000001</c:v>
                </c:pt>
                <c:pt idx="2071">
                  <c:v>2.8959999999999999</c:v>
                </c:pt>
                <c:pt idx="2072">
                  <c:v>2.9449999999999998</c:v>
                </c:pt>
                <c:pt idx="2073">
                  <c:v>2.9119999999999999</c:v>
                </c:pt>
                <c:pt idx="2074">
                  <c:v>2.8980000000000001</c:v>
                </c:pt>
                <c:pt idx="2075">
                  <c:v>2.9009999999999998</c:v>
                </c:pt>
                <c:pt idx="2076">
                  <c:v>3.032</c:v>
                </c:pt>
                <c:pt idx="2077">
                  <c:v>3.0790000000000002</c:v>
                </c:pt>
                <c:pt idx="2078">
                  <c:v>3.113</c:v>
                </c:pt>
                <c:pt idx="2079">
                  <c:v>3.2290000000000001</c:v>
                </c:pt>
                <c:pt idx="2080">
                  <c:v>3.258</c:v>
                </c:pt>
                <c:pt idx="2081">
                  <c:v>3.137</c:v>
                </c:pt>
                <c:pt idx="2082">
                  <c:v>3.1429999999999998</c:v>
                </c:pt>
                <c:pt idx="2083">
                  <c:v>3.2290000000000001</c:v>
                </c:pt>
                <c:pt idx="2084">
                  <c:v>3.1560000000000001</c:v>
                </c:pt>
                <c:pt idx="2085">
                  <c:v>3.117</c:v>
                </c:pt>
                <c:pt idx="2086">
                  <c:v>3.1019999999999999</c:v>
                </c:pt>
                <c:pt idx="2087">
                  <c:v>3.0819999999999999</c:v>
                </c:pt>
                <c:pt idx="2088">
                  <c:v>2.9620000000000002</c:v>
                </c:pt>
                <c:pt idx="2089">
                  <c:v>2.891</c:v>
                </c:pt>
                <c:pt idx="2090">
                  <c:v>3.048</c:v>
                </c:pt>
                <c:pt idx="2091">
                  <c:v>3.0230000000000001</c:v>
                </c:pt>
                <c:pt idx="2092">
                  <c:v>3.0009999999999999</c:v>
                </c:pt>
                <c:pt idx="2093">
                  <c:v>3.0910000000000002</c:v>
                </c:pt>
                <c:pt idx="2094">
                  <c:v>2.98</c:v>
                </c:pt>
                <c:pt idx="2095">
                  <c:v>2.8069999999999999</c:v>
                </c:pt>
                <c:pt idx="2096">
                  <c:v>2.6560000000000001</c:v>
                </c:pt>
                <c:pt idx="2097">
                  <c:v>2.6219999999999999</c:v>
                </c:pt>
                <c:pt idx="2098">
                  <c:v>2.6110000000000002</c:v>
                </c:pt>
                <c:pt idx="2099">
                  <c:v>2.5910000000000002</c:v>
                </c:pt>
                <c:pt idx="2100">
                  <c:v>2.6619999999999999</c:v>
                </c:pt>
                <c:pt idx="2101">
                  <c:v>2.5779999999999998</c:v>
                </c:pt>
                <c:pt idx="2102">
                  <c:v>2.5510000000000002</c:v>
                </c:pt>
                <c:pt idx="2103">
                  <c:v>2.6030000000000002</c:v>
                </c:pt>
                <c:pt idx="2104">
                  <c:v>2.677</c:v>
                </c:pt>
                <c:pt idx="2105">
                  <c:v>2.7149999999999999</c:v>
                </c:pt>
                <c:pt idx="2106">
                  <c:v>2.7330000000000001</c:v>
                </c:pt>
                <c:pt idx="2107">
                  <c:v>2.827</c:v>
                </c:pt>
                <c:pt idx="2108">
                  <c:v>2.72</c:v>
                </c:pt>
                <c:pt idx="2109">
                  <c:v>2.6949999999999998</c:v>
                </c:pt>
                <c:pt idx="2110">
                  <c:v>2.7240000000000002</c:v>
                </c:pt>
                <c:pt idx="2111">
                  <c:v>2.7650000000000001</c:v>
                </c:pt>
                <c:pt idx="2112">
                  <c:v>2.7989999999999999</c:v>
                </c:pt>
                <c:pt idx="2113">
                  <c:v>2.746</c:v>
                </c:pt>
                <c:pt idx="2114">
                  <c:v>2.593</c:v>
                </c:pt>
                <c:pt idx="2115">
                  <c:v>2.4750000000000001</c:v>
                </c:pt>
                <c:pt idx="2116">
                  <c:v>2.39</c:v>
                </c:pt>
                <c:pt idx="2117">
                  <c:v>2.3879999999999999</c:v>
                </c:pt>
                <c:pt idx="2118">
                  <c:v>2.3559999999999999</c:v>
                </c:pt>
                <c:pt idx="2119">
                  <c:v>2.29</c:v>
                </c:pt>
                <c:pt idx="2120">
                  <c:v>2.2250000000000001</c:v>
                </c:pt>
                <c:pt idx="2121">
                  <c:v>2.2250000000000001</c:v>
                </c:pt>
                <c:pt idx="2122">
                  <c:v>2.1480000000000001</c:v>
                </c:pt>
                <c:pt idx="2123">
                  <c:v>2.2130000000000001</c:v>
                </c:pt>
                <c:pt idx="2124">
                  <c:v>2.1659999999999999</c:v>
                </c:pt>
                <c:pt idx="2125">
                  <c:v>2.0209999999999999</c:v>
                </c:pt>
                <c:pt idx="2126">
                  <c:v>1.8959999999999999</c:v>
                </c:pt>
                <c:pt idx="2127">
                  <c:v>1.7749999999999999</c:v>
                </c:pt>
                <c:pt idx="2128">
                  <c:v>1.7450000000000001</c:v>
                </c:pt>
                <c:pt idx="2129">
                  <c:v>1.637</c:v>
                </c:pt>
                <c:pt idx="2130">
                  <c:v>1.5680000000000001</c:v>
                </c:pt>
                <c:pt idx="2131">
                  <c:v>1.4370000000000001</c:v>
                </c:pt>
                <c:pt idx="2132">
                  <c:v>1.3160000000000001</c:v>
                </c:pt>
                <c:pt idx="2133">
                  <c:v>1.214</c:v>
                </c:pt>
                <c:pt idx="2134">
                  <c:v>1.1419999999999999</c:v>
                </c:pt>
                <c:pt idx="2135">
                  <c:v>1.1020000000000001</c:v>
                </c:pt>
                <c:pt idx="2136">
                  <c:v>1.0580000000000001</c:v>
                </c:pt>
                <c:pt idx="2137">
                  <c:v>1.0880000000000001</c:v>
                </c:pt>
                <c:pt idx="2138">
                  <c:v>1.0860000000000001</c:v>
                </c:pt>
                <c:pt idx="2139">
                  <c:v>1.0740000000000001</c:v>
                </c:pt>
                <c:pt idx="2140">
                  <c:v>1.099</c:v>
                </c:pt>
                <c:pt idx="2141">
                  <c:v>1.04</c:v>
                </c:pt>
                <c:pt idx="2142">
                  <c:v>1.024</c:v>
                </c:pt>
                <c:pt idx="2143">
                  <c:v>1.0169999999999999</c:v>
                </c:pt>
                <c:pt idx="2144">
                  <c:v>0.96699999999999997</c:v>
                </c:pt>
                <c:pt idx="2145">
                  <c:v>1.0309999999999999</c:v>
                </c:pt>
                <c:pt idx="2146">
                  <c:v>1.101</c:v>
                </c:pt>
                <c:pt idx="2147">
                  <c:v>1.296</c:v>
                </c:pt>
                <c:pt idx="2148">
                  <c:v>1.3839999999999999</c:v>
                </c:pt>
                <c:pt idx="2149">
                  <c:v>1.4350000000000001</c:v>
                </c:pt>
                <c:pt idx="2150">
                  <c:v>1.5509999999999999</c:v>
                </c:pt>
                <c:pt idx="2151">
                  <c:v>1.585</c:v>
                </c:pt>
                <c:pt idx="2152">
                  <c:v>1.605</c:v>
                </c:pt>
                <c:pt idx="2153">
                  <c:v>1.6990000000000001</c:v>
                </c:pt>
                <c:pt idx="2154">
                  <c:v>1.821</c:v>
                </c:pt>
                <c:pt idx="2155">
                  <c:v>1.8340000000000001</c:v>
                </c:pt>
                <c:pt idx="2156">
                  <c:v>1.9930000000000001</c:v>
                </c:pt>
                <c:pt idx="2157">
                  <c:v>1.982</c:v>
                </c:pt>
                <c:pt idx="2158">
                  <c:v>1.931</c:v>
                </c:pt>
                <c:pt idx="2159">
                  <c:v>2.1480000000000001</c:v>
                </c:pt>
                <c:pt idx="2160">
                  <c:v>2.1549999999999998</c:v>
                </c:pt>
                <c:pt idx="2161">
                  <c:v>2.105</c:v>
                </c:pt>
                <c:pt idx="2162">
                  <c:v>2.2570000000000001</c:v>
                </c:pt>
                <c:pt idx="2163">
                  <c:v>2.1960000000000002</c:v>
                </c:pt>
                <c:pt idx="2164">
                  <c:v>2.2999999999999998</c:v>
                </c:pt>
                <c:pt idx="2165">
                  <c:v>2.4489999999999998</c:v>
                </c:pt>
                <c:pt idx="2166">
                  <c:v>2.6549999999999998</c:v>
                </c:pt>
                <c:pt idx="2167">
                  <c:v>2.46</c:v>
                </c:pt>
                <c:pt idx="2168">
                  <c:v>2.5190000000000001</c:v>
                </c:pt>
                <c:pt idx="2169">
                  <c:v>2.597</c:v>
                </c:pt>
                <c:pt idx="2170">
                  <c:v>2.5209999999999999</c:v>
                </c:pt>
                <c:pt idx="2171">
                  <c:v>2.6139999999999999</c:v>
                </c:pt>
                <c:pt idx="2172">
                  <c:v>2.5710000000000002</c:v>
                </c:pt>
                <c:pt idx="2173">
                  <c:v>2.7090000000000001</c:v>
                </c:pt>
                <c:pt idx="2174">
                  <c:v>2.742</c:v>
                </c:pt>
                <c:pt idx="2175">
                  <c:v>2.831</c:v>
                </c:pt>
                <c:pt idx="2176">
                  <c:v>2.7850000000000001</c:v>
                </c:pt>
                <c:pt idx="2177">
                  <c:v>2.6739999999999999</c:v>
                </c:pt>
                <c:pt idx="2178">
                  <c:v>2.6909999999999998</c:v>
                </c:pt>
                <c:pt idx="2179">
                  <c:v>2.734</c:v>
                </c:pt>
                <c:pt idx="2180">
                  <c:v>2.72</c:v>
                </c:pt>
                <c:pt idx="2181">
                  <c:v>2.754</c:v>
                </c:pt>
                <c:pt idx="2182">
                  <c:v>2.6739999999999999</c:v>
                </c:pt>
                <c:pt idx="2183">
                  <c:v>2.5310000000000001</c:v>
                </c:pt>
                <c:pt idx="2184">
                  <c:v>2.5430000000000001</c:v>
                </c:pt>
                <c:pt idx="2185">
                  <c:v>2.5150000000000001</c:v>
                </c:pt>
                <c:pt idx="2186">
                  <c:v>2.411</c:v>
                </c:pt>
                <c:pt idx="2187">
                  <c:v>2.2770000000000001</c:v>
                </c:pt>
                <c:pt idx="2188">
                  <c:v>2.254</c:v>
                </c:pt>
                <c:pt idx="2189">
                  <c:v>2.1110000000000002</c:v>
                </c:pt>
                <c:pt idx="2190">
                  <c:v>2.008</c:v>
                </c:pt>
                <c:pt idx="2191">
                  <c:v>1.8540000000000001</c:v>
                </c:pt>
                <c:pt idx="2192">
                  <c:v>1.7150000000000001</c:v>
                </c:pt>
                <c:pt idx="2193">
                  <c:v>1.534</c:v>
                </c:pt>
                <c:pt idx="2194">
                  <c:v>1.385</c:v>
                </c:pt>
                <c:pt idx="2195">
                  <c:v>1.337</c:v>
                </c:pt>
                <c:pt idx="2196">
                  <c:v>1.24</c:v>
                </c:pt>
                <c:pt idx="2197">
                  <c:v>1.1419999999999999</c:v>
                </c:pt>
                <c:pt idx="2198">
                  <c:v>1.07</c:v>
                </c:pt>
                <c:pt idx="2199">
                  <c:v>1.0569999999999999</c:v>
                </c:pt>
                <c:pt idx="2200">
                  <c:v>1.032</c:v>
                </c:pt>
                <c:pt idx="2201">
                  <c:v>1.048</c:v>
                </c:pt>
                <c:pt idx="2202">
                  <c:v>1.0429999999999999</c:v>
                </c:pt>
                <c:pt idx="2203">
                  <c:v>1.0569999999999999</c:v>
                </c:pt>
                <c:pt idx="2204">
                  <c:v>0.98699999999999999</c:v>
                </c:pt>
                <c:pt idx="2205">
                  <c:v>0.95299999999999996</c:v>
                </c:pt>
                <c:pt idx="2206">
                  <c:v>0.94299999999999995</c:v>
                </c:pt>
                <c:pt idx="2207">
                  <c:v>0.93200000000000005</c:v>
                </c:pt>
                <c:pt idx="2208">
                  <c:v>0.92400000000000004</c:v>
                </c:pt>
                <c:pt idx="2209">
                  <c:v>0.89900000000000002</c:v>
                </c:pt>
                <c:pt idx="2210">
                  <c:v>0.85699999999999998</c:v>
                </c:pt>
                <c:pt idx="2211">
                  <c:v>0.84799999999999998</c:v>
                </c:pt>
                <c:pt idx="2212">
                  <c:v>0.84399999999999997</c:v>
                </c:pt>
                <c:pt idx="2213">
                  <c:v>0.83</c:v>
                </c:pt>
                <c:pt idx="2214">
                  <c:v>0.85599999999999998</c:v>
                </c:pt>
                <c:pt idx="2215">
                  <c:v>0.85499999999999998</c:v>
                </c:pt>
                <c:pt idx="2216">
                  <c:v>0.86799999999999999</c:v>
                </c:pt>
                <c:pt idx="2217">
                  <c:v>0.86799999999999999</c:v>
                </c:pt>
                <c:pt idx="2218">
                  <c:v>0.86799999999999999</c:v>
                </c:pt>
                <c:pt idx="2219">
                  <c:v>0.84299999999999997</c:v>
                </c:pt>
                <c:pt idx="2220">
                  <c:v>0.82299999999999995</c:v>
                </c:pt>
                <c:pt idx="2221">
                  <c:v>0.83599999999999997</c:v>
                </c:pt>
                <c:pt idx="2222">
                  <c:v>0.84799999999999998</c:v>
                </c:pt>
                <c:pt idx="2223">
                  <c:v>0.85</c:v>
                </c:pt>
                <c:pt idx="2224">
                  <c:v>0.83499999999999996</c:v>
                </c:pt>
                <c:pt idx="2225">
                  <c:v>0.84399999999999997</c:v>
                </c:pt>
                <c:pt idx="2226">
                  <c:v>0.81399999999999995</c:v>
                </c:pt>
                <c:pt idx="2227">
                  <c:v>0.80400000000000005</c:v>
                </c:pt>
                <c:pt idx="2228">
                  <c:v>0.78400000000000003</c:v>
                </c:pt>
                <c:pt idx="2229">
                  <c:v>0.80400000000000005</c:v>
                </c:pt>
                <c:pt idx="2230">
                  <c:v>0.77900000000000003</c:v>
                </c:pt>
                <c:pt idx="2231">
                  <c:v>0.81299999999999994</c:v>
                </c:pt>
                <c:pt idx="2232">
                  <c:v>0.83699999999999997</c:v>
                </c:pt>
                <c:pt idx="2233">
                  <c:v>0.84799999999999998</c:v>
                </c:pt>
                <c:pt idx="2234">
                  <c:v>0.84699999999999998</c:v>
                </c:pt>
                <c:pt idx="2235">
                  <c:v>0.84699999999999998</c:v>
                </c:pt>
                <c:pt idx="2236">
                  <c:v>0.872</c:v>
                </c:pt>
                <c:pt idx="2237">
                  <c:v>0.90100000000000002</c:v>
                </c:pt>
                <c:pt idx="2238">
                  <c:v>0.88400000000000001</c:v>
                </c:pt>
                <c:pt idx="2239">
                  <c:v>0.82099999999999995</c:v>
                </c:pt>
                <c:pt idx="2240">
                  <c:v>0.83599999999999997</c:v>
                </c:pt>
                <c:pt idx="2241">
                  <c:v>0.89100000000000001</c:v>
                </c:pt>
                <c:pt idx="2242">
                  <c:v>0.97299999999999998</c:v>
                </c:pt>
                <c:pt idx="2243">
                  <c:v>1.115</c:v>
                </c:pt>
                <c:pt idx="2244">
                  <c:v>1.2949999999999999</c:v>
                </c:pt>
                <c:pt idx="2245">
                  <c:v>1.43</c:v>
                </c:pt>
                <c:pt idx="2246">
                  <c:v>1.4930000000000001</c:v>
                </c:pt>
                <c:pt idx="2247">
                  <c:v>1.6279999999999999</c:v>
                </c:pt>
                <c:pt idx="2248">
                  <c:v>1.7110000000000001</c:v>
                </c:pt>
                <c:pt idx="2249">
                  <c:v>1.841</c:v>
                </c:pt>
                <c:pt idx="2250">
                  <c:v>2.0339999999999998</c:v>
                </c:pt>
                <c:pt idx="2251">
                  <c:v>1.929</c:v>
                </c:pt>
                <c:pt idx="2252">
                  <c:v>1.9750000000000001</c:v>
                </c:pt>
                <c:pt idx="2253">
                  <c:v>2.181</c:v>
                </c:pt>
                <c:pt idx="2254">
                  <c:v>2.355</c:v>
                </c:pt>
                <c:pt idx="2255">
                  <c:v>2.488</c:v>
                </c:pt>
                <c:pt idx="2256">
                  <c:v>2.4700000000000002</c:v>
                </c:pt>
                <c:pt idx="2257">
                  <c:v>2.4380000000000002</c:v>
                </c:pt>
                <c:pt idx="2258">
                  <c:v>2.4390000000000001</c:v>
                </c:pt>
                <c:pt idx="2259">
                  <c:v>2.4369999999999998</c:v>
                </c:pt>
                <c:pt idx="2260">
                  <c:v>2.5830000000000002</c:v>
                </c:pt>
                <c:pt idx="2261">
                  <c:v>2.7320000000000002</c:v>
                </c:pt>
                <c:pt idx="2262">
                  <c:v>2.7389999999999999</c:v>
                </c:pt>
                <c:pt idx="2263">
                  <c:v>2.798</c:v>
                </c:pt>
                <c:pt idx="2264">
                  <c:v>2.802</c:v>
                </c:pt>
                <c:pt idx="2265">
                  <c:v>2.8959999999999999</c:v>
                </c:pt>
                <c:pt idx="2266">
                  <c:v>2.9769999999999999</c:v>
                </c:pt>
                <c:pt idx="2267">
                  <c:v>2.9209999999999998</c:v>
                </c:pt>
                <c:pt idx="2268">
                  <c:v>3.0259999999999998</c:v>
                </c:pt>
                <c:pt idx="2269">
                  <c:v>3.0430000000000001</c:v>
                </c:pt>
                <c:pt idx="2270">
                  <c:v>3.0129999999999999</c:v>
                </c:pt>
                <c:pt idx="2271">
                  <c:v>2.9649999999999999</c:v>
                </c:pt>
                <c:pt idx="2272">
                  <c:v>3.1080000000000001</c:v>
                </c:pt>
                <c:pt idx="2273">
                  <c:v>3.0859999999999999</c:v>
                </c:pt>
                <c:pt idx="2274">
                  <c:v>3.0640000000000001</c:v>
                </c:pt>
                <c:pt idx="2275">
                  <c:v>3.0760000000000001</c:v>
                </c:pt>
                <c:pt idx="2276">
                  <c:v>3.0449999999999999</c:v>
                </c:pt>
                <c:pt idx="2277">
                  <c:v>2.9660000000000002</c:v>
                </c:pt>
                <c:pt idx="2278">
                  <c:v>2.93</c:v>
                </c:pt>
                <c:pt idx="2279">
                  <c:v>2.9460000000000002</c:v>
                </c:pt>
                <c:pt idx="2280">
                  <c:v>2.8740000000000001</c:v>
                </c:pt>
                <c:pt idx="2281">
                  <c:v>2.9169999999999998</c:v>
                </c:pt>
                <c:pt idx="2282">
                  <c:v>3.0230000000000001</c:v>
                </c:pt>
                <c:pt idx="2283">
                  <c:v>2.9609999999999999</c:v>
                </c:pt>
                <c:pt idx="2284">
                  <c:v>3.0449999999999999</c:v>
                </c:pt>
                <c:pt idx="2285">
                  <c:v>3.085</c:v>
                </c:pt>
                <c:pt idx="2286">
                  <c:v>3.0230000000000001</c:v>
                </c:pt>
                <c:pt idx="2287">
                  <c:v>3.0219999999999998</c:v>
                </c:pt>
                <c:pt idx="2288">
                  <c:v>3.0209999999999999</c:v>
                </c:pt>
                <c:pt idx="2289">
                  <c:v>3.0070000000000001</c:v>
                </c:pt>
                <c:pt idx="2290">
                  <c:v>3.0150000000000001</c:v>
                </c:pt>
                <c:pt idx="2291">
                  <c:v>3.04</c:v>
                </c:pt>
                <c:pt idx="2292">
                  <c:v>2.9790000000000001</c:v>
                </c:pt>
                <c:pt idx="2293">
                  <c:v>2.9860000000000002</c:v>
                </c:pt>
                <c:pt idx="2294">
                  <c:v>2.9279999999999999</c:v>
                </c:pt>
                <c:pt idx="2295">
                  <c:v>2.9359999999999999</c:v>
                </c:pt>
                <c:pt idx="2296">
                  <c:v>2.93</c:v>
                </c:pt>
                <c:pt idx="2297">
                  <c:v>2.8460000000000001</c:v>
                </c:pt>
                <c:pt idx="2298">
                  <c:v>2.7450000000000001</c:v>
                </c:pt>
                <c:pt idx="2299">
                  <c:v>2.7549999999999999</c:v>
                </c:pt>
                <c:pt idx="2300">
                  <c:v>2.7930000000000001</c:v>
                </c:pt>
                <c:pt idx="2301">
                  <c:v>2.8410000000000002</c:v>
                </c:pt>
                <c:pt idx="2302">
                  <c:v>2.8639999999999999</c:v>
                </c:pt>
                <c:pt idx="2303">
                  <c:v>2.871</c:v>
                </c:pt>
                <c:pt idx="2304">
                  <c:v>2.843</c:v>
                </c:pt>
                <c:pt idx="2305">
                  <c:v>2.7730000000000001</c:v>
                </c:pt>
                <c:pt idx="2306">
                  <c:v>2.7</c:v>
                </c:pt>
                <c:pt idx="2307">
                  <c:v>2.6459999999999999</c:v>
                </c:pt>
                <c:pt idx="2308">
                  <c:v>2.589</c:v>
                </c:pt>
                <c:pt idx="2309">
                  <c:v>2.552</c:v>
                </c:pt>
                <c:pt idx="2310">
                  <c:v>2.4889999999999999</c:v>
                </c:pt>
                <c:pt idx="2311">
                  <c:v>2.5569999999999999</c:v>
                </c:pt>
                <c:pt idx="2312">
                  <c:v>2.7639999999999998</c:v>
                </c:pt>
                <c:pt idx="2313">
                  <c:v>2.84</c:v>
                </c:pt>
                <c:pt idx="2314">
                  <c:v>2.78</c:v>
                </c:pt>
                <c:pt idx="2315">
                  <c:v>2.7549999999999999</c:v>
                </c:pt>
                <c:pt idx="2316">
                  <c:v>2.74</c:v>
                </c:pt>
                <c:pt idx="2317">
                  <c:v>2.75</c:v>
                </c:pt>
                <c:pt idx="2318">
                  <c:v>2.7149999999999999</c:v>
                </c:pt>
                <c:pt idx="2319">
                  <c:v>2.7029999999999998</c:v>
                </c:pt>
                <c:pt idx="2320">
                  <c:v>2.7120000000000002</c:v>
                </c:pt>
                <c:pt idx="2321">
                  <c:v>2.7440000000000002</c:v>
                </c:pt>
                <c:pt idx="2322">
                  <c:v>2.722</c:v>
                </c:pt>
                <c:pt idx="2323">
                  <c:v>2.7029999999999998</c:v>
                </c:pt>
                <c:pt idx="2324">
                  <c:v>2.7250000000000001</c:v>
                </c:pt>
                <c:pt idx="2325">
                  <c:v>2.7759999999999998</c:v>
                </c:pt>
                <c:pt idx="2326">
                  <c:v>2.7669999999999999</c:v>
                </c:pt>
                <c:pt idx="2327">
                  <c:v>2.754</c:v>
                </c:pt>
                <c:pt idx="2328">
                  <c:v>2.7149999999999999</c:v>
                </c:pt>
                <c:pt idx="2329">
                  <c:v>2.786</c:v>
                </c:pt>
                <c:pt idx="2330">
                  <c:v>2.9420000000000002</c:v>
                </c:pt>
                <c:pt idx="2331">
                  <c:v>2.9929999999999999</c:v>
                </c:pt>
                <c:pt idx="2332">
                  <c:v>2.9279999999999999</c:v>
                </c:pt>
                <c:pt idx="2333">
                  <c:v>3.0649999999999999</c:v>
                </c:pt>
                <c:pt idx="2334">
                  <c:v>3.1419999999999999</c:v>
                </c:pt>
                <c:pt idx="2335">
                  <c:v>3.2080000000000002</c:v>
                </c:pt>
                <c:pt idx="2336">
                  <c:v>3.2050000000000001</c:v>
                </c:pt>
                <c:pt idx="2337">
                  <c:v>3.1779999999999999</c:v>
                </c:pt>
                <c:pt idx="2338">
                  <c:v>3.125</c:v>
                </c:pt>
                <c:pt idx="2339">
                  <c:v>3.177</c:v>
                </c:pt>
                <c:pt idx="2340">
                  <c:v>3.2570000000000001</c:v>
                </c:pt>
                <c:pt idx="2341">
                  <c:v>3.3140000000000001</c:v>
                </c:pt>
                <c:pt idx="2342">
                  <c:v>3.3149999999999999</c:v>
                </c:pt>
                <c:pt idx="2343">
                  <c:v>3.3149999999999999</c:v>
                </c:pt>
                <c:pt idx="2344">
                  <c:v>3.2989999999999999</c:v>
                </c:pt>
                <c:pt idx="2345">
                  <c:v>3.3519999999999999</c:v>
                </c:pt>
                <c:pt idx="2346">
                  <c:v>3.3690000000000002</c:v>
                </c:pt>
                <c:pt idx="2347">
                  <c:v>3.3860000000000001</c:v>
                </c:pt>
                <c:pt idx="2348">
                  <c:v>3.4420000000000002</c:v>
                </c:pt>
                <c:pt idx="2349">
                  <c:v>3.4289999999999998</c:v>
                </c:pt>
                <c:pt idx="2350">
                  <c:v>3.3719999999999999</c:v>
                </c:pt>
                <c:pt idx="2351">
                  <c:v>3.3180000000000001</c:v>
                </c:pt>
                <c:pt idx="2352">
                  <c:v>3.2629999999999999</c:v>
                </c:pt>
                <c:pt idx="2353">
                  <c:v>3.2639999999999998</c:v>
                </c:pt>
                <c:pt idx="2354">
                  <c:v>3.2290000000000001</c:v>
                </c:pt>
                <c:pt idx="2355">
                  <c:v>3.125</c:v>
                </c:pt>
                <c:pt idx="2356">
                  <c:v>2.9740000000000002</c:v>
                </c:pt>
                <c:pt idx="2357">
                  <c:v>2.887</c:v>
                </c:pt>
                <c:pt idx="2358">
                  <c:v>2.8879999999999999</c:v>
                </c:pt>
                <c:pt idx="2359">
                  <c:v>2.6720000000000002</c:v>
                </c:pt>
                <c:pt idx="2360">
                  <c:v>2.5419999999999998</c:v>
                </c:pt>
                <c:pt idx="2361">
                  <c:v>2.4870000000000001</c:v>
                </c:pt>
                <c:pt idx="2362">
                  <c:v>2.3759999999999999</c:v>
                </c:pt>
                <c:pt idx="2363">
                  <c:v>2.3719999999999999</c:v>
                </c:pt>
                <c:pt idx="2364">
                  <c:v>2.2959999999999998</c:v>
                </c:pt>
                <c:pt idx="2365">
                  <c:v>2.262</c:v>
                </c:pt>
                <c:pt idx="2366">
                  <c:v>2.2839999999999998</c:v>
                </c:pt>
                <c:pt idx="2367">
                  <c:v>2.2869999999999999</c:v>
                </c:pt>
                <c:pt idx="2368">
                  <c:v>2.351</c:v>
                </c:pt>
                <c:pt idx="2369">
                  <c:v>2.3980000000000001</c:v>
                </c:pt>
                <c:pt idx="2370">
                  <c:v>2.3079999999999998</c:v>
                </c:pt>
                <c:pt idx="2371">
                  <c:v>2.343</c:v>
                </c:pt>
                <c:pt idx="2372">
                  <c:v>2.3119999999999998</c:v>
                </c:pt>
                <c:pt idx="2373">
                  <c:v>2.2709999999999999</c:v>
                </c:pt>
                <c:pt idx="2374">
                  <c:v>2.173</c:v>
                </c:pt>
                <c:pt idx="2375">
                  <c:v>2.2109999999999999</c:v>
                </c:pt>
                <c:pt idx="2376">
                  <c:v>2.1579999999999999</c:v>
                </c:pt>
                <c:pt idx="2377">
                  <c:v>2.141</c:v>
                </c:pt>
                <c:pt idx="2378">
                  <c:v>2.0760000000000001</c:v>
                </c:pt>
                <c:pt idx="2379">
                  <c:v>2</c:v>
                </c:pt>
                <c:pt idx="2380">
                  <c:v>1.92</c:v>
                </c:pt>
                <c:pt idx="2381">
                  <c:v>1.849</c:v>
                </c:pt>
                <c:pt idx="2382">
                  <c:v>1.833</c:v>
                </c:pt>
                <c:pt idx="2383">
                  <c:v>1.7529999999999999</c:v>
                </c:pt>
                <c:pt idx="2384">
                  <c:v>1.712</c:v>
                </c:pt>
                <c:pt idx="2385">
                  <c:v>1.625</c:v>
                </c:pt>
                <c:pt idx="2386">
                  <c:v>1.5429999999999999</c:v>
                </c:pt>
                <c:pt idx="2387">
                  <c:v>1.4410000000000001</c:v>
                </c:pt>
                <c:pt idx="2388">
                  <c:v>1.393</c:v>
                </c:pt>
                <c:pt idx="2389">
                  <c:v>1.3129999999999999</c:v>
                </c:pt>
                <c:pt idx="2390">
                  <c:v>1.262</c:v>
                </c:pt>
                <c:pt idx="2391">
                  <c:v>1.246</c:v>
                </c:pt>
                <c:pt idx="2392">
                  <c:v>1.1919999999999999</c:v>
                </c:pt>
                <c:pt idx="2393">
                  <c:v>1.2010000000000001</c:v>
                </c:pt>
                <c:pt idx="2394">
                  <c:v>1.139</c:v>
                </c:pt>
                <c:pt idx="2395">
                  <c:v>1.081</c:v>
                </c:pt>
                <c:pt idx="2396">
                  <c:v>1.069</c:v>
                </c:pt>
                <c:pt idx="2397">
                  <c:v>1.091</c:v>
                </c:pt>
                <c:pt idx="2398">
                  <c:v>1.081</c:v>
                </c:pt>
                <c:pt idx="2399">
                  <c:v>1.032</c:v>
                </c:pt>
                <c:pt idx="2400">
                  <c:v>0.99299999999999999</c:v>
                </c:pt>
                <c:pt idx="2401">
                  <c:v>0.98399999999999999</c:v>
                </c:pt>
                <c:pt idx="2402">
                  <c:v>1.022</c:v>
                </c:pt>
                <c:pt idx="2403">
                  <c:v>0.98799999999999999</c:v>
                </c:pt>
                <c:pt idx="2404">
                  <c:v>0.97299999999999998</c:v>
                </c:pt>
                <c:pt idx="2405">
                  <c:v>0.97799999999999998</c:v>
                </c:pt>
                <c:pt idx="2406">
                  <c:v>0.94499999999999995</c:v>
                </c:pt>
                <c:pt idx="2407">
                  <c:v>0.93300000000000005</c:v>
                </c:pt>
                <c:pt idx="2408">
                  <c:v>0.93500000000000005</c:v>
                </c:pt>
                <c:pt idx="2409">
                  <c:v>0.94699999999999995</c:v>
                </c:pt>
                <c:pt idx="2410">
                  <c:v>0.92500000000000004</c:v>
                </c:pt>
                <c:pt idx="2411">
                  <c:v>0.89100000000000001</c:v>
                </c:pt>
                <c:pt idx="2412">
                  <c:v>0.86899999999999999</c:v>
                </c:pt>
                <c:pt idx="2413">
                  <c:v>0.82699999999999996</c:v>
                </c:pt>
                <c:pt idx="2414">
                  <c:v>0.81499999999999995</c:v>
                </c:pt>
                <c:pt idx="2415">
                  <c:v>0.85699999999999998</c:v>
                </c:pt>
                <c:pt idx="2416">
                  <c:v>0.85899999999999999</c:v>
                </c:pt>
                <c:pt idx="2417">
                  <c:v>0.82799999999999996</c:v>
                </c:pt>
                <c:pt idx="2418">
                  <c:v>0.81499999999999995</c:v>
                </c:pt>
                <c:pt idx="2419">
                  <c:v>0.751</c:v>
                </c:pt>
                <c:pt idx="2420">
                  <c:v>0.70399999999999996</c:v>
                </c:pt>
                <c:pt idx="2421">
                  <c:v>0.66100000000000003</c:v>
                </c:pt>
                <c:pt idx="2422">
                  <c:v>0.59699999999999998</c:v>
                </c:pt>
                <c:pt idx="2423">
                  <c:v>0.54600000000000004</c:v>
                </c:pt>
                <c:pt idx="2424">
                  <c:v>0.504</c:v>
                </c:pt>
                <c:pt idx="2425">
                  <c:v>0.45800000000000002</c:v>
                </c:pt>
                <c:pt idx="2426">
                  <c:v>0.43099999999999999</c:v>
                </c:pt>
                <c:pt idx="2427">
                  <c:v>0.378</c:v>
                </c:pt>
                <c:pt idx="2428">
                  <c:v>0.34399999999999997</c:v>
                </c:pt>
                <c:pt idx="2429">
                  <c:v>0.31</c:v>
                </c:pt>
                <c:pt idx="2430">
                  <c:v>0.28100000000000003</c:v>
                </c:pt>
                <c:pt idx="2431">
                  <c:v>0.23300000000000001</c:v>
                </c:pt>
                <c:pt idx="2432">
                  <c:v>0.191</c:v>
                </c:pt>
                <c:pt idx="2433">
                  <c:v>0.17799999999999999</c:v>
                </c:pt>
                <c:pt idx="2434">
                  <c:v>0.17100000000000001</c:v>
                </c:pt>
                <c:pt idx="2435">
                  <c:v>0.17299999999999999</c:v>
                </c:pt>
                <c:pt idx="2436">
                  <c:v>0.184</c:v>
                </c:pt>
                <c:pt idx="2437">
                  <c:v>0.17699999999999999</c:v>
                </c:pt>
                <c:pt idx="2438">
                  <c:v>0.21</c:v>
                </c:pt>
                <c:pt idx="2439">
                  <c:v>0.20699999999999999</c:v>
                </c:pt>
                <c:pt idx="2440">
                  <c:v>0.19700000000000001</c:v>
                </c:pt>
                <c:pt idx="2441">
                  <c:v>0.188</c:v>
                </c:pt>
                <c:pt idx="2442">
                  <c:v>0.20200000000000001</c:v>
                </c:pt>
                <c:pt idx="2443">
                  <c:v>0.19400000000000001</c:v>
                </c:pt>
                <c:pt idx="2444">
                  <c:v>0.192</c:v>
                </c:pt>
                <c:pt idx="2445">
                  <c:v>0.20799999999999999</c:v>
                </c:pt>
                <c:pt idx="2446">
                  <c:v>0.19500000000000001</c:v>
                </c:pt>
                <c:pt idx="2447">
                  <c:v>0.192</c:v>
                </c:pt>
                <c:pt idx="2448">
                  <c:v>0.21099999999999999</c:v>
                </c:pt>
                <c:pt idx="2449">
                  <c:v>0.193</c:v>
                </c:pt>
                <c:pt idx="2450">
                  <c:v>0.21</c:v>
                </c:pt>
                <c:pt idx="2451">
                  <c:v>0.20599999999999999</c:v>
                </c:pt>
                <c:pt idx="2452">
                  <c:v>0.215</c:v>
                </c:pt>
                <c:pt idx="2453">
                  <c:v>0.218</c:v>
                </c:pt>
                <c:pt idx="2454">
                  <c:v>0.20599999999999999</c:v>
                </c:pt>
                <c:pt idx="2455">
                  <c:v>0.19400000000000001</c:v>
                </c:pt>
                <c:pt idx="2456">
                  <c:v>0.193</c:v>
                </c:pt>
                <c:pt idx="2457">
                  <c:v>0.17599999999999999</c:v>
                </c:pt>
                <c:pt idx="2458">
                  <c:v>0.17599999999999999</c:v>
                </c:pt>
                <c:pt idx="2459">
                  <c:v>0.17799999999999999</c:v>
                </c:pt>
                <c:pt idx="2460">
                  <c:v>0.185</c:v>
                </c:pt>
                <c:pt idx="2461">
                  <c:v>0.16900000000000001</c:v>
                </c:pt>
                <c:pt idx="2462">
                  <c:v>0.17899999999999999</c:v>
                </c:pt>
                <c:pt idx="2463">
                  <c:v>0.186</c:v>
                </c:pt>
                <c:pt idx="2464">
                  <c:v>0.19400000000000001</c:v>
                </c:pt>
                <c:pt idx="2465">
                  <c:v>0.20599999999999999</c:v>
                </c:pt>
                <c:pt idx="2466">
                  <c:v>0.17699999999999999</c:v>
                </c:pt>
                <c:pt idx="2467">
                  <c:v>0.17399999999999999</c:v>
                </c:pt>
                <c:pt idx="2468">
                  <c:v>0.16300000000000001</c:v>
                </c:pt>
                <c:pt idx="2469">
                  <c:v>0.155</c:v>
                </c:pt>
                <c:pt idx="2470">
                  <c:v>0.17</c:v>
                </c:pt>
                <c:pt idx="2471">
                  <c:v>0.16800000000000001</c:v>
                </c:pt>
                <c:pt idx="2472">
                  <c:v>0.17599999999999999</c:v>
                </c:pt>
                <c:pt idx="2473">
                  <c:v>0.16400000000000001</c:v>
                </c:pt>
                <c:pt idx="2474">
                  <c:v>0.16600000000000001</c:v>
                </c:pt>
                <c:pt idx="2475">
                  <c:v>0.17100000000000001</c:v>
                </c:pt>
                <c:pt idx="2476">
                  <c:v>0.189</c:v>
                </c:pt>
                <c:pt idx="2477">
                  <c:v>0.185</c:v>
                </c:pt>
                <c:pt idx="2478">
                  <c:v>0.186</c:v>
                </c:pt>
                <c:pt idx="2479">
                  <c:v>0.185</c:v>
                </c:pt>
                <c:pt idx="2480">
                  <c:v>0.191</c:v>
                </c:pt>
                <c:pt idx="2481">
                  <c:v>0.182</c:v>
                </c:pt>
                <c:pt idx="2482">
                  <c:v>0.19800000000000001</c:v>
                </c:pt>
                <c:pt idx="2483">
                  <c:v>0.21</c:v>
                </c:pt>
                <c:pt idx="2484">
                  <c:v>0.214</c:v>
                </c:pt>
                <c:pt idx="2485">
                  <c:v>0.22500000000000001</c:v>
                </c:pt>
                <c:pt idx="2486">
                  <c:v>0.23899999999999999</c:v>
                </c:pt>
                <c:pt idx="2487">
                  <c:v>0.246</c:v>
                </c:pt>
                <c:pt idx="2488">
                  <c:v>0.248</c:v>
                </c:pt>
                <c:pt idx="2489">
                  <c:v>0.24099999999999999</c:v>
                </c:pt>
                <c:pt idx="2490">
                  <c:v>0.24199999999999999</c:v>
                </c:pt>
                <c:pt idx="2491">
                  <c:v>0.24199999999999999</c:v>
                </c:pt>
                <c:pt idx="2492">
                  <c:v>0.23699999999999999</c:v>
                </c:pt>
                <c:pt idx="2493">
                  <c:v>0.246</c:v>
                </c:pt>
                <c:pt idx="2494">
                  <c:v>0.26300000000000001</c:v>
                </c:pt>
                <c:pt idx="2495">
                  <c:v>0.26</c:v>
                </c:pt>
                <c:pt idx="2496">
                  <c:v>0.27200000000000002</c:v>
                </c:pt>
                <c:pt idx="2497">
                  <c:v>0.27400000000000002</c:v>
                </c:pt>
                <c:pt idx="2498">
                  <c:v>0.27500000000000002</c:v>
                </c:pt>
                <c:pt idx="2499">
                  <c:v>0.28499999999999998</c:v>
                </c:pt>
                <c:pt idx="2500">
                  <c:v>0.29499999999999998</c:v>
                </c:pt>
                <c:pt idx="2501">
                  <c:v>0.30399999999999999</c:v>
                </c:pt>
                <c:pt idx="2502">
                  <c:v>0.311</c:v>
                </c:pt>
                <c:pt idx="2503">
                  <c:v>0.29899999999999999</c:v>
                </c:pt>
                <c:pt idx="2504">
                  <c:v>0.307</c:v>
                </c:pt>
                <c:pt idx="2505">
                  <c:v>0.311</c:v>
                </c:pt>
                <c:pt idx="2506">
                  <c:v>0.29499999999999998</c:v>
                </c:pt>
                <c:pt idx="2507">
                  <c:v>0.29699999999999999</c:v>
                </c:pt>
                <c:pt idx="2508">
                  <c:v>0.29099999999999998</c:v>
                </c:pt>
                <c:pt idx="2509">
                  <c:v>0.30399999999999999</c:v>
                </c:pt>
                <c:pt idx="2510">
                  <c:v>0.32700000000000001</c:v>
                </c:pt>
                <c:pt idx="2511">
                  <c:v>0.32400000000000001</c:v>
                </c:pt>
                <c:pt idx="2512">
                  <c:v>0.32900000000000001</c:v>
                </c:pt>
                <c:pt idx="2513">
                  <c:v>0.313</c:v>
                </c:pt>
                <c:pt idx="2514">
                  <c:v>0.313</c:v>
                </c:pt>
                <c:pt idx="2515">
                  <c:v>0.314</c:v>
                </c:pt>
                <c:pt idx="2516">
                  <c:v>0.317</c:v>
                </c:pt>
                <c:pt idx="2517">
                  <c:v>0.307</c:v>
                </c:pt>
                <c:pt idx="2518">
                  <c:v>0.312</c:v>
                </c:pt>
                <c:pt idx="2519">
                  <c:v>0.33100000000000002</c:v>
                </c:pt>
                <c:pt idx="2520">
                  <c:v>0.33400000000000002</c:v>
                </c:pt>
                <c:pt idx="2521">
                  <c:v>0.31</c:v>
                </c:pt>
                <c:pt idx="2522">
                  <c:v>0.3</c:v>
                </c:pt>
                <c:pt idx="2523">
                  <c:v>0.28399999999999997</c:v>
                </c:pt>
                <c:pt idx="2524">
                  <c:v>0.26500000000000001</c:v>
                </c:pt>
                <c:pt idx="2525">
                  <c:v>0.247</c:v>
                </c:pt>
                <c:pt idx="2526">
                  <c:v>0.22500000000000001</c:v>
                </c:pt>
                <c:pt idx="2527">
                  <c:v>0.20499999999999999</c:v>
                </c:pt>
                <c:pt idx="2528">
                  <c:v>0.20699999999999999</c:v>
                </c:pt>
                <c:pt idx="2529">
                  <c:v>0.17499999999999999</c:v>
                </c:pt>
                <c:pt idx="2530">
                  <c:v>0.17799999999999999</c:v>
                </c:pt>
                <c:pt idx="2531">
                  <c:v>0.17499999999999999</c:v>
                </c:pt>
                <c:pt idx="2532">
                  <c:v>0.188</c:v>
                </c:pt>
                <c:pt idx="2533">
                  <c:v>0.24199999999999999</c:v>
                </c:pt>
                <c:pt idx="2534">
                  <c:v>0.27900000000000003</c:v>
                </c:pt>
                <c:pt idx="2535">
                  <c:v>0.33900000000000002</c:v>
                </c:pt>
                <c:pt idx="2536">
                  <c:v>0.42799999999999999</c:v>
                </c:pt>
                <c:pt idx="2537">
                  <c:v>0.46700000000000003</c:v>
                </c:pt>
                <c:pt idx="2538">
                  <c:v>0.48099999999999998</c:v>
                </c:pt>
                <c:pt idx="2539">
                  <c:v>0.5</c:v>
                </c:pt>
                <c:pt idx="2540">
                  <c:v>0.52200000000000002</c:v>
                </c:pt>
                <c:pt idx="2541">
                  <c:v>0.50700000000000001</c:v>
                </c:pt>
                <c:pt idx="2542">
                  <c:v>0.496</c:v>
                </c:pt>
                <c:pt idx="2543">
                  <c:v>0.54400000000000004</c:v>
                </c:pt>
                <c:pt idx="2544">
                  <c:v>0.55300000000000005</c:v>
                </c:pt>
                <c:pt idx="2545">
                  <c:v>0.57999999999999996</c:v>
                </c:pt>
                <c:pt idx="2546">
                  <c:v>0.6</c:v>
                </c:pt>
                <c:pt idx="2547">
                  <c:v>0.63300000000000001</c:v>
                </c:pt>
                <c:pt idx="2548">
                  <c:v>0.66200000000000003</c:v>
                </c:pt>
                <c:pt idx="2549">
                  <c:v>0.69599999999999995</c:v>
                </c:pt>
                <c:pt idx="2550">
                  <c:v>0.76400000000000001</c:v>
                </c:pt>
                <c:pt idx="2551">
                  <c:v>0.85699999999999998</c:v>
                </c:pt>
                <c:pt idx="2552">
                  <c:v>0.90600000000000003</c:v>
                </c:pt>
                <c:pt idx="2553">
                  <c:v>0.98399999999999999</c:v>
                </c:pt>
                <c:pt idx="2554">
                  <c:v>1.0569999999999999</c:v>
                </c:pt>
                <c:pt idx="2555">
                  <c:v>1.1279999999999999</c:v>
                </c:pt>
                <c:pt idx="2556">
                  <c:v>1.21</c:v>
                </c:pt>
                <c:pt idx="2557">
                  <c:v>1.288</c:v>
                </c:pt>
                <c:pt idx="2558">
                  <c:v>1.321</c:v>
                </c:pt>
                <c:pt idx="2559">
                  <c:v>1.3640000000000001</c:v>
                </c:pt>
                <c:pt idx="2560">
                  <c:v>1.373</c:v>
                </c:pt>
                <c:pt idx="2561">
                  <c:v>1.41</c:v>
                </c:pt>
                <c:pt idx="2562">
                  <c:v>1.387</c:v>
                </c:pt>
                <c:pt idx="2563">
                  <c:v>1.411</c:v>
                </c:pt>
                <c:pt idx="2564">
                  <c:v>1.3939999999999999</c:v>
                </c:pt>
                <c:pt idx="2565">
                  <c:v>1.486</c:v>
                </c:pt>
                <c:pt idx="2566">
                  <c:v>1.54</c:v>
                </c:pt>
                <c:pt idx="2567">
                  <c:v>1.5249999999999999</c:v>
                </c:pt>
                <c:pt idx="2568">
                  <c:v>1.542</c:v>
                </c:pt>
                <c:pt idx="2569">
                  <c:v>1.49</c:v>
                </c:pt>
                <c:pt idx="2570">
                  <c:v>1.5069999999999999</c:v>
                </c:pt>
                <c:pt idx="2571">
                  <c:v>1.425</c:v>
                </c:pt>
                <c:pt idx="2572">
                  <c:v>1.3380000000000001</c:v>
                </c:pt>
                <c:pt idx="2573">
                  <c:v>1.329</c:v>
                </c:pt>
                <c:pt idx="2574">
                  <c:v>1.284</c:v>
                </c:pt>
                <c:pt idx="2575">
                  <c:v>1.3080000000000001</c:v>
                </c:pt>
                <c:pt idx="2576">
                  <c:v>1.2769999999999999</c:v>
                </c:pt>
                <c:pt idx="2577">
                  <c:v>1.2130000000000001</c:v>
                </c:pt>
                <c:pt idx="2578">
                  <c:v>1.206</c:v>
                </c:pt>
                <c:pt idx="2579">
                  <c:v>1.2649999999999999</c:v>
                </c:pt>
                <c:pt idx="2580">
                  <c:v>1.2430000000000001</c:v>
                </c:pt>
                <c:pt idx="2581">
                  <c:v>1.2789999999999999</c:v>
                </c:pt>
                <c:pt idx="2582">
                  <c:v>1.333</c:v>
                </c:pt>
                <c:pt idx="2583">
                  <c:v>1.3859999999999999</c:v>
                </c:pt>
                <c:pt idx="2584">
                  <c:v>1.4430000000000001</c:v>
                </c:pt>
                <c:pt idx="2585">
                  <c:v>1.482</c:v>
                </c:pt>
                <c:pt idx="2586">
                  <c:v>1.5780000000000001</c:v>
                </c:pt>
                <c:pt idx="2587">
                  <c:v>1.5509999999999999</c:v>
                </c:pt>
                <c:pt idx="2588">
                  <c:v>1.5269999999999999</c:v>
                </c:pt>
                <c:pt idx="2589">
                  <c:v>1.639</c:v>
                </c:pt>
                <c:pt idx="2590">
                  <c:v>1.6970000000000001</c:v>
                </c:pt>
                <c:pt idx="2591">
                  <c:v>1.7589999999999999</c:v>
                </c:pt>
                <c:pt idx="2592">
                  <c:v>1.929</c:v>
                </c:pt>
                <c:pt idx="2593">
                  <c:v>1.946</c:v>
                </c:pt>
                <c:pt idx="2594">
                  <c:v>1.968</c:v>
                </c:pt>
                <c:pt idx="2595">
                  <c:v>1.9510000000000001</c:v>
                </c:pt>
                <c:pt idx="2596">
                  <c:v>1.966</c:v>
                </c:pt>
                <c:pt idx="2597">
                  <c:v>1.9910000000000001</c:v>
                </c:pt>
                <c:pt idx="2598">
                  <c:v>1.9730000000000001</c:v>
                </c:pt>
                <c:pt idx="2599">
                  <c:v>1.861</c:v>
                </c:pt>
                <c:pt idx="2600">
                  <c:v>1.804</c:v>
                </c:pt>
                <c:pt idx="2601">
                  <c:v>1.722</c:v>
                </c:pt>
                <c:pt idx="2602">
                  <c:v>1.7569999999999999</c:v>
                </c:pt>
                <c:pt idx="2603">
                  <c:v>1.7649999999999999</c:v>
                </c:pt>
                <c:pt idx="2604">
                  <c:v>1.7949999999999999</c:v>
                </c:pt>
                <c:pt idx="2605">
                  <c:v>1.768</c:v>
                </c:pt>
                <c:pt idx="2606">
                  <c:v>1.8169999999999999</c:v>
                </c:pt>
                <c:pt idx="2607">
                  <c:v>1.734</c:v>
                </c:pt>
                <c:pt idx="2608">
                  <c:v>1.7370000000000001</c:v>
                </c:pt>
                <c:pt idx="2609">
                  <c:v>1.66</c:v>
                </c:pt>
                <c:pt idx="2610">
                  <c:v>1.64</c:v>
                </c:pt>
                <c:pt idx="2611">
                  <c:v>1.643</c:v>
                </c:pt>
                <c:pt idx="2612">
                  <c:v>1.6619999999999999</c:v>
                </c:pt>
                <c:pt idx="2613">
                  <c:v>1.633</c:v>
                </c:pt>
                <c:pt idx="2614">
                  <c:v>1.7030000000000001</c:v>
                </c:pt>
                <c:pt idx="2615">
                  <c:v>1.7130000000000001</c:v>
                </c:pt>
                <c:pt idx="2616">
                  <c:v>1.64</c:v>
                </c:pt>
                <c:pt idx="2617">
                  <c:v>1.67</c:v>
                </c:pt>
                <c:pt idx="2618">
                  <c:v>1.766</c:v>
                </c:pt>
                <c:pt idx="2619">
                  <c:v>1.8260000000000001</c:v>
                </c:pt>
                <c:pt idx="2620">
                  <c:v>1.9350000000000001</c:v>
                </c:pt>
                <c:pt idx="2621">
                  <c:v>1.9330000000000001</c:v>
                </c:pt>
                <c:pt idx="2622">
                  <c:v>1.9219999999999999</c:v>
                </c:pt>
                <c:pt idx="2623">
                  <c:v>1.9430000000000001</c:v>
                </c:pt>
                <c:pt idx="2624">
                  <c:v>1.8660000000000001</c:v>
                </c:pt>
                <c:pt idx="2625">
                  <c:v>1.796</c:v>
                </c:pt>
                <c:pt idx="2626">
                  <c:v>1.744</c:v>
                </c:pt>
                <c:pt idx="2627">
                  <c:v>1.5880000000000001</c:v>
                </c:pt>
                <c:pt idx="2628">
                  <c:v>1.5429999999999999</c:v>
                </c:pt>
                <c:pt idx="2629">
                  <c:v>1.5449999999999999</c:v>
                </c:pt>
                <c:pt idx="2630">
                  <c:v>1.484</c:v>
                </c:pt>
                <c:pt idx="2631">
                  <c:v>1.478</c:v>
                </c:pt>
                <c:pt idx="2632">
                  <c:v>1.512</c:v>
                </c:pt>
                <c:pt idx="2633">
                  <c:v>1.48</c:v>
                </c:pt>
                <c:pt idx="2634">
                  <c:v>1.421</c:v>
                </c:pt>
                <c:pt idx="2635">
                  <c:v>1.476</c:v>
                </c:pt>
                <c:pt idx="2636">
                  <c:v>1.454</c:v>
                </c:pt>
                <c:pt idx="2637">
                  <c:v>1.4830000000000001</c:v>
                </c:pt>
                <c:pt idx="2638">
                  <c:v>1.4470000000000001</c:v>
                </c:pt>
                <c:pt idx="2639">
                  <c:v>1.448</c:v>
                </c:pt>
                <c:pt idx="2640">
                  <c:v>1.5089999999999999</c:v>
                </c:pt>
                <c:pt idx="2641">
                  <c:v>1.5920000000000001</c:v>
                </c:pt>
                <c:pt idx="2642">
                  <c:v>1.6539999999999999</c:v>
                </c:pt>
                <c:pt idx="2643">
                  <c:v>1.679</c:v>
                </c:pt>
                <c:pt idx="2644">
                  <c:v>1.607</c:v>
                </c:pt>
                <c:pt idx="2645">
                  <c:v>1.619</c:v>
                </c:pt>
                <c:pt idx="2646">
                  <c:v>1.5840000000000001</c:v>
                </c:pt>
                <c:pt idx="2647">
                  <c:v>1.6279999999999999</c:v>
                </c:pt>
                <c:pt idx="2648">
                  <c:v>1.623</c:v>
                </c:pt>
                <c:pt idx="2649">
                  <c:v>1.649</c:v>
                </c:pt>
                <c:pt idx="2650">
                  <c:v>1.641</c:v>
                </c:pt>
                <c:pt idx="2651">
                  <c:v>1.732</c:v>
                </c:pt>
                <c:pt idx="2652">
                  <c:v>1.706</c:v>
                </c:pt>
                <c:pt idx="2653">
                  <c:v>1.7569999999999999</c:v>
                </c:pt>
                <c:pt idx="2654">
                  <c:v>1.76</c:v>
                </c:pt>
                <c:pt idx="2655">
                  <c:v>1.734</c:v>
                </c:pt>
                <c:pt idx="2656">
                  <c:v>1.857</c:v>
                </c:pt>
                <c:pt idx="2657">
                  <c:v>1.847</c:v>
                </c:pt>
                <c:pt idx="2658">
                  <c:v>1.8580000000000001</c:v>
                </c:pt>
                <c:pt idx="2659">
                  <c:v>1.8580000000000001</c:v>
                </c:pt>
                <c:pt idx="2660">
                  <c:v>1.885</c:v>
                </c:pt>
                <c:pt idx="2661">
                  <c:v>1.909</c:v>
                </c:pt>
                <c:pt idx="2662">
                  <c:v>1.8560000000000001</c:v>
                </c:pt>
                <c:pt idx="2663">
                  <c:v>1.77</c:v>
                </c:pt>
                <c:pt idx="2664">
                  <c:v>1.7290000000000001</c:v>
                </c:pt>
                <c:pt idx="2665">
                  <c:v>1.827</c:v>
                </c:pt>
                <c:pt idx="2666">
                  <c:v>1.702</c:v>
                </c:pt>
                <c:pt idx="2667">
                  <c:v>1.613</c:v>
                </c:pt>
                <c:pt idx="2668">
                  <c:v>1.595</c:v>
                </c:pt>
                <c:pt idx="2669">
                  <c:v>1.4970000000000001</c:v>
                </c:pt>
                <c:pt idx="2670">
                  <c:v>1.5960000000000001</c:v>
                </c:pt>
                <c:pt idx="2671">
                  <c:v>1.6579999999999999</c:v>
                </c:pt>
                <c:pt idx="2672">
                  <c:v>1.7210000000000001</c:v>
                </c:pt>
                <c:pt idx="2673">
                  <c:v>1.802</c:v>
                </c:pt>
                <c:pt idx="2674">
                  <c:v>1.9319999999999999</c:v>
                </c:pt>
                <c:pt idx="2675">
                  <c:v>1.9450000000000001</c:v>
                </c:pt>
                <c:pt idx="2676">
                  <c:v>2.0289999999999999</c:v>
                </c:pt>
                <c:pt idx="2677">
                  <c:v>2.1389999999999998</c:v>
                </c:pt>
                <c:pt idx="2678">
                  <c:v>2.306</c:v>
                </c:pt>
                <c:pt idx="2679">
                  <c:v>2.3759999999999999</c:v>
                </c:pt>
                <c:pt idx="2680">
                  <c:v>2.488</c:v>
                </c:pt>
                <c:pt idx="2681">
                  <c:v>2.5640000000000001</c:v>
                </c:pt>
                <c:pt idx="2682">
                  <c:v>2.698</c:v>
                </c:pt>
                <c:pt idx="2683">
                  <c:v>2.5419999999999998</c:v>
                </c:pt>
                <c:pt idx="2684">
                  <c:v>2.5880000000000001</c:v>
                </c:pt>
                <c:pt idx="2685">
                  <c:v>2.617</c:v>
                </c:pt>
                <c:pt idx="2686">
                  <c:v>2.7669999999999999</c:v>
                </c:pt>
                <c:pt idx="2687">
                  <c:v>2.75</c:v>
                </c:pt>
                <c:pt idx="2688">
                  <c:v>2.6909999999999998</c:v>
                </c:pt>
                <c:pt idx="2689">
                  <c:v>2.7639999999999998</c:v>
                </c:pt>
                <c:pt idx="2690">
                  <c:v>2.75</c:v>
                </c:pt>
                <c:pt idx="2691">
                  <c:v>2.6970000000000001</c:v>
                </c:pt>
                <c:pt idx="2692">
                  <c:v>2.66</c:v>
                </c:pt>
                <c:pt idx="2693">
                  <c:v>2.6240000000000001</c:v>
                </c:pt>
                <c:pt idx="2694">
                  <c:v>2.5750000000000002</c:v>
                </c:pt>
                <c:pt idx="2695">
                  <c:v>2.5190000000000001</c:v>
                </c:pt>
                <c:pt idx="2696">
                  <c:v>2.4929999999999999</c:v>
                </c:pt>
                <c:pt idx="2697">
                  <c:v>2.5059999999999998</c:v>
                </c:pt>
                <c:pt idx="2698">
                  <c:v>2.476</c:v>
                </c:pt>
                <c:pt idx="2699">
                  <c:v>2.464</c:v>
                </c:pt>
                <c:pt idx="2700">
                  <c:v>2.4449999999999998</c:v>
                </c:pt>
                <c:pt idx="2701">
                  <c:v>2.431</c:v>
                </c:pt>
                <c:pt idx="2702">
                  <c:v>2.427</c:v>
                </c:pt>
                <c:pt idx="2703">
                  <c:v>2.431</c:v>
                </c:pt>
                <c:pt idx="2704">
                  <c:v>2.4209999999999998</c:v>
                </c:pt>
                <c:pt idx="2705">
                  <c:v>2.4449999999999998</c:v>
                </c:pt>
                <c:pt idx="2706">
                  <c:v>2.4359999999999999</c:v>
                </c:pt>
                <c:pt idx="2707">
                  <c:v>2.431</c:v>
                </c:pt>
                <c:pt idx="2708">
                  <c:v>2.4239999999999999</c:v>
                </c:pt>
                <c:pt idx="2709">
                  <c:v>2.44</c:v>
                </c:pt>
                <c:pt idx="2710">
                  <c:v>2.4350000000000001</c:v>
                </c:pt>
                <c:pt idx="2711">
                  <c:v>2.4260000000000002</c:v>
                </c:pt>
                <c:pt idx="2712">
                  <c:v>2.5059999999999998</c:v>
                </c:pt>
                <c:pt idx="2713">
                  <c:v>2.544</c:v>
                </c:pt>
                <c:pt idx="2714">
                  <c:v>2.5449999999999999</c:v>
                </c:pt>
                <c:pt idx="2715">
                  <c:v>2.6669999999999998</c:v>
                </c:pt>
                <c:pt idx="2716">
                  <c:v>2.6070000000000002</c:v>
                </c:pt>
                <c:pt idx="2717">
                  <c:v>2.6389999999999998</c:v>
                </c:pt>
                <c:pt idx="2718">
                  <c:v>2.5299999999999998</c:v>
                </c:pt>
                <c:pt idx="2719">
                  <c:v>2.5099999999999998</c:v>
                </c:pt>
                <c:pt idx="2720">
                  <c:v>2.4849999999999999</c:v>
                </c:pt>
                <c:pt idx="2721">
                  <c:v>2.3519999999999999</c:v>
                </c:pt>
                <c:pt idx="2722">
                  <c:v>2.3410000000000002</c:v>
                </c:pt>
                <c:pt idx="2723">
                  <c:v>2.3260000000000001</c:v>
                </c:pt>
                <c:pt idx="2724">
                  <c:v>2.2309999999999999</c:v>
                </c:pt>
                <c:pt idx="2725">
                  <c:v>2.177</c:v>
                </c:pt>
                <c:pt idx="2726">
                  <c:v>2.242</c:v>
                </c:pt>
                <c:pt idx="2727">
                  <c:v>2.2120000000000002</c:v>
                </c:pt>
                <c:pt idx="2728">
                  <c:v>2.2029999999999998</c:v>
                </c:pt>
                <c:pt idx="2729">
                  <c:v>2.2040000000000002</c:v>
                </c:pt>
                <c:pt idx="2730">
                  <c:v>2.1509999999999998</c:v>
                </c:pt>
                <c:pt idx="2731">
                  <c:v>2.1440000000000001</c:v>
                </c:pt>
                <c:pt idx="2732">
                  <c:v>2.14</c:v>
                </c:pt>
                <c:pt idx="2733">
                  <c:v>2.1429999999999998</c:v>
                </c:pt>
                <c:pt idx="2734">
                  <c:v>2.0859999999999999</c:v>
                </c:pt>
                <c:pt idx="2735">
                  <c:v>2.077</c:v>
                </c:pt>
                <c:pt idx="2736">
                  <c:v>2.1070000000000002</c:v>
                </c:pt>
                <c:pt idx="2737">
                  <c:v>2.1309999999999998</c:v>
                </c:pt>
                <c:pt idx="2738">
                  <c:v>2.2050000000000001</c:v>
                </c:pt>
                <c:pt idx="2739">
                  <c:v>2.1779999999999999</c:v>
                </c:pt>
                <c:pt idx="2740">
                  <c:v>2.052</c:v>
                </c:pt>
                <c:pt idx="2741">
                  <c:v>2.0409999999999999</c:v>
                </c:pt>
                <c:pt idx="2742">
                  <c:v>1.7549999999999999</c:v>
                </c:pt>
                <c:pt idx="2743">
                  <c:v>1.7390000000000001</c:v>
                </c:pt>
                <c:pt idx="2744">
                  <c:v>1.7709999999999999</c:v>
                </c:pt>
                <c:pt idx="2745">
                  <c:v>1.698</c:v>
                </c:pt>
                <c:pt idx="2746">
                  <c:v>1.6279999999999999</c:v>
                </c:pt>
                <c:pt idx="2747">
                  <c:v>1.64</c:v>
                </c:pt>
                <c:pt idx="2748">
                  <c:v>1.5529999999999999</c:v>
                </c:pt>
                <c:pt idx="2749">
                  <c:v>1.5389999999999999</c:v>
                </c:pt>
                <c:pt idx="2750">
                  <c:v>1.6259999999999999</c:v>
                </c:pt>
                <c:pt idx="2751">
                  <c:v>1.724</c:v>
                </c:pt>
                <c:pt idx="2752">
                  <c:v>1.6459999999999999</c:v>
                </c:pt>
                <c:pt idx="2753">
                  <c:v>1.6140000000000001</c:v>
                </c:pt>
                <c:pt idx="2754">
                  <c:v>1.6830000000000001</c:v>
                </c:pt>
                <c:pt idx="2755">
                  <c:v>1.73</c:v>
                </c:pt>
                <c:pt idx="2756">
                  <c:v>1.708</c:v>
                </c:pt>
                <c:pt idx="2757">
                  <c:v>1.6930000000000001</c:v>
                </c:pt>
                <c:pt idx="2758">
                  <c:v>1.663</c:v>
                </c:pt>
                <c:pt idx="2759">
                  <c:v>1.671</c:v>
                </c:pt>
                <c:pt idx="2760">
                  <c:v>1.68</c:v>
                </c:pt>
                <c:pt idx="2761">
                  <c:v>1.7609999999999999</c:v>
                </c:pt>
                <c:pt idx="2762">
                  <c:v>1.8089999999999999</c:v>
                </c:pt>
                <c:pt idx="2763">
                  <c:v>1.819</c:v>
                </c:pt>
                <c:pt idx="2764">
                  <c:v>1.94</c:v>
                </c:pt>
                <c:pt idx="2765">
                  <c:v>1.91</c:v>
                </c:pt>
                <c:pt idx="2766">
                  <c:v>2.0030000000000001</c:v>
                </c:pt>
                <c:pt idx="2767">
                  <c:v>2.0219999999999998</c:v>
                </c:pt>
                <c:pt idx="2768">
                  <c:v>2.0270000000000001</c:v>
                </c:pt>
                <c:pt idx="2769">
                  <c:v>2.11</c:v>
                </c:pt>
                <c:pt idx="2770">
                  <c:v>2.1989999999999998</c:v>
                </c:pt>
                <c:pt idx="2771">
                  <c:v>2.21</c:v>
                </c:pt>
                <c:pt idx="2772">
                  <c:v>2.2690000000000001</c:v>
                </c:pt>
                <c:pt idx="2773">
                  <c:v>2.3079999999999998</c:v>
                </c:pt>
                <c:pt idx="2774">
                  <c:v>2.4020000000000001</c:v>
                </c:pt>
                <c:pt idx="2775">
                  <c:v>2.4769999999999999</c:v>
                </c:pt>
                <c:pt idx="2776">
                  <c:v>2.5190000000000001</c:v>
                </c:pt>
                <c:pt idx="2777">
                  <c:v>2.641</c:v>
                </c:pt>
                <c:pt idx="2778">
                  <c:v>2.6560000000000001</c:v>
                </c:pt>
                <c:pt idx="2779">
                  <c:v>2.7080000000000002</c:v>
                </c:pt>
                <c:pt idx="2780">
                  <c:v>2.6960000000000002</c:v>
                </c:pt>
                <c:pt idx="2781">
                  <c:v>2.5350000000000001</c:v>
                </c:pt>
                <c:pt idx="2782">
                  <c:v>2.4209999999999998</c:v>
                </c:pt>
                <c:pt idx="2783">
                  <c:v>2.2650000000000001</c:v>
                </c:pt>
                <c:pt idx="2784">
                  <c:v>2.25</c:v>
                </c:pt>
                <c:pt idx="2785">
                  <c:v>2.2869999999999999</c:v>
                </c:pt>
                <c:pt idx="2786">
                  <c:v>2.2120000000000002</c:v>
                </c:pt>
                <c:pt idx="2787">
                  <c:v>2.1850000000000001</c:v>
                </c:pt>
                <c:pt idx="2788">
                  <c:v>2.0830000000000002</c:v>
                </c:pt>
                <c:pt idx="2789">
                  <c:v>2.0659999999999998</c:v>
                </c:pt>
                <c:pt idx="2790">
                  <c:v>2.0680000000000001</c:v>
                </c:pt>
                <c:pt idx="2791">
                  <c:v>2.024</c:v>
                </c:pt>
                <c:pt idx="2792">
                  <c:v>1.9410000000000001</c:v>
                </c:pt>
                <c:pt idx="2793">
                  <c:v>1.9390000000000001</c:v>
                </c:pt>
                <c:pt idx="2794">
                  <c:v>1.9259999999999999</c:v>
                </c:pt>
                <c:pt idx="2795">
                  <c:v>1.9139999999999999</c:v>
                </c:pt>
                <c:pt idx="2796">
                  <c:v>1.8740000000000001</c:v>
                </c:pt>
                <c:pt idx="2797">
                  <c:v>1.855</c:v>
                </c:pt>
                <c:pt idx="2798">
                  <c:v>1.83</c:v>
                </c:pt>
                <c:pt idx="2799">
                  <c:v>1.786</c:v>
                </c:pt>
                <c:pt idx="2800">
                  <c:v>1.802</c:v>
                </c:pt>
                <c:pt idx="2801">
                  <c:v>1.8169999999999999</c:v>
                </c:pt>
                <c:pt idx="2802">
                  <c:v>1.8129999999999999</c:v>
                </c:pt>
                <c:pt idx="2803">
                  <c:v>1.7929999999999999</c:v>
                </c:pt>
                <c:pt idx="2804">
                  <c:v>1.7729999999999999</c:v>
                </c:pt>
                <c:pt idx="2805">
                  <c:v>1.788</c:v>
                </c:pt>
                <c:pt idx="2806">
                  <c:v>1.919</c:v>
                </c:pt>
                <c:pt idx="2807">
                  <c:v>1.907</c:v>
                </c:pt>
                <c:pt idx="2808">
                  <c:v>1.9590000000000001</c:v>
                </c:pt>
                <c:pt idx="2809">
                  <c:v>2.0630000000000002</c:v>
                </c:pt>
                <c:pt idx="2810">
                  <c:v>2.0630000000000002</c:v>
                </c:pt>
                <c:pt idx="2811">
                  <c:v>2.161</c:v>
                </c:pt>
                <c:pt idx="2812">
                  <c:v>2.2959999999999998</c:v>
                </c:pt>
                <c:pt idx="2813">
                  <c:v>2.1869999999999998</c:v>
                </c:pt>
                <c:pt idx="2814">
                  <c:v>2.2229999999999999</c:v>
                </c:pt>
                <c:pt idx="2815">
                  <c:v>2.2669999999999999</c:v>
                </c:pt>
                <c:pt idx="2816">
                  <c:v>2.31</c:v>
                </c:pt>
                <c:pt idx="2817">
                  <c:v>2.34</c:v>
                </c:pt>
                <c:pt idx="2818">
                  <c:v>2.4</c:v>
                </c:pt>
                <c:pt idx="2819">
                  <c:v>2.4329999999999998</c:v>
                </c:pt>
                <c:pt idx="2820">
                  <c:v>2.468</c:v>
                </c:pt>
                <c:pt idx="2821">
                  <c:v>2.6059999999999999</c:v>
                </c:pt>
                <c:pt idx="2822">
                  <c:v>2.7280000000000002</c:v>
                </c:pt>
                <c:pt idx="2823">
                  <c:v>2.8940000000000001</c:v>
                </c:pt>
                <c:pt idx="2824">
                  <c:v>3.03</c:v>
                </c:pt>
                <c:pt idx="2825">
                  <c:v>3.0630000000000002</c:v>
                </c:pt>
                <c:pt idx="2826">
                  <c:v>3.0350000000000001</c:v>
                </c:pt>
                <c:pt idx="2827">
                  <c:v>3.1070000000000002</c:v>
                </c:pt>
                <c:pt idx="2828">
                  <c:v>3.169</c:v>
                </c:pt>
                <c:pt idx="2829">
                  <c:v>3.14</c:v>
                </c:pt>
                <c:pt idx="2830">
                  <c:v>3.1749999999999998</c:v>
                </c:pt>
                <c:pt idx="2831">
                  <c:v>3.2410000000000001</c:v>
                </c:pt>
                <c:pt idx="2832">
                  <c:v>3.3620000000000001</c:v>
                </c:pt>
                <c:pt idx="2833">
                  <c:v>3.4</c:v>
                </c:pt>
                <c:pt idx="2834">
                  <c:v>3.407</c:v>
                </c:pt>
                <c:pt idx="2835">
                  <c:v>3.4129999999999998</c:v>
                </c:pt>
                <c:pt idx="2836">
                  <c:v>3.379</c:v>
                </c:pt>
                <c:pt idx="2837">
                  <c:v>3.3490000000000002</c:v>
                </c:pt>
                <c:pt idx="2838">
                  <c:v>3.327</c:v>
                </c:pt>
                <c:pt idx="2839">
                  <c:v>3.3210000000000002</c:v>
                </c:pt>
                <c:pt idx="2840">
                  <c:v>3.3519999999999999</c:v>
                </c:pt>
                <c:pt idx="2841">
                  <c:v>3.359</c:v>
                </c:pt>
                <c:pt idx="2842">
                  <c:v>3.3929999999999998</c:v>
                </c:pt>
                <c:pt idx="2843">
                  <c:v>3.399</c:v>
                </c:pt>
                <c:pt idx="2844">
                  <c:v>3.403</c:v>
                </c:pt>
                <c:pt idx="2845">
                  <c:v>3.4079999999999999</c:v>
                </c:pt>
                <c:pt idx="2846">
                  <c:v>3.448</c:v>
                </c:pt>
                <c:pt idx="2847">
                  <c:v>3.3959999999999999</c:v>
                </c:pt>
                <c:pt idx="2848">
                  <c:v>3.4620000000000002</c:v>
                </c:pt>
                <c:pt idx="2849">
                  <c:v>3.3479999999999999</c:v>
                </c:pt>
                <c:pt idx="2850">
                  <c:v>3.4140000000000001</c:v>
                </c:pt>
                <c:pt idx="2851">
                  <c:v>3.5070000000000001</c:v>
                </c:pt>
                <c:pt idx="2852">
                  <c:v>3.528</c:v>
                </c:pt>
                <c:pt idx="2853">
                  <c:v>3.472</c:v>
                </c:pt>
                <c:pt idx="2854">
                  <c:v>3.395</c:v>
                </c:pt>
                <c:pt idx="2855">
                  <c:v>3.4020000000000001</c:v>
                </c:pt>
                <c:pt idx="2856">
                  <c:v>3.5369999999999999</c:v>
                </c:pt>
                <c:pt idx="2857">
                  <c:v>3.504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4D4-428F-8AB1-07415B30E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773439"/>
        <c:axId val="349772479"/>
      </c:scatterChart>
      <c:valAx>
        <c:axId val="349773439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Time (days)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2479"/>
        <c:crosses val="autoZero"/>
        <c:crossBetween val="midCat"/>
      </c:valAx>
      <c:valAx>
        <c:axId val="349772479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Power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3439"/>
        <c:crosses val="autoZero"/>
        <c:crossBetween val="midCat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'Demand and Wind May 2022'!$F$1</c:f>
              <c:strCache>
                <c:ptCount val="1"/>
                <c:pt idx="0">
                  <c:v>Actual demand (GW)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2022'!$F$2:$F$2859</c:f>
              <c:numCache>
                <c:formatCode>General</c:formatCode>
                <c:ptCount val="2858"/>
                <c:pt idx="0">
                  <c:v>3.5990000000000002</c:v>
                </c:pt>
                <c:pt idx="1">
                  <c:v>3.6110000000000002</c:v>
                </c:pt>
                <c:pt idx="2">
                  <c:v>3.5670000000000002</c:v>
                </c:pt>
                <c:pt idx="3">
                  <c:v>3.5169999999999999</c:v>
                </c:pt>
                <c:pt idx="4">
                  <c:v>3.47</c:v>
                </c:pt>
                <c:pt idx="5">
                  <c:v>3.4369999999999998</c:v>
                </c:pt>
                <c:pt idx="6">
                  <c:v>3.4020000000000001</c:v>
                </c:pt>
                <c:pt idx="7">
                  <c:v>3.37</c:v>
                </c:pt>
                <c:pt idx="8">
                  <c:v>3.3439999999999999</c:v>
                </c:pt>
                <c:pt idx="9">
                  <c:v>3.3530000000000002</c:v>
                </c:pt>
                <c:pt idx="10">
                  <c:v>3.33</c:v>
                </c:pt>
                <c:pt idx="11">
                  <c:v>3.2959999999999998</c:v>
                </c:pt>
                <c:pt idx="12">
                  <c:v>3.2759999999999998</c:v>
                </c:pt>
                <c:pt idx="13">
                  <c:v>3.2789999999999999</c:v>
                </c:pt>
                <c:pt idx="14">
                  <c:v>3.258</c:v>
                </c:pt>
                <c:pt idx="15">
                  <c:v>3.2429999999999999</c:v>
                </c:pt>
                <c:pt idx="16">
                  <c:v>3.2480000000000002</c:v>
                </c:pt>
                <c:pt idx="17">
                  <c:v>3.2709999999999999</c:v>
                </c:pt>
                <c:pt idx="18">
                  <c:v>3.2629999999999999</c:v>
                </c:pt>
                <c:pt idx="19">
                  <c:v>3.28</c:v>
                </c:pt>
                <c:pt idx="20">
                  <c:v>3.302</c:v>
                </c:pt>
                <c:pt idx="21">
                  <c:v>3.3639999999999999</c:v>
                </c:pt>
                <c:pt idx="22">
                  <c:v>3.383</c:v>
                </c:pt>
                <c:pt idx="23">
                  <c:v>3.4460000000000002</c:v>
                </c:pt>
                <c:pt idx="24">
                  <c:v>3.5190000000000001</c:v>
                </c:pt>
                <c:pt idx="25">
                  <c:v>3.6190000000000002</c:v>
                </c:pt>
                <c:pt idx="26">
                  <c:v>3.6760000000000002</c:v>
                </c:pt>
                <c:pt idx="27">
                  <c:v>3.7869999999999999</c:v>
                </c:pt>
                <c:pt idx="28">
                  <c:v>3.931</c:v>
                </c:pt>
                <c:pt idx="29">
                  <c:v>4.1260000000000003</c:v>
                </c:pt>
                <c:pt idx="30">
                  <c:v>4.2370000000000001</c:v>
                </c:pt>
                <c:pt idx="31">
                  <c:v>4.3600000000000003</c:v>
                </c:pt>
                <c:pt idx="32">
                  <c:v>4.4960000000000004</c:v>
                </c:pt>
                <c:pt idx="33">
                  <c:v>4.6589999999999998</c:v>
                </c:pt>
                <c:pt idx="34">
                  <c:v>4.7510000000000003</c:v>
                </c:pt>
                <c:pt idx="35">
                  <c:v>4.8360000000000003</c:v>
                </c:pt>
                <c:pt idx="36">
                  <c:v>4.8949999999999996</c:v>
                </c:pt>
                <c:pt idx="37">
                  <c:v>4.9320000000000004</c:v>
                </c:pt>
                <c:pt idx="38">
                  <c:v>4.9720000000000004</c:v>
                </c:pt>
                <c:pt idx="39">
                  <c:v>4.9859999999999998</c:v>
                </c:pt>
                <c:pt idx="40">
                  <c:v>4.9740000000000002</c:v>
                </c:pt>
                <c:pt idx="41">
                  <c:v>4.9829999999999997</c:v>
                </c:pt>
                <c:pt idx="42">
                  <c:v>4.9909999999999997</c:v>
                </c:pt>
                <c:pt idx="43">
                  <c:v>5.008</c:v>
                </c:pt>
                <c:pt idx="44">
                  <c:v>5.0149999999999997</c:v>
                </c:pt>
                <c:pt idx="45">
                  <c:v>5.0199999999999996</c:v>
                </c:pt>
                <c:pt idx="46">
                  <c:v>5.01</c:v>
                </c:pt>
                <c:pt idx="47">
                  <c:v>5.0129999999999999</c:v>
                </c:pt>
                <c:pt idx="48">
                  <c:v>5.0110000000000001</c:v>
                </c:pt>
                <c:pt idx="49">
                  <c:v>5.0209999999999999</c:v>
                </c:pt>
                <c:pt idx="50">
                  <c:v>5.0330000000000004</c:v>
                </c:pt>
                <c:pt idx="51">
                  <c:v>5.016</c:v>
                </c:pt>
                <c:pt idx="52">
                  <c:v>5.0220000000000002</c:v>
                </c:pt>
                <c:pt idx="53">
                  <c:v>4.9820000000000002</c:v>
                </c:pt>
                <c:pt idx="54">
                  <c:v>4.92</c:v>
                </c:pt>
                <c:pt idx="55">
                  <c:v>4.9080000000000004</c:v>
                </c:pt>
                <c:pt idx="56">
                  <c:v>4.8840000000000003</c:v>
                </c:pt>
                <c:pt idx="57">
                  <c:v>4.8719999999999999</c:v>
                </c:pt>
                <c:pt idx="58">
                  <c:v>4.8559999999999999</c:v>
                </c:pt>
                <c:pt idx="59">
                  <c:v>4.8250000000000002</c:v>
                </c:pt>
                <c:pt idx="60">
                  <c:v>4.819</c:v>
                </c:pt>
                <c:pt idx="61">
                  <c:v>4.8280000000000003</c:v>
                </c:pt>
                <c:pt idx="62">
                  <c:v>4.8159999999999998</c:v>
                </c:pt>
                <c:pt idx="63">
                  <c:v>4.8380000000000001</c:v>
                </c:pt>
                <c:pt idx="64">
                  <c:v>4.8550000000000004</c:v>
                </c:pt>
                <c:pt idx="65">
                  <c:v>4.8959999999999999</c:v>
                </c:pt>
                <c:pt idx="66">
                  <c:v>4.9359999999999999</c:v>
                </c:pt>
                <c:pt idx="67">
                  <c:v>5.0090000000000003</c:v>
                </c:pt>
                <c:pt idx="68">
                  <c:v>5.0650000000000004</c:v>
                </c:pt>
                <c:pt idx="69">
                  <c:v>5.12</c:v>
                </c:pt>
                <c:pt idx="70">
                  <c:v>5.157</c:v>
                </c:pt>
                <c:pt idx="71">
                  <c:v>5.1630000000000003</c:v>
                </c:pt>
                <c:pt idx="72">
                  <c:v>5.1589999999999998</c:v>
                </c:pt>
                <c:pt idx="73">
                  <c:v>5.1159999999999997</c:v>
                </c:pt>
                <c:pt idx="74">
                  <c:v>5.0949999999999998</c:v>
                </c:pt>
                <c:pt idx="75">
                  <c:v>5.0410000000000004</c:v>
                </c:pt>
                <c:pt idx="76">
                  <c:v>4.9989999999999997</c:v>
                </c:pt>
                <c:pt idx="77">
                  <c:v>4.9459999999999997</c:v>
                </c:pt>
                <c:pt idx="78">
                  <c:v>4.9139999999999997</c:v>
                </c:pt>
                <c:pt idx="79">
                  <c:v>4.8929999999999998</c:v>
                </c:pt>
                <c:pt idx="80">
                  <c:v>4.8470000000000004</c:v>
                </c:pt>
                <c:pt idx="81">
                  <c:v>4.8280000000000003</c:v>
                </c:pt>
                <c:pt idx="82">
                  <c:v>4.827</c:v>
                </c:pt>
                <c:pt idx="83">
                  <c:v>4.843</c:v>
                </c:pt>
                <c:pt idx="84">
                  <c:v>4.9669999999999996</c:v>
                </c:pt>
                <c:pt idx="85">
                  <c:v>4.9029999999999996</c:v>
                </c:pt>
                <c:pt idx="86">
                  <c:v>4.82</c:v>
                </c:pt>
                <c:pt idx="87">
                  <c:v>4.6970000000000001</c:v>
                </c:pt>
                <c:pt idx="88">
                  <c:v>4.62</c:v>
                </c:pt>
                <c:pt idx="89">
                  <c:v>4.5250000000000004</c:v>
                </c:pt>
                <c:pt idx="90">
                  <c:v>4.41</c:v>
                </c:pt>
                <c:pt idx="91">
                  <c:v>4.2880000000000003</c:v>
                </c:pt>
                <c:pt idx="92">
                  <c:v>4.1559999999999997</c:v>
                </c:pt>
                <c:pt idx="93">
                  <c:v>4.0609999999999999</c:v>
                </c:pt>
                <c:pt idx="94">
                  <c:v>3.972</c:v>
                </c:pt>
                <c:pt idx="95">
                  <c:v>3.875</c:v>
                </c:pt>
                <c:pt idx="96">
                  <c:v>3.831</c:v>
                </c:pt>
                <c:pt idx="97">
                  <c:v>3.8140000000000001</c:v>
                </c:pt>
                <c:pt idx="98">
                  <c:v>3.7629999999999999</c:v>
                </c:pt>
                <c:pt idx="99">
                  <c:v>3.722</c:v>
                </c:pt>
                <c:pt idx="100">
                  <c:v>3.677</c:v>
                </c:pt>
                <c:pt idx="101">
                  <c:v>3.6419999999999999</c:v>
                </c:pt>
                <c:pt idx="102">
                  <c:v>3.5979999999999999</c:v>
                </c:pt>
                <c:pt idx="103">
                  <c:v>3.5579999999999998</c:v>
                </c:pt>
                <c:pt idx="104">
                  <c:v>3.528</c:v>
                </c:pt>
                <c:pt idx="105">
                  <c:v>3.5209999999999999</c:v>
                </c:pt>
                <c:pt idx="106">
                  <c:v>3.4969999999999999</c:v>
                </c:pt>
                <c:pt idx="107">
                  <c:v>3.4769999999999999</c:v>
                </c:pt>
                <c:pt idx="108">
                  <c:v>3.4489999999999998</c:v>
                </c:pt>
                <c:pt idx="109">
                  <c:v>3.4460000000000002</c:v>
                </c:pt>
                <c:pt idx="110">
                  <c:v>3.4359999999999999</c:v>
                </c:pt>
                <c:pt idx="111">
                  <c:v>3.4279999999999999</c:v>
                </c:pt>
                <c:pt idx="112">
                  <c:v>3.4279999999999999</c:v>
                </c:pt>
                <c:pt idx="113">
                  <c:v>3.444</c:v>
                </c:pt>
                <c:pt idx="114">
                  <c:v>3.4359999999999999</c:v>
                </c:pt>
                <c:pt idx="115">
                  <c:v>3.452</c:v>
                </c:pt>
                <c:pt idx="116">
                  <c:v>3.47</c:v>
                </c:pt>
                <c:pt idx="117">
                  <c:v>3.524</c:v>
                </c:pt>
                <c:pt idx="118">
                  <c:v>3.5489999999999999</c:v>
                </c:pt>
                <c:pt idx="119">
                  <c:v>3.6059999999999999</c:v>
                </c:pt>
                <c:pt idx="120">
                  <c:v>3.677</c:v>
                </c:pt>
                <c:pt idx="121">
                  <c:v>3.7919999999999998</c:v>
                </c:pt>
                <c:pt idx="122">
                  <c:v>3.8639999999999999</c:v>
                </c:pt>
                <c:pt idx="123">
                  <c:v>3.98</c:v>
                </c:pt>
                <c:pt idx="124">
                  <c:v>4.133</c:v>
                </c:pt>
                <c:pt idx="125">
                  <c:v>4.3609999999999998</c:v>
                </c:pt>
                <c:pt idx="126">
                  <c:v>4.47</c:v>
                </c:pt>
                <c:pt idx="127">
                  <c:v>4.6070000000000002</c:v>
                </c:pt>
                <c:pt idx="128">
                  <c:v>4.7430000000000003</c:v>
                </c:pt>
                <c:pt idx="129">
                  <c:v>4.9249999999999998</c:v>
                </c:pt>
                <c:pt idx="130">
                  <c:v>5.0149999999999997</c:v>
                </c:pt>
                <c:pt idx="131">
                  <c:v>5.0739999999999998</c:v>
                </c:pt>
                <c:pt idx="132">
                  <c:v>5.1219999999999999</c:v>
                </c:pt>
                <c:pt idx="133">
                  <c:v>5.1449999999999996</c:v>
                </c:pt>
                <c:pt idx="134">
                  <c:v>5.1449999999999996</c:v>
                </c:pt>
                <c:pt idx="135">
                  <c:v>5.1369999999999996</c:v>
                </c:pt>
                <c:pt idx="136">
                  <c:v>5.1109999999999998</c:v>
                </c:pt>
                <c:pt idx="137">
                  <c:v>5.0919999999999996</c:v>
                </c:pt>
                <c:pt idx="138">
                  <c:v>5.0629999999999997</c:v>
                </c:pt>
                <c:pt idx="139">
                  <c:v>5.0590000000000002</c:v>
                </c:pt>
                <c:pt idx="140">
                  <c:v>5.0510000000000002</c:v>
                </c:pt>
                <c:pt idx="141">
                  <c:v>5.032</c:v>
                </c:pt>
                <c:pt idx="142">
                  <c:v>5.0049999999999999</c:v>
                </c:pt>
                <c:pt idx="143">
                  <c:v>5.0019999999999998</c:v>
                </c:pt>
                <c:pt idx="144">
                  <c:v>4.976</c:v>
                </c:pt>
                <c:pt idx="145">
                  <c:v>4.992</c:v>
                </c:pt>
                <c:pt idx="146">
                  <c:v>4.9800000000000004</c:v>
                </c:pt>
                <c:pt idx="147">
                  <c:v>4.9909999999999997</c:v>
                </c:pt>
                <c:pt idx="148">
                  <c:v>4.9729999999999999</c:v>
                </c:pt>
                <c:pt idx="149">
                  <c:v>4.915</c:v>
                </c:pt>
                <c:pt idx="150">
                  <c:v>4.8470000000000004</c:v>
                </c:pt>
                <c:pt idx="151">
                  <c:v>4.8070000000000004</c:v>
                </c:pt>
                <c:pt idx="152">
                  <c:v>4.7709999999999999</c:v>
                </c:pt>
                <c:pt idx="153">
                  <c:v>4.7610000000000001</c:v>
                </c:pt>
                <c:pt idx="154">
                  <c:v>4.7300000000000004</c:v>
                </c:pt>
                <c:pt idx="155">
                  <c:v>4.7229999999999999</c:v>
                </c:pt>
                <c:pt idx="156">
                  <c:v>4.7050000000000001</c:v>
                </c:pt>
                <c:pt idx="157">
                  <c:v>4.7089999999999996</c:v>
                </c:pt>
                <c:pt idx="158">
                  <c:v>4.718</c:v>
                </c:pt>
                <c:pt idx="159">
                  <c:v>4.7249999999999996</c:v>
                </c:pt>
                <c:pt idx="160">
                  <c:v>4.7380000000000004</c:v>
                </c:pt>
                <c:pt idx="161">
                  <c:v>4.8</c:v>
                </c:pt>
                <c:pt idx="162">
                  <c:v>4.8470000000000004</c:v>
                </c:pt>
                <c:pt idx="163">
                  <c:v>4.8940000000000001</c:v>
                </c:pt>
                <c:pt idx="164">
                  <c:v>4.9509999999999996</c:v>
                </c:pt>
                <c:pt idx="165">
                  <c:v>5.0229999999999997</c:v>
                </c:pt>
                <c:pt idx="166">
                  <c:v>5.0670000000000002</c:v>
                </c:pt>
                <c:pt idx="167">
                  <c:v>5.0830000000000002</c:v>
                </c:pt>
                <c:pt idx="168">
                  <c:v>5.0670000000000002</c:v>
                </c:pt>
                <c:pt idx="169">
                  <c:v>5.0369999999999999</c:v>
                </c:pt>
                <c:pt idx="170">
                  <c:v>5</c:v>
                </c:pt>
                <c:pt idx="171">
                  <c:v>4.97</c:v>
                </c:pt>
                <c:pt idx="172">
                  <c:v>4.9320000000000004</c:v>
                </c:pt>
                <c:pt idx="173">
                  <c:v>4.9160000000000004</c:v>
                </c:pt>
                <c:pt idx="174">
                  <c:v>4.8920000000000003</c:v>
                </c:pt>
                <c:pt idx="175">
                  <c:v>4.8529999999999998</c:v>
                </c:pt>
                <c:pt idx="176">
                  <c:v>4.8410000000000002</c:v>
                </c:pt>
                <c:pt idx="177">
                  <c:v>4.8319999999999999</c:v>
                </c:pt>
                <c:pt idx="178">
                  <c:v>4.8499999999999996</c:v>
                </c:pt>
                <c:pt idx="179">
                  <c:v>4.8920000000000003</c:v>
                </c:pt>
                <c:pt idx="180">
                  <c:v>4.9429999999999996</c:v>
                </c:pt>
                <c:pt idx="181">
                  <c:v>4.9050000000000002</c:v>
                </c:pt>
                <c:pt idx="182">
                  <c:v>4.8390000000000004</c:v>
                </c:pt>
                <c:pt idx="183">
                  <c:v>4.7389999999999999</c:v>
                </c:pt>
                <c:pt idx="184">
                  <c:v>4.6219999999999999</c:v>
                </c:pt>
                <c:pt idx="185">
                  <c:v>4.4710000000000001</c:v>
                </c:pt>
                <c:pt idx="186">
                  <c:v>4.3369999999999997</c:v>
                </c:pt>
                <c:pt idx="187">
                  <c:v>4.2210000000000001</c:v>
                </c:pt>
                <c:pt idx="188">
                  <c:v>4.1100000000000003</c:v>
                </c:pt>
                <c:pt idx="189">
                  <c:v>3.996</c:v>
                </c:pt>
                <c:pt idx="190">
                  <c:v>3.8849999999999998</c:v>
                </c:pt>
                <c:pt idx="191">
                  <c:v>3.81</c:v>
                </c:pt>
                <c:pt idx="192">
                  <c:v>3.7639999999999998</c:v>
                </c:pt>
                <c:pt idx="193">
                  <c:v>3.7629999999999999</c:v>
                </c:pt>
                <c:pt idx="194">
                  <c:v>3.71</c:v>
                </c:pt>
                <c:pt idx="195">
                  <c:v>3.6560000000000001</c:v>
                </c:pt>
                <c:pt idx="196">
                  <c:v>3.5939999999999999</c:v>
                </c:pt>
                <c:pt idx="197">
                  <c:v>3.5449999999999999</c:v>
                </c:pt>
                <c:pt idx="198">
                  <c:v>3.51</c:v>
                </c:pt>
                <c:pt idx="199">
                  <c:v>3.4820000000000002</c:v>
                </c:pt>
                <c:pt idx="200">
                  <c:v>3.4580000000000002</c:v>
                </c:pt>
                <c:pt idx="201">
                  <c:v>3.4689999999999999</c:v>
                </c:pt>
                <c:pt idx="202">
                  <c:v>3.4239999999999999</c:v>
                </c:pt>
                <c:pt idx="203">
                  <c:v>3.3959999999999999</c:v>
                </c:pt>
                <c:pt idx="204">
                  <c:v>3.3719999999999999</c:v>
                </c:pt>
                <c:pt idx="205">
                  <c:v>3.34</c:v>
                </c:pt>
                <c:pt idx="206">
                  <c:v>3.3290000000000002</c:v>
                </c:pt>
                <c:pt idx="207">
                  <c:v>3.33</c:v>
                </c:pt>
                <c:pt idx="208">
                  <c:v>3.33</c:v>
                </c:pt>
                <c:pt idx="209">
                  <c:v>3.3380000000000001</c:v>
                </c:pt>
                <c:pt idx="210">
                  <c:v>3.3380000000000001</c:v>
                </c:pt>
                <c:pt idx="211">
                  <c:v>3.3530000000000002</c:v>
                </c:pt>
                <c:pt idx="212">
                  <c:v>3.3940000000000001</c:v>
                </c:pt>
                <c:pt idx="213">
                  <c:v>3.4470000000000001</c:v>
                </c:pt>
                <c:pt idx="214">
                  <c:v>3.4470000000000001</c:v>
                </c:pt>
                <c:pt idx="215">
                  <c:v>3.4950000000000001</c:v>
                </c:pt>
                <c:pt idx="216">
                  <c:v>3.556</c:v>
                </c:pt>
                <c:pt idx="217">
                  <c:v>3.6659999999999999</c:v>
                </c:pt>
                <c:pt idx="218">
                  <c:v>3.73</c:v>
                </c:pt>
                <c:pt idx="219">
                  <c:v>3.87</c:v>
                </c:pt>
                <c:pt idx="220">
                  <c:v>4.0190000000000001</c:v>
                </c:pt>
                <c:pt idx="221">
                  <c:v>4.2210000000000001</c:v>
                </c:pt>
                <c:pt idx="222">
                  <c:v>4.34</c:v>
                </c:pt>
                <c:pt idx="223">
                  <c:v>4.5</c:v>
                </c:pt>
                <c:pt idx="224">
                  <c:v>4.6230000000000002</c:v>
                </c:pt>
                <c:pt idx="225">
                  <c:v>4.7439999999999998</c:v>
                </c:pt>
                <c:pt idx="226">
                  <c:v>4.8410000000000002</c:v>
                </c:pt>
                <c:pt idx="227">
                  <c:v>4.9119999999999999</c:v>
                </c:pt>
                <c:pt idx="228">
                  <c:v>4.9630000000000001</c:v>
                </c:pt>
                <c:pt idx="229">
                  <c:v>4.976</c:v>
                </c:pt>
                <c:pt idx="230">
                  <c:v>4.9850000000000003</c:v>
                </c:pt>
                <c:pt idx="231">
                  <c:v>4.9770000000000003</c:v>
                </c:pt>
                <c:pt idx="232">
                  <c:v>4.9619999999999997</c:v>
                </c:pt>
                <c:pt idx="233">
                  <c:v>4.9390000000000001</c:v>
                </c:pt>
                <c:pt idx="234">
                  <c:v>4.9340000000000002</c:v>
                </c:pt>
                <c:pt idx="235">
                  <c:v>4.9320000000000004</c:v>
                </c:pt>
                <c:pt idx="236">
                  <c:v>4.907</c:v>
                </c:pt>
                <c:pt idx="237">
                  <c:v>4.915</c:v>
                </c:pt>
                <c:pt idx="238">
                  <c:v>4.8860000000000001</c:v>
                </c:pt>
                <c:pt idx="239">
                  <c:v>4.8940000000000001</c:v>
                </c:pt>
                <c:pt idx="240">
                  <c:v>4.8760000000000003</c:v>
                </c:pt>
                <c:pt idx="241">
                  <c:v>4.8869999999999996</c:v>
                </c:pt>
                <c:pt idx="242">
                  <c:v>4.8810000000000002</c:v>
                </c:pt>
                <c:pt idx="243">
                  <c:v>4.8849999999999998</c:v>
                </c:pt>
                <c:pt idx="244">
                  <c:v>4.8849999999999998</c:v>
                </c:pt>
                <c:pt idx="245">
                  <c:v>4.8460000000000001</c:v>
                </c:pt>
                <c:pt idx="246">
                  <c:v>4.7960000000000003</c:v>
                </c:pt>
                <c:pt idx="247">
                  <c:v>4.758</c:v>
                </c:pt>
                <c:pt idx="248">
                  <c:v>4.7460000000000004</c:v>
                </c:pt>
                <c:pt idx="249">
                  <c:v>4.7249999999999996</c:v>
                </c:pt>
                <c:pt idx="250">
                  <c:v>4.7229999999999999</c:v>
                </c:pt>
                <c:pt idx="251">
                  <c:v>4.7160000000000002</c:v>
                </c:pt>
                <c:pt idx="252">
                  <c:v>4.7009999999999996</c:v>
                </c:pt>
                <c:pt idx="253">
                  <c:v>4.7069999999999999</c:v>
                </c:pt>
                <c:pt idx="254">
                  <c:v>4.7220000000000004</c:v>
                </c:pt>
                <c:pt idx="255">
                  <c:v>4.7169999999999996</c:v>
                </c:pt>
                <c:pt idx="256">
                  <c:v>4.7119999999999997</c:v>
                </c:pt>
                <c:pt idx="257">
                  <c:v>4.7569999999999997</c:v>
                </c:pt>
                <c:pt idx="258">
                  <c:v>4.7850000000000001</c:v>
                </c:pt>
                <c:pt idx="259">
                  <c:v>4.8680000000000003</c:v>
                </c:pt>
                <c:pt idx="260">
                  <c:v>4.9059999999999997</c:v>
                </c:pt>
                <c:pt idx="261">
                  <c:v>4.984</c:v>
                </c:pt>
                <c:pt idx="262">
                  <c:v>5.0129999999999999</c:v>
                </c:pt>
                <c:pt idx="263">
                  <c:v>5.0170000000000003</c:v>
                </c:pt>
                <c:pt idx="264">
                  <c:v>4.9989999999999997</c:v>
                </c:pt>
                <c:pt idx="265">
                  <c:v>4.9889999999999999</c:v>
                </c:pt>
                <c:pt idx="266">
                  <c:v>4.9370000000000003</c:v>
                </c:pt>
                <c:pt idx="267">
                  <c:v>4.9139999999999997</c:v>
                </c:pt>
                <c:pt idx="268">
                  <c:v>4.891</c:v>
                </c:pt>
                <c:pt idx="269">
                  <c:v>4.8410000000000002</c:v>
                </c:pt>
                <c:pt idx="270">
                  <c:v>4.8070000000000004</c:v>
                </c:pt>
                <c:pt idx="271">
                  <c:v>4.7880000000000003</c:v>
                </c:pt>
                <c:pt idx="272">
                  <c:v>4.7480000000000002</c:v>
                </c:pt>
                <c:pt idx="273">
                  <c:v>4.7329999999999997</c:v>
                </c:pt>
                <c:pt idx="274">
                  <c:v>4.7439999999999998</c:v>
                </c:pt>
                <c:pt idx="275">
                  <c:v>4.7910000000000004</c:v>
                </c:pt>
                <c:pt idx="276">
                  <c:v>4.8540000000000001</c:v>
                </c:pt>
                <c:pt idx="277">
                  <c:v>4.8049999999999997</c:v>
                </c:pt>
                <c:pt idx="278">
                  <c:v>4.7290000000000001</c:v>
                </c:pt>
                <c:pt idx="279">
                  <c:v>4.6310000000000002</c:v>
                </c:pt>
                <c:pt idx="280">
                  <c:v>4.5490000000000004</c:v>
                </c:pt>
                <c:pt idx="281">
                  <c:v>4.4340000000000002</c:v>
                </c:pt>
                <c:pt idx="282">
                  <c:v>4.3109999999999999</c:v>
                </c:pt>
                <c:pt idx="283">
                  <c:v>4.1740000000000004</c:v>
                </c:pt>
                <c:pt idx="284">
                  <c:v>4.0650000000000004</c:v>
                </c:pt>
                <c:pt idx="285">
                  <c:v>3.964</c:v>
                </c:pt>
                <c:pt idx="286">
                  <c:v>3.83</c:v>
                </c:pt>
                <c:pt idx="287">
                  <c:v>3.7370000000000001</c:v>
                </c:pt>
                <c:pt idx="288">
                  <c:v>3.6709999999999998</c:v>
                </c:pt>
                <c:pt idx="289">
                  <c:v>3.6589999999999998</c:v>
                </c:pt>
                <c:pt idx="290">
                  <c:v>3.609</c:v>
                </c:pt>
                <c:pt idx="291">
                  <c:v>3.5609999999999999</c:v>
                </c:pt>
                <c:pt idx="292">
                  <c:v>3.5059999999999998</c:v>
                </c:pt>
                <c:pt idx="293">
                  <c:v>3.4870000000000001</c:v>
                </c:pt>
                <c:pt idx="294">
                  <c:v>3.4529999999999998</c:v>
                </c:pt>
                <c:pt idx="295">
                  <c:v>3.419</c:v>
                </c:pt>
                <c:pt idx="296">
                  <c:v>3.3969999999999998</c:v>
                </c:pt>
                <c:pt idx="297">
                  <c:v>3.39</c:v>
                </c:pt>
                <c:pt idx="298">
                  <c:v>3.343</c:v>
                </c:pt>
                <c:pt idx="299">
                  <c:v>3.29</c:v>
                </c:pt>
                <c:pt idx="300">
                  <c:v>3.27</c:v>
                </c:pt>
                <c:pt idx="301">
                  <c:v>3.2679999999999998</c:v>
                </c:pt>
                <c:pt idx="302">
                  <c:v>3.2509999999999999</c:v>
                </c:pt>
                <c:pt idx="303">
                  <c:v>3.2429999999999999</c:v>
                </c:pt>
                <c:pt idx="304">
                  <c:v>3.2480000000000002</c:v>
                </c:pt>
                <c:pt idx="305">
                  <c:v>3.2589999999999999</c:v>
                </c:pt>
                <c:pt idx="306">
                  <c:v>3.254</c:v>
                </c:pt>
                <c:pt idx="307">
                  <c:v>3.2679999999999998</c:v>
                </c:pt>
                <c:pt idx="308">
                  <c:v>3.2869999999999999</c:v>
                </c:pt>
                <c:pt idx="309">
                  <c:v>3.363</c:v>
                </c:pt>
                <c:pt idx="310">
                  <c:v>3.363</c:v>
                </c:pt>
                <c:pt idx="311">
                  <c:v>3.3969999999999998</c:v>
                </c:pt>
                <c:pt idx="312">
                  <c:v>3.4529999999999998</c:v>
                </c:pt>
                <c:pt idx="313">
                  <c:v>3.5840000000000001</c:v>
                </c:pt>
                <c:pt idx="314">
                  <c:v>3.6459999999999999</c:v>
                </c:pt>
                <c:pt idx="315">
                  <c:v>3.7709999999999999</c:v>
                </c:pt>
                <c:pt idx="316">
                  <c:v>3.9449999999999998</c:v>
                </c:pt>
                <c:pt idx="317">
                  <c:v>4.1369999999999996</c:v>
                </c:pt>
                <c:pt idx="318">
                  <c:v>4.2679999999999998</c:v>
                </c:pt>
                <c:pt idx="319">
                  <c:v>4.4009999999999998</c:v>
                </c:pt>
                <c:pt idx="320">
                  <c:v>4.5270000000000001</c:v>
                </c:pt>
                <c:pt idx="321">
                  <c:v>4.6970000000000001</c:v>
                </c:pt>
                <c:pt idx="322">
                  <c:v>4.7949999999999999</c:v>
                </c:pt>
                <c:pt idx="323">
                  <c:v>4.8520000000000003</c:v>
                </c:pt>
                <c:pt idx="324">
                  <c:v>4.915</c:v>
                </c:pt>
                <c:pt idx="325">
                  <c:v>4.9329999999999998</c:v>
                </c:pt>
                <c:pt idx="326">
                  <c:v>4.97</c:v>
                </c:pt>
                <c:pt idx="327">
                  <c:v>4.9779999999999998</c:v>
                </c:pt>
                <c:pt idx="328">
                  <c:v>4.9669999999999996</c:v>
                </c:pt>
                <c:pt idx="329">
                  <c:v>4.9649999999999999</c:v>
                </c:pt>
                <c:pt idx="330">
                  <c:v>4.9530000000000003</c:v>
                </c:pt>
                <c:pt idx="331">
                  <c:v>4.9610000000000003</c:v>
                </c:pt>
                <c:pt idx="332">
                  <c:v>5.0010000000000003</c:v>
                </c:pt>
                <c:pt idx="333">
                  <c:v>4.9980000000000002</c:v>
                </c:pt>
                <c:pt idx="334">
                  <c:v>4.9560000000000004</c:v>
                </c:pt>
                <c:pt idx="335">
                  <c:v>4.992</c:v>
                </c:pt>
                <c:pt idx="336">
                  <c:v>4.984</c:v>
                </c:pt>
                <c:pt idx="337">
                  <c:v>5.0270000000000001</c:v>
                </c:pt>
                <c:pt idx="338">
                  <c:v>5.0140000000000002</c:v>
                </c:pt>
                <c:pt idx="339">
                  <c:v>5.0140000000000002</c:v>
                </c:pt>
                <c:pt idx="340">
                  <c:v>4.9660000000000002</c:v>
                </c:pt>
                <c:pt idx="341">
                  <c:v>4.9470000000000001</c:v>
                </c:pt>
                <c:pt idx="342">
                  <c:v>4.8650000000000002</c:v>
                </c:pt>
                <c:pt idx="343">
                  <c:v>4.8369999999999997</c:v>
                </c:pt>
                <c:pt idx="344">
                  <c:v>4.7880000000000003</c:v>
                </c:pt>
                <c:pt idx="345">
                  <c:v>4.7750000000000004</c:v>
                </c:pt>
                <c:pt idx="346">
                  <c:v>4.7450000000000001</c:v>
                </c:pt>
                <c:pt idx="347">
                  <c:v>4.7460000000000004</c:v>
                </c:pt>
                <c:pt idx="348">
                  <c:v>4.7350000000000003</c:v>
                </c:pt>
                <c:pt idx="349">
                  <c:v>4.6840000000000002</c:v>
                </c:pt>
                <c:pt idx="350">
                  <c:v>4.681</c:v>
                </c:pt>
                <c:pt idx="351">
                  <c:v>4.6630000000000003</c:v>
                </c:pt>
                <c:pt idx="352">
                  <c:v>4.681</c:v>
                </c:pt>
                <c:pt idx="353">
                  <c:v>4.673</c:v>
                </c:pt>
                <c:pt idx="354">
                  <c:v>4.7270000000000003</c:v>
                </c:pt>
                <c:pt idx="355">
                  <c:v>4.7480000000000002</c:v>
                </c:pt>
                <c:pt idx="356">
                  <c:v>4.7789999999999999</c:v>
                </c:pt>
                <c:pt idx="357">
                  <c:v>4.8529999999999998</c:v>
                </c:pt>
                <c:pt idx="358">
                  <c:v>4.9249999999999998</c:v>
                </c:pt>
                <c:pt idx="359">
                  <c:v>4.9260000000000002</c:v>
                </c:pt>
                <c:pt idx="360">
                  <c:v>4.9029999999999996</c:v>
                </c:pt>
                <c:pt idx="361">
                  <c:v>4.8789999999999996</c:v>
                </c:pt>
                <c:pt idx="362">
                  <c:v>4.84</c:v>
                </c:pt>
                <c:pt idx="363">
                  <c:v>4.8120000000000003</c:v>
                </c:pt>
                <c:pt idx="364">
                  <c:v>4.7569999999999997</c:v>
                </c:pt>
                <c:pt idx="365">
                  <c:v>4.7569999999999997</c:v>
                </c:pt>
                <c:pt idx="366">
                  <c:v>4.7</c:v>
                </c:pt>
                <c:pt idx="367">
                  <c:v>4.6660000000000004</c:v>
                </c:pt>
                <c:pt idx="368">
                  <c:v>4.6529999999999996</c:v>
                </c:pt>
                <c:pt idx="369">
                  <c:v>4.6239999999999997</c:v>
                </c:pt>
                <c:pt idx="370">
                  <c:v>4.556</c:v>
                </c:pt>
                <c:pt idx="371">
                  <c:v>4.5780000000000003</c:v>
                </c:pt>
                <c:pt idx="372">
                  <c:v>4.6529999999999996</c:v>
                </c:pt>
                <c:pt idx="373">
                  <c:v>4.6289999999999996</c:v>
                </c:pt>
                <c:pt idx="374">
                  <c:v>4.5730000000000004</c:v>
                </c:pt>
                <c:pt idx="375">
                  <c:v>4.5090000000000003</c:v>
                </c:pt>
                <c:pt idx="376">
                  <c:v>4.3929999999999998</c:v>
                </c:pt>
                <c:pt idx="377">
                  <c:v>4.3159999999999998</c:v>
                </c:pt>
                <c:pt idx="378">
                  <c:v>4.218</c:v>
                </c:pt>
                <c:pt idx="379">
                  <c:v>4.1310000000000002</c:v>
                </c:pt>
                <c:pt idx="380">
                  <c:v>4.0140000000000002</c:v>
                </c:pt>
                <c:pt idx="381">
                  <c:v>3.899</c:v>
                </c:pt>
                <c:pt idx="382">
                  <c:v>3.8220000000000001</c:v>
                </c:pt>
                <c:pt idx="383">
                  <c:v>3.722</c:v>
                </c:pt>
                <c:pt idx="384">
                  <c:v>3.6890000000000001</c:v>
                </c:pt>
                <c:pt idx="385">
                  <c:v>3.706</c:v>
                </c:pt>
                <c:pt idx="386">
                  <c:v>3.657</c:v>
                </c:pt>
                <c:pt idx="387">
                  <c:v>3.6110000000000002</c:v>
                </c:pt>
                <c:pt idx="388">
                  <c:v>3.56</c:v>
                </c:pt>
                <c:pt idx="389">
                  <c:v>3.4980000000000002</c:v>
                </c:pt>
                <c:pt idx="390">
                  <c:v>3.4329999999999998</c:v>
                </c:pt>
                <c:pt idx="391">
                  <c:v>3.3860000000000001</c:v>
                </c:pt>
                <c:pt idx="392">
                  <c:v>3.383</c:v>
                </c:pt>
                <c:pt idx="393">
                  <c:v>3.3759999999999999</c:v>
                </c:pt>
                <c:pt idx="394">
                  <c:v>3.367</c:v>
                </c:pt>
                <c:pt idx="395">
                  <c:v>3.3450000000000002</c:v>
                </c:pt>
                <c:pt idx="396">
                  <c:v>3.2919999999999998</c:v>
                </c:pt>
                <c:pt idx="397">
                  <c:v>3.27</c:v>
                </c:pt>
                <c:pt idx="398">
                  <c:v>3.2570000000000001</c:v>
                </c:pt>
                <c:pt idx="399">
                  <c:v>3.262</c:v>
                </c:pt>
                <c:pt idx="400">
                  <c:v>3.2559999999999998</c:v>
                </c:pt>
                <c:pt idx="401">
                  <c:v>3.2629999999999999</c:v>
                </c:pt>
                <c:pt idx="402">
                  <c:v>3.2749999999999999</c:v>
                </c:pt>
                <c:pt idx="403">
                  <c:v>3.274</c:v>
                </c:pt>
                <c:pt idx="404">
                  <c:v>3.28</c:v>
                </c:pt>
                <c:pt idx="405">
                  <c:v>3.2989999999999999</c:v>
                </c:pt>
                <c:pt idx="406">
                  <c:v>3.3029999999999999</c:v>
                </c:pt>
                <c:pt idx="407">
                  <c:v>3.3119999999999998</c:v>
                </c:pt>
                <c:pt idx="408">
                  <c:v>3.33</c:v>
                </c:pt>
                <c:pt idx="409">
                  <c:v>3.3639999999999999</c:v>
                </c:pt>
                <c:pt idx="410">
                  <c:v>3.395</c:v>
                </c:pt>
                <c:pt idx="411">
                  <c:v>3.444</c:v>
                </c:pt>
                <c:pt idx="412">
                  <c:v>3.544</c:v>
                </c:pt>
                <c:pt idx="413">
                  <c:v>3.6960000000000002</c:v>
                </c:pt>
                <c:pt idx="414">
                  <c:v>3.7549999999999999</c:v>
                </c:pt>
                <c:pt idx="415">
                  <c:v>3.847</c:v>
                </c:pt>
                <c:pt idx="416">
                  <c:v>3.9359999999999999</c:v>
                </c:pt>
                <c:pt idx="417">
                  <c:v>4.0819999999999999</c:v>
                </c:pt>
                <c:pt idx="418">
                  <c:v>4.17</c:v>
                </c:pt>
                <c:pt idx="419">
                  <c:v>4.2480000000000002</c:v>
                </c:pt>
                <c:pt idx="420">
                  <c:v>4.33</c:v>
                </c:pt>
                <c:pt idx="421">
                  <c:v>4.3979999999999997</c:v>
                </c:pt>
                <c:pt idx="422">
                  <c:v>4.444</c:v>
                </c:pt>
                <c:pt idx="423">
                  <c:v>4.468</c:v>
                </c:pt>
                <c:pt idx="424">
                  <c:v>4.4619999999999997</c:v>
                </c:pt>
                <c:pt idx="425">
                  <c:v>4.4939999999999998</c:v>
                </c:pt>
                <c:pt idx="426">
                  <c:v>4.46</c:v>
                </c:pt>
                <c:pt idx="427">
                  <c:v>4.4349999999999996</c:v>
                </c:pt>
                <c:pt idx="428">
                  <c:v>4.4020000000000001</c:v>
                </c:pt>
                <c:pt idx="429">
                  <c:v>4.4160000000000004</c:v>
                </c:pt>
                <c:pt idx="430">
                  <c:v>4.4130000000000003</c:v>
                </c:pt>
                <c:pt idx="431">
                  <c:v>4.4000000000000004</c:v>
                </c:pt>
                <c:pt idx="432">
                  <c:v>4.4109999999999996</c:v>
                </c:pt>
                <c:pt idx="433">
                  <c:v>4.4050000000000002</c:v>
                </c:pt>
                <c:pt idx="434">
                  <c:v>4.375</c:v>
                </c:pt>
                <c:pt idx="435">
                  <c:v>4.3730000000000002</c:v>
                </c:pt>
                <c:pt idx="436">
                  <c:v>4.3390000000000004</c:v>
                </c:pt>
                <c:pt idx="437">
                  <c:v>4.306</c:v>
                </c:pt>
                <c:pt idx="438">
                  <c:v>4.2759999999999998</c:v>
                </c:pt>
                <c:pt idx="439">
                  <c:v>4.1909999999999998</c:v>
                </c:pt>
                <c:pt idx="440">
                  <c:v>4.1520000000000001</c:v>
                </c:pt>
                <c:pt idx="441">
                  <c:v>4.1280000000000001</c:v>
                </c:pt>
                <c:pt idx="442">
                  <c:v>4.1349999999999998</c:v>
                </c:pt>
                <c:pt idx="443">
                  <c:v>4.125</c:v>
                </c:pt>
                <c:pt idx="444">
                  <c:v>4.1340000000000003</c:v>
                </c:pt>
                <c:pt idx="445">
                  <c:v>4.1269999999999998</c:v>
                </c:pt>
                <c:pt idx="446">
                  <c:v>4.1219999999999999</c:v>
                </c:pt>
                <c:pt idx="447">
                  <c:v>4.1130000000000004</c:v>
                </c:pt>
                <c:pt idx="448">
                  <c:v>4.1449999999999996</c:v>
                </c:pt>
                <c:pt idx="449">
                  <c:v>4.1970000000000001</c:v>
                </c:pt>
                <c:pt idx="450">
                  <c:v>4.2380000000000004</c:v>
                </c:pt>
                <c:pt idx="451">
                  <c:v>4.3289999999999997</c:v>
                </c:pt>
                <c:pt idx="452">
                  <c:v>4.3970000000000002</c:v>
                </c:pt>
                <c:pt idx="453">
                  <c:v>4.4269999999999996</c:v>
                </c:pt>
                <c:pt idx="454">
                  <c:v>4.4859999999999998</c:v>
                </c:pt>
                <c:pt idx="455">
                  <c:v>4.5259999999999998</c:v>
                </c:pt>
                <c:pt idx="456">
                  <c:v>4.5179999999999998</c:v>
                </c:pt>
                <c:pt idx="457">
                  <c:v>4.49</c:v>
                </c:pt>
                <c:pt idx="458">
                  <c:v>4.5010000000000003</c:v>
                </c:pt>
                <c:pt idx="459">
                  <c:v>4.4649999999999999</c:v>
                </c:pt>
                <c:pt idx="460">
                  <c:v>4.4279999999999999</c:v>
                </c:pt>
                <c:pt idx="461">
                  <c:v>4.3499999999999996</c:v>
                </c:pt>
                <c:pt idx="462">
                  <c:v>4.3070000000000004</c:v>
                </c:pt>
                <c:pt idx="463">
                  <c:v>4.306</c:v>
                </c:pt>
                <c:pt idx="464">
                  <c:v>4.2679999999999998</c:v>
                </c:pt>
                <c:pt idx="465">
                  <c:v>4.2469999999999999</c:v>
                </c:pt>
                <c:pt idx="466">
                  <c:v>4.2039999999999997</c:v>
                </c:pt>
                <c:pt idx="467">
                  <c:v>4.2300000000000004</c:v>
                </c:pt>
                <c:pt idx="468">
                  <c:v>4.2729999999999997</c:v>
                </c:pt>
                <c:pt idx="469">
                  <c:v>4.3099999999999996</c:v>
                </c:pt>
                <c:pt idx="470">
                  <c:v>4.28</c:v>
                </c:pt>
                <c:pt idx="471">
                  <c:v>4.2</c:v>
                </c:pt>
                <c:pt idx="472">
                  <c:v>4.1280000000000001</c:v>
                </c:pt>
                <c:pt idx="473">
                  <c:v>4.0350000000000001</c:v>
                </c:pt>
                <c:pt idx="474">
                  <c:v>3.9689999999999999</c:v>
                </c:pt>
                <c:pt idx="475">
                  <c:v>3.87</c:v>
                </c:pt>
                <c:pt idx="476">
                  <c:v>3.806</c:v>
                </c:pt>
                <c:pt idx="477">
                  <c:v>3.7290000000000001</c:v>
                </c:pt>
                <c:pt idx="478">
                  <c:v>3.649</c:v>
                </c:pt>
                <c:pt idx="479">
                  <c:v>3.57</c:v>
                </c:pt>
                <c:pt idx="480">
                  <c:v>3.556</c:v>
                </c:pt>
                <c:pt idx="481">
                  <c:v>3.5619999999999998</c:v>
                </c:pt>
                <c:pt idx="482">
                  <c:v>3.5019999999999998</c:v>
                </c:pt>
                <c:pt idx="483">
                  <c:v>3.4670000000000001</c:v>
                </c:pt>
                <c:pt idx="484">
                  <c:v>3.4319999999999999</c:v>
                </c:pt>
                <c:pt idx="485">
                  <c:v>3.4020000000000001</c:v>
                </c:pt>
                <c:pt idx="486">
                  <c:v>3.359</c:v>
                </c:pt>
                <c:pt idx="487">
                  <c:v>3.2989999999999999</c:v>
                </c:pt>
                <c:pt idx="488">
                  <c:v>3.2690000000000001</c:v>
                </c:pt>
                <c:pt idx="489">
                  <c:v>3.282</c:v>
                </c:pt>
                <c:pt idx="490">
                  <c:v>3.2490000000000001</c:v>
                </c:pt>
                <c:pt idx="491">
                  <c:v>3.2090000000000001</c:v>
                </c:pt>
                <c:pt idx="492">
                  <c:v>3.1640000000000001</c:v>
                </c:pt>
                <c:pt idx="493">
                  <c:v>3.145</c:v>
                </c:pt>
                <c:pt idx="494">
                  <c:v>3.1219999999999999</c:v>
                </c:pt>
                <c:pt idx="495">
                  <c:v>3.117</c:v>
                </c:pt>
                <c:pt idx="496">
                  <c:v>3.0920000000000001</c:v>
                </c:pt>
                <c:pt idx="497">
                  <c:v>3.105</c:v>
                </c:pt>
                <c:pt idx="498">
                  <c:v>3.1070000000000002</c:v>
                </c:pt>
                <c:pt idx="499">
                  <c:v>3.1230000000000002</c:v>
                </c:pt>
                <c:pt idx="500">
                  <c:v>3.137</c:v>
                </c:pt>
                <c:pt idx="501">
                  <c:v>3.1619999999999999</c:v>
                </c:pt>
                <c:pt idx="502">
                  <c:v>3.1619999999999999</c:v>
                </c:pt>
                <c:pt idx="503">
                  <c:v>3.1419999999999999</c:v>
                </c:pt>
                <c:pt idx="504">
                  <c:v>3.1429999999999998</c:v>
                </c:pt>
                <c:pt idx="505">
                  <c:v>3.1539999999999999</c:v>
                </c:pt>
                <c:pt idx="506">
                  <c:v>3.165</c:v>
                </c:pt>
                <c:pt idx="507">
                  <c:v>3.2080000000000002</c:v>
                </c:pt>
                <c:pt idx="508">
                  <c:v>3.262</c:v>
                </c:pt>
                <c:pt idx="509">
                  <c:v>3.367</c:v>
                </c:pt>
                <c:pt idx="510">
                  <c:v>3.4279999999999999</c:v>
                </c:pt>
                <c:pt idx="511">
                  <c:v>3.4969999999999999</c:v>
                </c:pt>
                <c:pt idx="512">
                  <c:v>3.5830000000000002</c:v>
                </c:pt>
                <c:pt idx="513">
                  <c:v>3.6850000000000001</c:v>
                </c:pt>
                <c:pt idx="514">
                  <c:v>3.7589999999999999</c:v>
                </c:pt>
                <c:pt idx="515">
                  <c:v>3.8260000000000001</c:v>
                </c:pt>
                <c:pt idx="516">
                  <c:v>3.903</c:v>
                </c:pt>
                <c:pt idx="517">
                  <c:v>3.968</c:v>
                </c:pt>
                <c:pt idx="518">
                  <c:v>3.9929999999999999</c:v>
                </c:pt>
                <c:pt idx="519">
                  <c:v>4.04</c:v>
                </c:pt>
                <c:pt idx="520">
                  <c:v>4.093</c:v>
                </c:pt>
                <c:pt idx="521">
                  <c:v>4.1360000000000001</c:v>
                </c:pt>
                <c:pt idx="522">
                  <c:v>4.1820000000000004</c:v>
                </c:pt>
                <c:pt idx="523">
                  <c:v>4.1840000000000002</c:v>
                </c:pt>
                <c:pt idx="524">
                  <c:v>4.2060000000000004</c:v>
                </c:pt>
                <c:pt idx="525">
                  <c:v>4.2060000000000004</c:v>
                </c:pt>
                <c:pt idx="526">
                  <c:v>4.2060000000000004</c:v>
                </c:pt>
                <c:pt idx="527">
                  <c:v>4.22</c:v>
                </c:pt>
                <c:pt idx="528">
                  <c:v>4.2539999999999996</c:v>
                </c:pt>
                <c:pt idx="529">
                  <c:v>4.2729999999999997</c:v>
                </c:pt>
                <c:pt idx="530">
                  <c:v>4.2990000000000004</c:v>
                </c:pt>
                <c:pt idx="531">
                  <c:v>4.282</c:v>
                </c:pt>
                <c:pt idx="532">
                  <c:v>4.2910000000000004</c:v>
                </c:pt>
                <c:pt idx="533">
                  <c:v>4.2759999999999998</c:v>
                </c:pt>
                <c:pt idx="534">
                  <c:v>4.2359999999999998</c:v>
                </c:pt>
                <c:pt idx="535">
                  <c:v>4.1980000000000004</c:v>
                </c:pt>
                <c:pt idx="536">
                  <c:v>4.133</c:v>
                </c:pt>
                <c:pt idx="537">
                  <c:v>4.0860000000000003</c:v>
                </c:pt>
                <c:pt idx="538">
                  <c:v>4.0609999999999999</c:v>
                </c:pt>
                <c:pt idx="539">
                  <c:v>4.0449999999999999</c:v>
                </c:pt>
                <c:pt idx="540">
                  <c:v>4.0149999999999997</c:v>
                </c:pt>
                <c:pt idx="541">
                  <c:v>4.0250000000000004</c:v>
                </c:pt>
                <c:pt idx="542">
                  <c:v>4.0119999999999996</c:v>
                </c:pt>
                <c:pt idx="543">
                  <c:v>4.03</c:v>
                </c:pt>
                <c:pt idx="544">
                  <c:v>4.0540000000000003</c:v>
                </c:pt>
                <c:pt idx="545">
                  <c:v>4.1079999999999997</c:v>
                </c:pt>
                <c:pt idx="546">
                  <c:v>4.1289999999999996</c:v>
                </c:pt>
                <c:pt idx="547">
                  <c:v>4.1740000000000004</c:v>
                </c:pt>
                <c:pt idx="548">
                  <c:v>4.234</c:v>
                </c:pt>
                <c:pt idx="549">
                  <c:v>4.2759999999999998</c:v>
                </c:pt>
                <c:pt idx="550">
                  <c:v>4.3460000000000001</c:v>
                </c:pt>
                <c:pt idx="551">
                  <c:v>4.3769999999999998</c:v>
                </c:pt>
                <c:pt idx="552">
                  <c:v>4.3940000000000001</c:v>
                </c:pt>
                <c:pt idx="553">
                  <c:v>4.3869999999999996</c:v>
                </c:pt>
                <c:pt idx="554">
                  <c:v>4.3879999999999999</c:v>
                </c:pt>
                <c:pt idx="555">
                  <c:v>4.3899999999999997</c:v>
                </c:pt>
                <c:pt idx="556">
                  <c:v>4.4059999999999997</c:v>
                </c:pt>
                <c:pt idx="557">
                  <c:v>4.3780000000000001</c:v>
                </c:pt>
                <c:pt idx="558">
                  <c:v>4.3479999999999999</c:v>
                </c:pt>
                <c:pt idx="559">
                  <c:v>4.3719999999999999</c:v>
                </c:pt>
                <c:pt idx="560">
                  <c:v>4.3579999999999997</c:v>
                </c:pt>
                <c:pt idx="561">
                  <c:v>4.3559999999999999</c:v>
                </c:pt>
                <c:pt idx="562">
                  <c:v>4.3289999999999997</c:v>
                </c:pt>
                <c:pt idx="563">
                  <c:v>4.3490000000000002</c:v>
                </c:pt>
                <c:pt idx="564">
                  <c:v>4.375</c:v>
                </c:pt>
                <c:pt idx="565">
                  <c:v>4.4370000000000003</c:v>
                </c:pt>
                <c:pt idx="566">
                  <c:v>4.3949999999999996</c:v>
                </c:pt>
                <c:pt idx="567">
                  <c:v>4.2960000000000003</c:v>
                </c:pt>
                <c:pt idx="568">
                  <c:v>4.1920000000000002</c:v>
                </c:pt>
                <c:pt idx="569">
                  <c:v>4.08</c:v>
                </c:pt>
                <c:pt idx="570">
                  <c:v>3.9820000000000002</c:v>
                </c:pt>
                <c:pt idx="571">
                  <c:v>3.8570000000000002</c:v>
                </c:pt>
                <c:pt idx="572">
                  <c:v>3.7530000000000001</c:v>
                </c:pt>
                <c:pt idx="573">
                  <c:v>3.6749999999999998</c:v>
                </c:pt>
                <c:pt idx="574">
                  <c:v>3.577</c:v>
                </c:pt>
                <c:pt idx="575">
                  <c:v>3.5009999999999999</c:v>
                </c:pt>
                <c:pt idx="576">
                  <c:v>3.4710000000000001</c:v>
                </c:pt>
                <c:pt idx="577">
                  <c:v>3.4710000000000001</c:v>
                </c:pt>
                <c:pt idx="578">
                  <c:v>3.4129999999999998</c:v>
                </c:pt>
                <c:pt idx="579">
                  <c:v>3.3889999999999998</c:v>
                </c:pt>
                <c:pt idx="580">
                  <c:v>3.3239999999999998</c:v>
                </c:pt>
                <c:pt idx="581">
                  <c:v>3.3130000000000002</c:v>
                </c:pt>
                <c:pt idx="582">
                  <c:v>3.2629999999999999</c:v>
                </c:pt>
                <c:pt idx="583">
                  <c:v>3.2450000000000001</c:v>
                </c:pt>
                <c:pt idx="584">
                  <c:v>3.2149999999999999</c:v>
                </c:pt>
                <c:pt idx="585">
                  <c:v>3.22</c:v>
                </c:pt>
                <c:pt idx="586">
                  <c:v>3.2069999999999999</c:v>
                </c:pt>
                <c:pt idx="587">
                  <c:v>3.1859999999999999</c:v>
                </c:pt>
                <c:pt idx="588">
                  <c:v>3.177</c:v>
                </c:pt>
                <c:pt idx="589">
                  <c:v>3.169</c:v>
                </c:pt>
                <c:pt idx="590">
                  <c:v>3.16</c:v>
                </c:pt>
                <c:pt idx="591">
                  <c:v>3.1429999999999998</c:v>
                </c:pt>
                <c:pt idx="592">
                  <c:v>3.1579999999999999</c:v>
                </c:pt>
                <c:pt idx="593">
                  <c:v>3.181</c:v>
                </c:pt>
                <c:pt idx="594">
                  <c:v>3.1789999999999998</c:v>
                </c:pt>
                <c:pt idx="595">
                  <c:v>3.206</c:v>
                </c:pt>
                <c:pt idx="596">
                  <c:v>3.234</c:v>
                </c:pt>
                <c:pt idx="597">
                  <c:v>3.2890000000000001</c:v>
                </c:pt>
                <c:pt idx="598">
                  <c:v>3.3220000000000001</c:v>
                </c:pt>
                <c:pt idx="599">
                  <c:v>3.367</c:v>
                </c:pt>
                <c:pt idx="600">
                  <c:v>3.4409999999999998</c:v>
                </c:pt>
                <c:pt idx="601">
                  <c:v>3.609</c:v>
                </c:pt>
                <c:pt idx="602">
                  <c:v>3.7090000000000001</c:v>
                </c:pt>
                <c:pt idx="603">
                  <c:v>3.883</c:v>
                </c:pt>
                <c:pt idx="604">
                  <c:v>4.077</c:v>
                </c:pt>
                <c:pt idx="605">
                  <c:v>4.3899999999999997</c:v>
                </c:pt>
                <c:pt idx="606">
                  <c:v>4.5359999999999996</c:v>
                </c:pt>
                <c:pt idx="607">
                  <c:v>4.71</c:v>
                </c:pt>
                <c:pt idx="608">
                  <c:v>4.8380000000000001</c:v>
                </c:pt>
                <c:pt idx="609">
                  <c:v>4.97</c:v>
                </c:pt>
                <c:pt idx="610">
                  <c:v>5</c:v>
                </c:pt>
                <c:pt idx="611">
                  <c:v>5.016</c:v>
                </c:pt>
                <c:pt idx="612">
                  <c:v>5.0419999999999998</c:v>
                </c:pt>
                <c:pt idx="613">
                  <c:v>5.0720000000000001</c:v>
                </c:pt>
                <c:pt idx="614">
                  <c:v>5.077</c:v>
                </c:pt>
                <c:pt idx="615">
                  <c:v>5.0819999999999999</c:v>
                </c:pt>
                <c:pt idx="616">
                  <c:v>5.0670000000000002</c:v>
                </c:pt>
                <c:pt idx="617">
                  <c:v>5.0449999999999999</c:v>
                </c:pt>
                <c:pt idx="618">
                  <c:v>5.0380000000000003</c:v>
                </c:pt>
                <c:pt idx="619">
                  <c:v>5.0449999999999999</c:v>
                </c:pt>
                <c:pt idx="620">
                  <c:v>5.0339999999999998</c:v>
                </c:pt>
                <c:pt idx="621">
                  <c:v>5.0250000000000004</c:v>
                </c:pt>
                <c:pt idx="622">
                  <c:v>5.0190000000000001</c:v>
                </c:pt>
                <c:pt idx="623">
                  <c:v>5.0119999999999996</c:v>
                </c:pt>
                <c:pt idx="624">
                  <c:v>5.008</c:v>
                </c:pt>
                <c:pt idx="625">
                  <c:v>5.0190000000000001</c:v>
                </c:pt>
                <c:pt idx="626">
                  <c:v>5.0339999999999998</c:v>
                </c:pt>
                <c:pt idx="627">
                  <c:v>5.0490000000000004</c:v>
                </c:pt>
                <c:pt idx="628">
                  <c:v>5.04</c:v>
                </c:pt>
                <c:pt idx="629">
                  <c:v>5.01</c:v>
                </c:pt>
                <c:pt idx="630">
                  <c:v>4.9470000000000001</c:v>
                </c:pt>
                <c:pt idx="631">
                  <c:v>4.9320000000000004</c:v>
                </c:pt>
                <c:pt idx="632">
                  <c:v>4.9169999999999998</c:v>
                </c:pt>
                <c:pt idx="633">
                  <c:v>4.9160000000000004</c:v>
                </c:pt>
                <c:pt idx="634">
                  <c:v>4.9080000000000004</c:v>
                </c:pt>
                <c:pt idx="635">
                  <c:v>4.8959999999999999</c:v>
                </c:pt>
                <c:pt idx="636">
                  <c:v>4.9050000000000002</c:v>
                </c:pt>
                <c:pt idx="637">
                  <c:v>4.9219999999999997</c:v>
                </c:pt>
                <c:pt idx="638">
                  <c:v>4.9260000000000002</c:v>
                </c:pt>
                <c:pt idx="639">
                  <c:v>4.9320000000000004</c:v>
                </c:pt>
                <c:pt idx="640">
                  <c:v>4.97</c:v>
                </c:pt>
                <c:pt idx="641">
                  <c:v>5.0389999999999997</c:v>
                </c:pt>
                <c:pt idx="642">
                  <c:v>5.0880000000000001</c:v>
                </c:pt>
                <c:pt idx="643">
                  <c:v>5.149</c:v>
                </c:pt>
                <c:pt idx="644">
                  <c:v>5.1890000000000001</c:v>
                </c:pt>
                <c:pt idx="645">
                  <c:v>5.2409999999999997</c:v>
                </c:pt>
                <c:pt idx="646">
                  <c:v>5.27</c:v>
                </c:pt>
                <c:pt idx="647">
                  <c:v>5.2489999999999997</c:v>
                </c:pt>
                <c:pt idx="648">
                  <c:v>5.1980000000000004</c:v>
                </c:pt>
                <c:pt idx="649">
                  <c:v>5.125</c:v>
                </c:pt>
                <c:pt idx="650">
                  <c:v>5.0819999999999999</c:v>
                </c:pt>
                <c:pt idx="651">
                  <c:v>5.0090000000000003</c:v>
                </c:pt>
                <c:pt idx="652">
                  <c:v>4.9400000000000004</c:v>
                </c:pt>
                <c:pt idx="653">
                  <c:v>4.9009999999999998</c:v>
                </c:pt>
                <c:pt idx="654">
                  <c:v>4.867</c:v>
                </c:pt>
                <c:pt idx="655">
                  <c:v>4.8330000000000002</c:v>
                </c:pt>
                <c:pt idx="656">
                  <c:v>4.7969999999999997</c:v>
                </c:pt>
                <c:pt idx="657">
                  <c:v>4.7770000000000001</c:v>
                </c:pt>
                <c:pt idx="658">
                  <c:v>4.7770000000000001</c:v>
                </c:pt>
                <c:pt idx="659">
                  <c:v>4.7960000000000003</c:v>
                </c:pt>
                <c:pt idx="660">
                  <c:v>4.8490000000000002</c:v>
                </c:pt>
                <c:pt idx="661">
                  <c:v>4.8959999999999999</c:v>
                </c:pt>
                <c:pt idx="662">
                  <c:v>4.8499999999999996</c:v>
                </c:pt>
                <c:pt idx="663">
                  <c:v>4.7539999999999996</c:v>
                </c:pt>
                <c:pt idx="664">
                  <c:v>4.6420000000000003</c:v>
                </c:pt>
                <c:pt idx="665">
                  <c:v>4.4989999999999997</c:v>
                </c:pt>
                <c:pt idx="666">
                  <c:v>4.3559999999999999</c:v>
                </c:pt>
                <c:pt idx="667">
                  <c:v>4.2290000000000001</c:v>
                </c:pt>
                <c:pt idx="668">
                  <c:v>4.101</c:v>
                </c:pt>
                <c:pt idx="669">
                  <c:v>3.9860000000000002</c:v>
                </c:pt>
                <c:pt idx="670">
                  <c:v>3.8730000000000002</c:v>
                </c:pt>
                <c:pt idx="671">
                  <c:v>3.7989999999999999</c:v>
                </c:pt>
                <c:pt idx="672">
                  <c:v>3.7349999999999999</c:v>
                </c:pt>
                <c:pt idx="673">
                  <c:v>3.7250000000000001</c:v>
                </c:pt>
                <c:pt idx="674">
                  <c:v>3.6869999999999998</c:v>
                </c:pt>
                <c:pt idx="675">
                  <c:v>3.6429999999999998</c:v>
                </c:pt>
                <c:pt idx="676">
                  <c:v>3.59</c:v>
                </c:pt>
                <c:pt idx="677">
                  <c:v>3.569</c:v>
                </c:pt>
                <c:pt idx="678">
                  <c:v>3.524</c:v>
                </c:pt>
                <c:pt idx="679">
                  <c:v>3.4990000000000001</c:v>
                </c:pt>
                <c:pt idx="680">
                  <c:v>3.4729999999999999</c:v>
                </c:pt>
                <c:pt idx="681">
                  <c:v>3.4750000000000001</c:v>
                </c:pt>
                <c:pt idx="682">
                  <c:v>3.4529999999999998</c:v>
                </c:pt>
                <c:pt idx="683">
                  <c:v>3.4380000000000002</c:v>
                </c:pt>
                <c:pt idx="684">
                  <c:v>3.4289999999999998</c:v>
                </c:pt>
                <c:pt idx="685">
                  <c:v>3.4279999999999999</c:v>
                </c:pt>
                <c:pt idx="686">
                  <c:v>3.403</c:v>
                </c:pt>
                <c:pt idx="687">
                  <c:v>3.3879999999999999</c:v>
                </c:pt>
                <c:pt idx="688">
                  <c:v>3.39</c:v>
                </c:pt>
                <c:pt idx="689">
                  <c:v>3.4119999999999999</c:v>
                </c:pt>
                <c:pt idx="690">
                  <c:v>3.4039999999999999</c:v>
                </c:pt>
                <c:pt idx="691">
                  <c:v>3.4260000000000002</c:v>
                </c:pt>
                <c:pt idx="692">
                  <c:v>3.4390000000000001</c:v>
                </c:pt>
                <c:pt idx="693">
                  <c:v>3.496</c:v>
                </c:pt>
                <c:pt idx="694">
                  <c:v>3.516</c:v>
                </c:pt>
                <c:pt idx="695">
                  <c:v>3.5630000000000002</c:v>
                </c:pt>
                <c:pt idx="696">
                  <c:v>3.641</c:v>
                </c:pt>
                <c:pt idx="697">
                  <c:v>3.7749999999999999</c:v>
                </c:pt>
                <c:pt idx="698">
                  <c:v>3.871</c:v>
                </c:pt>
                <c:pt idx="699">
                  <c:v>4.03</c:v>
                </c:pt>
                <c:pt idx="700">
                  <c:v>4.2329999999999997</c:v>
                </c:pt>
                <c:pt idx="701">
                  <c:v>4.5289999999999999</c:v>
                </c:pt>
                <c:pt idx="702">
                  <c:v>4.7030000000000003</c:v>
                </c:pt>
                <c:pt idx="703">
                  <c:v>4.8929999999999998</c:v>
                </c:pt>
                <c:pt idx="704">
                  <c:v>4.9779999999999998</c:v>
                </c:pt>
                <c:pt idx="705">
                  <c:v>5.1059999999999999</c:v>
                </c:pt>
                <c:pt idx="706">
                  <c:v>5.12</c:v>
                </c:pt>
                <c:pt idx="707">
                  <c:v>5.1470000000000002</c:v>
                </c:pt>
                <c:pt idx="708">
                  <c:v>5.1660000000000004</c:v>
                </c:pt>
                <c:pt idx="709">
                  <c:v>5.202</c:v>
                </c:pt>
                <c:pt idx="710">
                  <c:v>5.1859999999999999</c:v>
                </c:pt>
                <c:pt idx="711">
                  <c:v>5.1870000000000003</c:v>
                </c:pt>
                <c:pt idx="712">
                  <c:v>5.1340000000000003</c:v>
                </c:pt>
                <c:pt idx="713">
                  <c:v>5.0949999999999998</c:v>
                </c:pt>
                <c:pt idx="714">
                  <c:v>5.0819999999999999</c:v>
                </c:pt>
                <c:pt idx="715">
                  <c:v>5.0270000000000001</c:v>
                </c:pt>
                <c:pt idx="716">
                  <c:v>5.0449999999999999</c:v>
                </c:pt>
                <c:pt idx="717">
                  <c:v>5.0439999999999996</c:v>
                </c:pt>
                <c:pt idx="718">
                  <c:v>5.024</c:v>
                </c:pt>
                <c:pt idx="719">
                  <c:v>5.0220000000000002</c:v>
                </c:pt>
                <c:pt idx="720">
                  <c:v>4.9829999999999997</c:v>
                </c:pt>
                <c:pt idx="721">
                  <c:v>5.0350000000000001</c:v>
                </c:pt>
                <c:pt idx="722">
                  <c:v>5.0259999999999998</c:v>
                </c:pt>
                <c:pt idx="723">
                  <c:v>5.0359999999999996</c:v>
                </c:pt>
                <c:pt idx="724">
                  <c:v>5.0110000000000001</c:v>
                </c:pt>
                <c:pt idx="725">
                  <c:v>4.9569999999999999</c:v>
                </c:pt>
                <c:pt idx="726">
                  <c:v>4.8920000000000003</c:v>
                </c:pt>
                <c:pt idx="727">
                  <c:v>4.88</c:v>
                </c:pt>
                <c:pt idx="728">
                  <c:v>4.8490000000000002</c:v>
                </c:pt>
                <c:pt idx="729">
                  <c:v>4.8620000000000001</c:v>
                </c:pt>
                <c:pt idx="730">
                  <c:v>4.8339999999999996</c:v>
                </c:pt>
                <c:pt idx="731">
                  <c:v>4.8460000000000001</c:v>
                </c:pt>
                <c:pt idx="732">
                  <c:v>4.8490000000000002</c:v>
                </c:pt>
                <c:pt idx="733">
                  <c:v>4.8769999999999998</c:v>
                </c:pt>
                <c:pt idx="734">
                  <c:v>4.8730000000000002</c:v>
                </c:pt>
                <c:pt idx="735">
                  <c:v>4.8940000000000001</c:v>
                </c:pt>
                <c:pt idx="736">
                  <c:v>4.9279999999999999</c:v>
                </c:pt>
                <c:pt idx="737">
                  <c:v>4.99</c:v>
                </c:pt>
                <c:pt idx="738">
                  <c:v>5.0209999999999999</c:v>
                </c:pt>
                <c:pt idx="739">
                  <c:v>5.1109999999999998</c:v>
                </c:pt>
                <c:pt idx="740">
                  <c:v>5.149</c:v>
                </c:pt>
                <c:pt idx="741">
                  <c:v>5.1929999999999996</c:v>
                </c:pt>
                <c:pt idx="742">
                  <c:v>5.2039999999999997</c:v>
                </c:pt>
                <c:pt idx="743">
                  <c:v>5.2210000000000001</c:v>
                </c:pt>
                <c:pt idx="744">
                  <c:v>5.1760000000000002</c:v>
                </c:pt>
                <c:pt idx="745">
                  <c:v>5.1280000000000001</c:v>
                </c:pt>
                <c:pt idx="746">
                  <c:v>5.0880000000000001</c:v>
                </c:pt>
                <c:pt idx="747">
                  <c:v>5.0279999999999996</c:v>
                </c:pt>
                <c:pt idx="748">
                  <c:v>4.9640000000000004</c:v>
                </c:pt>
                <c:pt idx="749">
                  <c:v>4.9349999999999996</c:v>
                </c:pt>
                <c:pt idx="750">
                  <c:v>4.891</c:v>
                </c:pt>
                <c:pt idx="751">
                  <c:v>4.8760000000000003</c:v>
                </c:pt>
                <c:pt idx="752">
                  <c:v>4.8550000000000004</c:v>
                </c:pt>
                <c:pt idx="753">
                  <c:v>4.84</c:v>
                </c:pt>
                <c:pt idx="754">
                  <c:v>4.827</c:v>
                </c:pt>
                <c:pt idx="755">
                  <c:v>4.8419999999999996</c:v>
                </c:pt>
                <c:pt idx="756">
                  <c:v>4.9160000000000004</c:v>
                </c:pt>
                <c:pt idx="757">
                  <c:v>4.9089999999999998</c:v>
                </c:pt>
                <c:pt idx="758">
                  <c:v>4.8600000000000003</c:v>
                </c:pt>
                <c:pt idx="759">
                  <c:v>4.7670000000000003</c:v>
                </c:pt>
                <c:pt idx="760">
                  <c:v>4.6769999999999996</c:v>
                </c:pt>
                <c:pt idx="761">
                  <c:v>4.5510000000000002</c:v>
                </c:pt>
                <c:pt idx="762">
                  <c:v>4.391</c:v>
                </c:pt>
                <c:pt idx="763">
                  <c:v>4.2569999999999997</c:v>
                </c:pt>
                <c:pt idx="764">
                  <c:v>4.1239999999999997</c:v>
                </c:pt>
                <c:pt idx="765">
                  <c:v>4.0199999999999996</c:v>
                </c:pt>
                <c:pt idx="766">
                  <c:v>3.9159999999999999</c:v>
                </c:pt>
                <c:pt idx="767">
                  <c:v>3.8010000000000002</c:v>
                </c:pt>
                <c:pt idx="768">
                  <c:v>3.7330000000000001</c:v>
                </c:pt>
                <c:pt idx="769">
                  <c:v>3.7250000000000001</c:v>
                </c:pt>
                <c:pt idx="770">
                  <c:v>3.669</c:v>
                </c:pt>
                <c:pt idx="771">
                  <c:v>3.6219999999999999</c:v>
                </c:pt>
                <c:pt idx="772">
                  <c:v>3.5779999999999998</c:v>
                </c:pt>
                <c:pt idx="773">
                  <c:v>3.5459999999999998</c:v>
                </c:pt>
                <c:pt idx="774">
                  <c:v>3.4929999999999999</c:v>
                </c:pt>
                <c:pt idx="775">
                  <c:v>3.4729999999999999</c:v>
                </c:pt>
                <c:pt idx="776">
                  <c:v>3.4359999999999999</c:v>
                </c:pt>
                <c:pt idx="777">
                  <c:v>3.448</c:v>
                </c:pt>
                <c:pt idx="778">
                  <c:v>3.423</c:v>
                </c:pt>
                <c:pt idx="779">
                  <c:v>3.4119999999999999</c:v>
                </c:pt>
                <c:pt idx="780">
                  <c:v>3.391</c:v>
                </c:pt>
                <c:pt idx="781">
                  <c:v>3.3780000000000001</c:v>
                </c:pt>
                <c:pt idx="782">
                  <c:v>3.371</c:v>
                </c:pt>
                <c:pt idx="783">
                  <c:v>3.36</c:v>
                </c:pt>
                <c:pt idx="784">
                  <c:v>3.3639999999999999</c:v>
                </c:pt>
                <c:pt idx="785">
                  <c:v>3.3769999999999998</c:v>
                </c:pt>
                <c:pt idx="786">
                  <c:v>3.3769999999999998</c:v>
                </c:pt>
                <c:pt idx="787">
                  <c:v>3.4</c:v>
                </c:pt>
                <c:pt idx="788">
                  <c:v>3.4249999999999998</c:v>
                </c:pt>
                <c:pt idx="789">
                  <c:v>3.488</c:v>
                </c:pt>
                <c:pt idx="790">
                  <c:v>3.51</c:v>
                </c:pt>
                <c:pt idx="791">
                  <c:v>3.5379999999999998</c:v>
                </c:pt>
                <c:pt idx="792">
                  <c:v>3.613</c:v>
                </c:pt>
                <c:pt idx="793">
                  <c:v>3.7759999999999998</c:v>
                </c:pt>
                <c:pt idx="794">
                  <c:v>3.8759999999999999</c:v>
                </c:pt>
                <c:pt idx="795">
                  <c:v>4.0460000000000003</c:v>
                </c:pt>
                <c:pt idx="796">
                  <c:v>4.2610000000000001</c:v>
                </c:pt>
                <c:pt idx="797">
                  <c:v>4.5579999999999998</c:v>
                </c:pt>
                <c:pt idx="798">
                  <c:v>4.7160000000000002</c:v>
                </c:pt>
                <c:pt idx="799">
                  <c:v>4.8710000000000004</c:v>
                </c:pt>
                <c:pt idx="800">
                  <c:v>4.9870000000000001</c:v>
                </c:pt>
                <c:pt idx="801">
                  <c:v>5.1070000000000002</c:v>
                </c:pt>
                <c:pt idx="802">
                  <c:v>5.0999999999999996</c:v>
                </c:pt>
                <c:pt idx="803">
                  <c:v>5.1150000000000002</c:v>
                </c:pt>
                <c:pt idx="804">
                  <c:v>5.1130000000000004</c:v>
                </c:pt>
                <c:pt idx="805">
                  <c:v>5.1440000000000001</c:v>
                </c:pt>
                <c:pt idx="806">
                  <c:v>5.1319999999999997</c:v>
                </c:pt>
                <c:pt idx="807">
                  <c:v>5.1219999999999999</c:v>
                </c:pt>
                <c:pt idx="808">
                  <c:v>5.0979999999999999</c:v>
                </c:pt>
                <c:pt idx="809">
                  <c:v>5.0510000000000002</c:v>
                </c:pt>
                <c:pt idx="810">
                  <c:v>5.0430000000000001</c:v>
                </c:pt>
                <c:pt idx="811">
                  <c:v>5.0129999999999999</c:v>
                </c:pt>
                <c:pt idx="812">
                  <c:v>5.0049999999999999</c:v>
                </c:pt>
                <c:pt idx="813">
                  <c:v>5.008</c:v>
                </c:pt>
                <c:pt idx="814">
                  <c:v>4.9729999999999999</c:v>
                </c:pt>
                <c:pt idx="815">
                  <c:v>4.9669999999999996</c:v>
                </c:pt>
                <c:pt idx="816">
                  <c:v>4.9669999999999996</c:v>
                </c:pt>
                <c:pt idx="817">
                  <c:v>4.9939999999999998</c:v>
                </c:pt>
                <c:pt idx="818">
                  <c:v>4.9989999999999997</c:v>
                </c:pt>
                <c:pt idx="819">
                  <c:v>5.0090000000000003</c:v>
                </c:pt>
                <c:pt idx="820">
                  <c:v>4.9889999999999999</c:v>
                </c:pt>
                <c:pt idx="821">
                  <c:v>4.9589999999999996</c:v>
                </c:pt>
                <c:pt idx="822">
                  <c:v>4.9029999999999996</c:v>
                </c:pt>
                <c:pt idx="823">
                  <c:v>4.9009999999999998</c:v>
                </c:pt>
                <c:pt idx="824">
                  <c:v>4.8760000000000003</c:v>
                </c:pt>
                <c:pt idx="825">
                  <c:v>4.8879999999999999</c:v>
                </c:pt>
                <c:pt idx="826">
                  <c:v>4.8730000000000002</c:v>
                </c:pt>
                <c:pt idx="827">
                  <c:v>4.8440000000000003</c:v>
                </c:pt>
                <c:pt idx="828">
                  <c:v>4.8559999999999999</c:v>
                </c:pt>
                <c:pt idx="829">
                  <c:v>4.8920000000000003</c:v>
                </c:pt>
                <c:pt idx="830">
                  <c:v>4.9029999999999996</c:v>
                </c:pt>
                <c:pt idx="831">
                  <c:v>4.923</c:v>
                </c:pt>
                <c:pt idx="832">
                  <c:v>4.9509999999999996</c:v>
                </c:pt>
                <c:pt idx="833">
                  <c:v>5.0060000000000002</c:v>
                </c:pt>
                <c:pt idx="834">
                  <c:v>5.0529999999999999</c:v>
                </c:pt>
                <c:pt idx="835">
                  <c:v>5.1219999999999999</c:v>
                </c:pt>
                <c:pt idx="836">
                  <c:v>5.1669999999999998</c:v>
                </c:pt>
                <c:pt idx="837">
                  <c:v>5.2169999999999996</c:v>
                </c:pt>
                <c:pt idx="838">
                  <c:v>5.2510000000000003</c:v>
                </c:pt>
                <c:pt idx="839">
                  <c:v>5.2560000000000002</c:v>
                </c:pt>
                <c:pt idx="840">
                  <c:v>5.2130000000000001</c:v>
                </c:pt>
                <c:pt idx="841">
                  <c:v>5.1719999999999997</c:v>
                </c:pt>
                <c:pt idx="842">
                  <c:v>5.1269999999999998</c:v>
                </c:pt>
                <c:pt idx="843">
                  <c:v>5.0819999999999999</c:v>
                </c:pt>
                <c:pt idx="844">
                  <c:v>5.0339999999999998</c:v>
                </c:pt>
                <c:pt idx="845">
                  <c:v>4.9950000000000001</c:v>
                </c:pt>
                <c:pt idx="846">
                  <c:v>4.984</c:v>
                </c:pt>
                <c:pt idx="847">
                  <c:v>4.9340000000000002</c:v>
                </c:pt>
                <c:pt idx="848">
                  <c:v>4.91</c:v>
                </c:pt>
                <c:pt idx="849">
                  <c:v>4.8680000000000003</c:v>
                </c:pt>
                <c:pt idx="850">
                  <c:v>4.8650000000000002</c:v>
                </c:pt>
                <c:pt idx="851">
                  <c:v>4.8680000000000003</c:v>
                </c:pt>
                <c:pt idx="852">
                  <c:v>4.9269999999999996</c:v>
                </c:pt>
                <c:pt idx="853">
                  <c:v>4.9379999999999997</c:v>
                </c:pt>
                <c:pt idx="854">
                  <c:v>4.8860000000000001</c:v>
                </c:pt>
                <c:pt idx="855">
                  <c:v>4.8129999999999997</c:v>
                </c:pt>
                <c:pt idx="856">
                  <c:v>4.718</c:v>
                </c:pt>
                <c:pt idx="857">
                  <c:v>4.5810000000000004</c:v>
                </c:pt>
                <c:pt idx="858">
                  <c:v>4.4379999999999997</c:v>
                </c:pt>
                <c:pt idx="859">
                  <c:v>4.2949999999999999</c:v>
                </c:pt>
                <c:pt idx="860">
                  <c:v>4.1779999999999999</c:v>
                </c:pt>
                <c:pt idx="861">
                  <c:v>4.056</c:v>
                </c:pt>
                <c:pt idx="862">
                  <c:v>3.952</c:v>
                </c:pt>
                <c:pt idx="863">
                  <c:v>3.8610000000000002</c:v>
                </c:pt>
                <c:pt idx="864">
                  <c:v>3.8</c:v>
                </c:pt>
                <c:pt idx="865">
                  <c:v>3.7930000000000001</c:v>
                </c:pt>
                <c:pt idx="866">
                  <c:v>3.734</c:v>
                </c:pt>
                <c:pt idx="867">
                  <c:v>3.68</c:v>
                </c:pt>
                <c:pt idx="868">
                  <c:v>3.6339999999999999</c:v>
                </c:pt>
                <c:pt idx="869">
                  <c:v>3.6030000000000002</c:v>
                </c:pt>
                <c:pt idx="870">
                  <c:v>3.5640000000000001</c:v>
                </c:pt>
                <c:pt idx="871">
                  <c:v>3.54</c:v>
                </c:pt>
                <c:pt idx="872">
                  <c:v>3.512</c:v>
                </c:pt>
                <c:pt idx="873">
                  <c:v>3.5129999999999999</c:v>
                </c:pt>
                <c:pt idx="874">
                  <c:v>3.484</c:v>
                </c:pt>
                <c:pt idx="875">
                  <c:v>3.4660000000000002</c:v>
                </c:pt>
                <c:pt idx="876">
                  <c:v>3.4420000000000002</c:v>
                </c:pt>
                <c:pt idx="877">
                  <c:v>3.431</c:v>
                </c:pt>
                <c:pt idx="878">
                  <c:v>3.4180000000000001</c:v>
                </c:pt>
                <c:pt idx="879">
                  <c:v>3.4039999999999999</c:v>
                </c:pt>
                <c:pt idx="880">
                  <c:v>3.399</c:v>
                </c:pt>
                <c:pt idx="881">
                  <c:v>3.4089999999999998</c:v>
                </c:pt>
                <c:pt idx="882">
                  <c:v>3.4089999999999998</c:v>
                </c:pt>
                <c:pt idx="883">
                  <c:v>3.4260000000000002</c:v>
                </c:pt>
                <c:pt idx="884">
                  <c:v>3.4580000000000002</c:v>
                </c:pt>
                <c:pt idx="885">
                  <c:v>3.5150000000000001</c:v>
                </c:pt>
                <c:pt idx="886">
                  <c:v>3.5350000000000001</c:v>
                </c:pt>
                <c:pt idx="887">
                  <c:v>3.5680000000000001</c:v>
                </c:pt>
                <c:pt idx="888">
                  <c:v>3.6360000000000001</c:v>
                </c:pt>
                <c:pt idx="889">
                  <c:v>3.802</c:v>
                </c:pt>
                <c:pt idx="890">
                  <c:v>3.899</c:v>
                </c:pt>
                <c:pt idx="891">
                  <c:v>4.0780000000000003</c:v>
                </c:pt>
                <c:pt idx="892">
                  <c:v>4.2830000000000004</c:v>
                </c:pt>
                <c:pt idx="893">
                  <c:v>4.5960000000000001</c:v>
                </c:pt>
                <c:pt idx="894">
                  <c:v>4.7430000000000003</c:v>
                </c:pt>
                <c:pt idx="895">
                  <c:v>4.92</c:v>
                </c:pt>
                <c:pt idx="896">
                  <c:v>5.0369999999999999</c:v>
                </c:pt>
                <c:pt idx="897">
                  <c:v>5.16</c:v>
                </c:pt>
                <c:pt idx="898">
                  <c:v>5.1749999999999998</c:v>
                </c:pt>
                <c:pt idx="899">
                  <c:v>5.18</c:v>
                </c:pt>
                <c:pt idx="900">
                  <c:v>5.218</c:v>
                </c:pt>
                <c:pt idx="901">
                  <c:v>5.2320000000000002</c:v>
                </c:pt>
                <c:pt idx="902">
                  <c:v>5.2359999999999998</c:v>
                </c:pt>
                <c:pt idx="903">
                  <c:v>5.2320000000000002</c:v>
                </c:pt>
                <c:pt idx="904">
                  <c:v>5.1929999999999996</c:v>
                </c:pt>
                <c:pt idx="905">
                  <c:v>5.1520000000000001</c:v>
                </c:pt>
                <c:pt idx="906">
                  <c:v>5.133</c:v>
                </c:pt>
                <c:pt idx="907">
                  <c:v>5.1319999999999997</c:v>
                </c:pt>
                <c:pt idx="908">
                  <c:v>5.1230000000000002</c:v>
                </c:pt>
                <c:pt idx="909">
                  <c:v>5.1189999999999998</c:v>
                </c:pt>
                <c:pt idx="910">
                  <c:v>5.1059999999999999</c:v>
                </c:pt>
                <c:pt idx="911">
                  <c:v>5.093</c:v>
                </c:pt>
                <c:pt idx="912">
                  <c:v>5.0860000000000003</c:v>
                </c:pt>
                <c:pt idx="913">
                  <c:v>5.0999999999999996</c:v>
                </c:pt>
                <c:pt idx="914">
                  <c:v>5.101</c:v>
                </c:pt>
                <c:pt idx="915">
                  <c:v>5.0960000000000001</c:v>
                </c:pt>
                <c:pt idx="916">
                  <c:v>5.0860000000000003</c:v>
                </c:pt>
                <c:pt idx="917">
                  <c:v>5.0229999999999997</c:v>
                </c:pt>
                <c:pt idx="918">
                  <c:v>4.9640000000000004</c:v>
                </c:pt>
                <c:pt idx="919">
                  <c:v>4.9409999999999998</c:v>
                </c:pt>
                <c:pt idx="920">
                  <c:v>4.9180000000000001</c:v>
                </c:pt>
                <c:pt idx="921">
                  <c:v>4.9160000000000004</c:v>
                </c:pt>
                <c:pt idx="922">
                  <c:v>4.8959999999999999</c:v>
                </c:pt>
                <c:pt idx="923">
                  <c:v>4.8630000000000004</c:v>
                </c:pt>
                <c:pt idx="924">
                  <c:v>4.8780000000000001</c:v>
                </c:pt>
                <c:pt idx="925">
                  <c:v>4.8899999999999997</c:v>
                </c:pt>
                <c:pt idx="926">
                  <c:v>4.8890000000000002</c:v>
                </c:pt>
                <c:pt idx="927">
                  <c:v>4.8890000000000002</c:v>
                </c:pt>
                <c:pt idx="928">
                  <c:v>4.9269999999999996</c:v>
                </c:pt>
                <c:pt idx="929">
                  <c:v>4.976</c:v>
                </c:pt>
                <c:pt idx="930">
                  <c:v>5.0289999999999999</c:v>
                </c:pt>
                <c:pt idx="931">
                  <c:v>5.0880000000000001</c:v>
                </c:pt>
                <c:pt idx="932">
                  <c:v>5.1150000000000002</c:v>
                </c:pt>
                <c:pt idx="933">
                  <c:v>5.1639999999999997</c:v>
                </c:pt>
                <c:pt idx="934">
                  <c:v>5.1859999999999999</c:v>
                </c:pt>
                <c:pt idx="935">
                  <c:v>5.1980000000000004</c:v>
                </c:pt>
                <c:pt idx="936">
                  <c:v>5.165</c:v>
                </c:pt>
                <c:pt idx="937">
                  <c:v>5.109</c:v>
                </c:pt>
                <c:pt idx="938">
                  <c:v>5.0839999999999996</c:v>
                </c:pt>
                <c:pt idx="939">
                  <c:v>5.0380000000000003</c:v>
                </c:pt>
                <c:pt idx="940">
                  <c:v>4.9930000000000003</c:v>
                </c:pt>
                <c:pt idx="941">
                  <c:v>4.968</c:v>
                </c:pt>
                <c:pt idx="942">
                  <c:v>4.9260000000000002</c:v>
                </c:pt>
                <c:pt idx="943">
                  <c:v>4.9240000000000004</c:v>
                </c:pt>
                <c:pt idx="944">
                  <c:v>4.8860000000000001</c:v>
                </c:pt>
                <c:pt idx="945">
                  <c:v>4.87</c:v>
                </c:pt>
                <c:pt idx="946">
                  <c:v>4.8680000000000003</c:v>
                </c:pt>
                <c:pt idx="947">
                  <c:v>4.8890000000000002</c:v>
                </c:pt>
                <c:pt idx="948">
                  <c:v>4.9050000000000002</c:v>
                </c:pt>
                <c:pt idx="949">
                  <c:v>4.9429999999999996</c:v>
                </c:pt>
                <c:pt idx="950">
                  <c:v>4.91</c:v>
                </c:pt>
                <c:pt idx="951">
                  <c:v>4.8520000000000003</c:v>
                </c:pt>
                <c:pt idx="952">
                  <c:v>4.7160000000000002</c:v>
                </c:pt>
                <c:pt idx="953">
                  <c:v>4.5919999999999996</c:v>
                </c:pt>
                <c:pt idx="954">
                  <c:v>4.4560000000000004</c:v>
                </c:pt>
                <c:pt idx="955">
                  <c:v>4.3170000000000002</c:v>
                </c:pt>
                <c:pt idx="956">
                  <c:v>4.1929999999999996</c:v>
                </c:pt>
                <c:pt idx="957">
                  <c:v>4.0789999999999997</c:v>
                </c:pt>
                <c:pt idx="958">
                  <c:v>3.96</c:v>
                </c:pt>
                <c:pt idx="959">
                  <c:v>3.8879999999999999</c:v>
                </c:pt>
                <c:pt idx="960">
                  <c:v>3.8260000000000001</c:v>
                </c:pt>
                <c:pt idx="961">
                  <c:v>3.8130000000000002</c:v>
                </c:pt>
                <c:pt idx="962">
                  <c:v>3.7530000000000001</c:v>
                </c:pt>
                <c:pt idx="963">
                  <c:v>3.702</c:v>
                </c:pt>
                <c:pt idx="964">
                  <c:v>3.6560000000000001</c:v>
                </c:pt>
                <c:pt idx="965">
                  <c:v>3.6349999999999998</c:v>
                </c:pt>
                <c:pt idx="966">
                  <c:v>3.589</c:v>
                </c:pt>
                <c:pt idx="967">
                  <c:v>3.5510000000000002</c:v>
                </c:pt>
                <c:pt idx="968">
                  <c:v>3.5110000000000001</c:v>
                </c:pt>
                <c:pt idx="969">
                  <c:v>3.5139999999999998</c:v>
                </c:pt>
                <c:pt idx="970">
                  <c:v>3.4870000000000001</c:v>
                </c:pt>
                <c:pt idx="971">
                  <c:v>3.4670000000000001</c:v>
                </c:pt>
                <c:pt idx="972">
                  <c:v>3.4470000000000001</c:v>
                </c:pt>
                <c:pt idx="973">
                  <c:v>3.452</c:v>
                </c:pt>
                <c:pt idx="974">
                  <c:v>3.4420000000000002</c:v>
                </c:pt>
                <c:pt idx="975">
                  <c:v>3.44</c:v>
                </c:pt>
                <c:pt idx="976">
                  <c:v>3.4350000000000001</c:v>
                </c:pt>
                <c:pt idx="977">
                  <c:v>3.444</c:v>
                </c:pt>
                <c:pt idx="978">
                  <c:v>3.4489999999999998</c:v>
                </c:pt>
                <c:pt idx="979">
                  <c:v>3.464</c:v>
                </c:pt>
                <c:pt idx="980">
                  <c:v>3.488</c:v>
                </c:pt>
                <c:pt idx="981">
                  <c:v>3.5569999999999999</c:v>
                </c:pt>
                <c:pt idx="982">
                  <c:v>3.5619999999999998</c:v>
                </c:pt>
                <c:pt idx="983">
                  <c:v>3.5830000000000002</c:v>
                </c:pt>
                <c:pt idx="984">
                  <c:v>3.653</c:v>
                </c:pt>
                <c:pt idx="985">
                  <c:v>3.819</c:v>
                </c:pt>
                <c:pt idx="986">
                  <c:v>3.9079999999999999</c:v>
                </c:pt>
                <c:pt idx="987">
                  <c:v>4.0730000000000004</c:v>
                </c:pt>
                <c:pt idx="988">
                  <c:v>4.2670000000000003</c:v>
                </c:pt>
                <c:pt idx="989">
                  <c:v>4.5590000000000002</c:v>
                </c:pt>
                <c:pt idx="990">
                  <c:v>4.7</c:v>
                </c:pt>
                <c:pt idx="991">
                  <c:v>4.8650000000000002</c:v>
                </c:pt>
                <c:pt idx="992">
                  <c:v>4.9889999999999999</c:v>
                </c:pt>
                <c:pt idx="993">
                  <c:v>5.0999999999999996</c:v>
                </c:pt>
                <c:pt idx="994">
                  <c:v>5.1040000000000001</c:v>
                </c:pt>
                <c:pt idx="995">
                  <c:v>5.1159999999999997</c:v>
                </c:pt>
                <c:pt idx="996">
                  <c:v>5.1420000000000003</c:v>
                </c:pt>
                <c:pt idx="997">
                  <c:v>5.1529999999999996</c:v>
                </c:pt>
                <c:pt idx="998">
                  <c:v>5.1550000000000002</c:v>
                </c:pt>
                <c:pt idx="999">
                  <c:v>5.1479999999999997</c:v>
                </c:pt>
                <c:pt idx="1000">
                  <c:v>5.1139999999999999</c:v>
                </c:pt>
                <c:pt idx="1001">
                  <c:v>5.069</c:v>
                </c:pt>
                <c:pt idx="1002">
                  <c:v>5.0540000000000003</c:v>
                </c:pt>
                <c:pt idx="1003">
                  <c:v>5.0439999999999996</c:v>
                </c:pt>
                <c:pt idx="1004">
                  <c:v>5.0289999999999999</c:v>
                </c:pt>
                <c:pt idx="1005">
                  <c:v>5.0140000000000002</c:v>
                </c:pt>
                <c:pt idx="1006">
                  <c:v>4.99</c:v>
                </c:pt>
                <c:pt idx="1007">
                  <c:v>4.9829999999999997</c:v>
                </c:pt>
                <c:pt idx="1008">
                  <c:v>4.9640000000000004</c:v>
                </c:pt>
                <c:pt idx="1009">
                  <c:v>4.9740000000000002</c:v>
                </c:pt>
                <c:pt idx="1010">
                  <c:v>4.9729999999999999</c:v>
                </c:pt>
                <c:pt idx="1011">
                  <c:v>4.9649999999999999</c:v>
                </c:pt>
                <c:pt idx="1012">
                  <c:v>4.9089999999999998</c:v>
                </c:pt>
                <c:pt idx="1013">
                  <c:v>4.8579999999999997</c:v>
                </c:pt>
                <c:pt idx="1014">
                  <c:v>4.7789999999999999</c:v>
                </c:pt>
                <c:pt idx="1015">
                  <c:v>4.7629999999999999</c:v>
                </c:pt>
                <c:pt idx="1016">
                  <c:v>4.7430000000000003</c:v>
                </c:pt>
                <c:pt idx="1017">
                  <c:v>4.7300000000000004</c:v>
                </c:pt>
                <c:pt idx="1018">
                  <c:v>4.7009999999999996</c:v>
                </c:pt>
                <c:pt idx="1019">
                  <c:v>4.6820000000000004</c:v>
                </c:pt>
                <c:pt idx="1020">
                  <c:v>4.6840000000000002</c:v>
                </c:pt>
                <c:pt idx="1021">
                  <c:v>4.6760000000000002</c:v>
                </c:pt>
                <c:pt idx="1022">
                  <c:v>4.6900000000000004</c:v>
                </c:pt>
                <c:pt idx="1023">
                  <c:v>4.7039999999999997</c:v>
                </c:pt>
                <c:pt idx="1024">
                  <c:v>4.7080000000000002</c:v>
                </c:pt>
                <c:pt idx="1025">
                  <c:v>4.7489999999999997</c:v>
                </c:pt>
                <c:pt idx="1026">
                  <c:v>4.7850000000000001</c:v>
                </c:pt>
                <c:pt idx="1027">
                  <c:v>4.8280000000000003</c:v>
                </c:pt>
                <c:pt idx="1028">
                  <c:v>4.8710000000000004</c:v>
                </c:pt>
                <c:pt idx="1029">
                  <c:v>4.93</c:v>
                </c:pt>
                <c:pt idx="1030">
                  <c:v>4.9450000000000003</c:v>
                </c:pt>
                <c:pt idx="1031">
                  <c:v>4.952</c:v>
                </c:pt>
                <c:pt idx="1032">
                  <c:v>4.9390000000000001</c:v>
                </c:pt>
                <c:pt idx="1033">
                  <c:v>4.92</c:v>
                </c:pt>
                <c:pt idx="1034">
                  <c:v>4.8849999999999998</c:v>
                </c:pt>
                <c:pt idx="1035">
                  <c:v>4.8620000000000001</c:v>
                </c:pt>
                <c:pt idx="1036">
                  <c:v>4.8179999999999996</c:v>
                </c:pt>
                <c:pt idx="1037">
                  <c:v>4.79</c:v>
                </c:pt>
                <c:pt idx="1038">
                  <c:v>4.758</c:v>
                </c:pt>
                <c:pt idx="1039">
                  <c:v>4.7060000000000004</c:v>
                </c:pt>
                <c:pt idx="1040">
                  <c:v>4.6840000000000002</c:v>
                </c:pt>
                <c:pt idx="1041">
                  <c:v>4.6529999999999996</c:v>
                </c:pt>
                <c:pt idx="1042">
                  <c:v>4.6500000000000004</c:v>
                </c:pt>
                <c:pt idx="1043">
                  <c:v>4.649</c:v>
                </c:pt>
                <c:pt idx="1044">
                  <c:v>4.6550000000000002</c:v>
                </c:pt>
                <c:pt idx="1045">
                  <c:v>4.7030000000000003</c:v>
                </c:pt>
                <c:pt idx="1046">
                  <c:v>4.6820000000000004</c:v>
                </c:pt>
                <c:pt idx="1047">
                  <c:v>4.6260000000000003</c:v>
                </c:pt>
                <c:pt idx="1048">
                  <c:v>4.5410000000000004</c:v>
                </c:pt>
                <c:pt idx="1049">
                  <c:v>4.4379999999999997</c:v>
                </c:pt>
                <c:pt idx="1050">
                  <c:v>4.3159999999999998</c:v>
                </c:pt>
                <c:pt idx="1051">
                  <c:v>4.2039999999999997</c:v>
                </c:pt>
                <c:pt idx="1052">
                  <c:v>4.0979999999999999</c:v>
                </c:pt>
                <c:pt idx="1053">
                  <c:v>4.0170000000000003</c:v>
                </c:pt>
                <c:pt idx="1054">
                  <c:v>3.9249999999999998</c:v>
                </c:pt>
                <c:pt idx="1055">
                  <c:v>3.8359999999999999</c:v>
                </c:pt>
                <c:pt idx="1056">
                  <c:v>3.7759999999999998</c:v>
                </c:pt>
                <c:pt idx="1057">
                  <c:v>3.7450000000000001</c:v>
                </c:pt>
                <c:pt idx="1058">
                  <c:v>3.702</c:v>
                </c:pt>
                <c:pt idx="1059">
                  <c:v>3.653</c:v>
                </c:pt>
                <c:pt idx="1060">
                  <c:v>3.6059999999999999</c:v>
                </c:pt>
                <c:pt idx="1061">
                  <c:v>3.5539999999999998</c:v>
                </c:pt>
                <c:pt idx="1062">
                  <c:v>3.4980000000000002</c:v>
                </c:pt>
                <c:pt idx="1063">
                  <c:v>3.4540000000000002</c:v>
                </c:pt>
                <c:pt idx="1064">
                  <c:v>3.423</c:v>
                </c:pt>
                <c:pt idx="1065">
                  <c:v>3.419</c:v>
                </c:pt>
                <c:pt idx="1066">
                  <c:v>3.3940000000000001</c:v>
                </c:pt>
                <c:pt idx="1067">
                  <c:v>3.36</c:v>
                </c:pt>
                <c:pt idx="1068">
                  <c:v>3.3260000000000001</c:v>
                </c:pt>
                <c:pt idx="1069">
                  <c:v>3.3140000000000001</c:v>
                </c:pt>
                <c:pt idx="1070">
                  <c:v>3.2989999999999999</c:v>
                </c:pt>
                <c:pt idx="1071">
                  <c:v>3.2789999999999999</c:v>
                </c:pt>
                <c:pt idx="1072">
                  <c:v>3.2709999999999999</c:v>
                </c:pt>
                <c:pt idx="1073">
                  <c:v>3.2719999999999998</c:v>
                </c:pt>
                <c:pt idx="1074">
                  <c:v>3.2709999999999999</c:v>
                </c:pt>
                <c:pt idx="1075">
                  <c:v>3.2719999999999998</c:v>
                </c:pt>
                <c:pt idx="1076">
                  <c:v>3.28</c:v>
                </c:pt>
                <c:pt idx="1077">
                  <c:v>3.3079999999999998</c:v>
                </c:pt>
                <c:pt idx="1078">
                  <c:v>3.3069999999999999</c:v>
                </c:pt>
                <c:pt idx="1079">
                  <c:v>3.286</c:v>
                </c:pt>
                <c:pt idx="1080">
                  <c:v>3.3210000000000002</c:v>
                </c:pt>
                <c:pt idx="1081">
                  <c:v>3.3780000000000001</c:v>
                </c:pt>
                <c:pt idx="1082">
                  <c:v>3.42</c:v>
                </c:pt>
                <c:pt idx="1083">
                  <c:v>3.488</c:v>
                </c:pt>
                <c:pt idx="1084">
                  <c:v>3.5649999999999999</c:v>
                </c:pt>
                <c:pt idx="1085">
                  <c:v>3.694</c:v>
                </c:pt>
                <c:pt idx="1086">
                  <c:v>3.7850000000000001</c:v>
                </c:pt>
                <c:pt idx="1087">
                  <c:v>3.8940000000000001</c:v>
                </c:pt>
                <c:pt idx="1088">
                  <c:v>4.0030000000000001</c:v>
                </c:pt>
                <c:pt idx="1089">
                  <c:v>4.1349999999999998</c:v>
                </c:pt>
                <c:pt idx="1090">
                  <c:v>4.2389999999999999</c:v>
                </c:pt>
                <c:pt idx="1091">
                  <c:v>4.3239999999999998</c:v>
                </c:pt>
                <c:pt idx="1092">
                  <c:v>4.4020000000000001</c:v>
                </c:pt>
                <c:pt idx="1093">
                  <c:v>4.4749999999999996</c:v>
                </c:pt>
                <c:pt idx="1094">
                  <c:v>4.5309999999999997</c:v>
                </c:pt>
                <c:pt idx="1095">
                  <c:v>4.5599999999999996</c:v>
                </c:pt>
                <c:pt idx="1096">
                  <c:v>4.5810000000000004</c:v>
                </c:pt>
                <c:pt idx="1097">
                  <c:v>4.6379999999999999</c:v>
                </c:pt>
                <c:pt idx="1098">
                  <c:v>4.625</c:v>
                </c:pt>
                <c:pt idx="1099">
                  <c:v>4.6369999999999996</c:v>
                </c:pt>
                <c:pt idx="1100">
                  <c:v>4.6369999999999996</c:v>
                </c:pt>
                <c:pt idx="1101">
                  <c:v>4.6440000000000001</c:v>
                </c:pt>
                <c:pt idx="1102">
                  <c:v>4.633</c:v>
                </c:pt>
                <c:pt idx="1103">
                  <c:v>4.6440000000000001</c:v>
                </c:pt>
                <c:pt idx="1104">
                  <c:v>4.6479999999999997</c:v>
                </c:pt>
                <c:pt idx="1105">
                  <c:v>4.6760000000000002</c:v>
                </c:pt>
                <c:pt idx="1106">
                  <c:v>4.6879999999999997</c:v>
                </c:pt>
                <c:pt idx="1107">
                  <c:v>4.67</c:v>
                </c:pt>
                <c:pt idx="1108">
                  <c:v>4.6319999999999997</c:v>
                </c:pt>
                <c:pt idx="1109">
                  <c:v>4.593</c:v>
                </c:pt>
                <c:pt idx="1110">
                  <c:v>4.6020000000000003</c:v>
                </c:pt>
                <c:pt idx="1111">
                  <c:v>4.5419999999999998</c:v>
                </c:pt>
                <c:pt idx="1112">
                  <c:v>4.4980000000000002</c:v>
                </c:pt>
                <c:pt idx="1113">
                  <c:v>4.4729999999999999</c:v>
                </c:pt>
                <c:pt idx="1114">
                  <c:v>4.4489999999999998</c:v>
                </c:pt>
                <c:pt idx="1115">
                  <c:v>4.4489999999999998</c:v>
                </c:pt>
                <c:pt idx="1116">
                  <c:v>4.4450000000000003</c:v>
                </c:pt>
                <c:pt idx="1117">
                  <c:v>4.43</c:v>
                </c:pt>
                <c:pt idx="1118">
                  <c:v>4.4290000000000003</c:v>
                </c:pt>
                <c:pt idx="1119">
                  <c:v>4.4240000000000004</c:v>
                </c:pt>
                <c:pt idx="1120">
                  <c:v>4.4459999999999997</c:v>
                </c:pt>
                <c:pt idx="1121">
                  <c:v>4.4800000000000004</c:v>
                </c:pt>
                <c:pt idx="1122">
                  <c:v>4.5199999999999996</c:v>
                </c:pt>
                <c:pt idx="1123">
                  <c:v>4.5469999999999997</c:v>
                </c:pt>
                <c:pt idx="1124">
                  <c:v>4.6100000000000003</c:v>
                </c:pt>
                <c:pt idx="1125">
                  <c:v>4.67</c:v>
                </c:pt>
                <c:pt idx="1126">
                  <c:v>4.71</c:v>
                </c:pt>
                <c:pt idx="1127">
                  <c:v>4.7380000000000004</c:v>
                </c:pt>
                <c:pt idx="1128">
                  <c:v>4.7489999999999997</c:v>
                </c:pt>
                <c:pt idx="1129">
                  <c:v>4.7290000000000001</c:v>
                </c:pt>
                <c:pt idx="1130">
                  <c:v>4.6950000000000003</c:v>
                </c:pt>
                <c:pt idx="1131">
                  <c:v>4.6769999999999996</c:v>
                </c:pt>
                <c:pt idx="1132">
                  <c:v>4.6239999999999997</c:v>
                </c:pt>
                <c:pt idx="1133">
                  <c:v>4.5759999999999996</c:v>
                </c:pt>
                <c:pt idx="1134">
                  <c:v>4.524</c:v>
                </c:pt>
                <c:pt idx="1135">
                  <c:v>4.4729999999999999</c:v>
                </c:pt>
                <c:pt idx="1136">
                  <c:v>4.4370000000000003</c:v>
                </c:pt>
                <c:pt idx="1137">
                  <c:v>4.38</c:v>
                </c:pt>
                <c:pt idx="1138">
                  <c:v>4.359</c:v>
                </c:pt>
                <c:pt idx="1139">
                  <c:v>4.3440000000000003</c:v>
                </c:pt>
                <c:pt idx="1140">
                  <c:v>4.3360000000000003</c:v>
                </c:pt>
                <c:pt idx="1141">
                  <c:v>4.3339999999999996</c:v>
                </c:pt>
                <c:pt idx="1142">
                  <c:v>4.3099999999999996</c:v>
                </c:pt>
                <c:pt idx="1143">
                  <c:v>4.2430000000000003</c:v>
                </c:pt>
                <c:pt idx="1144">
                  <c:v>4.1749999999999998</c:v>
                </c:pt>
                <c:pt idx="1145">
                  <c:v>4.0670000000000002</c:v>
                </c:pt>
                <c:pt idx="1146">
                  <c:v>3.9830000000000001</c:v>
                </c:pt>
                <c:pt idx="1147">
                  <c:v>3.9</c:v>
                </c:pt>
                <c:pt idx="1148">
                  <c:v>3.8279999999999998</c:v>
                </c:pt>
                <c:pt idx="1149">
                  <c:v>3.7290000000000001</c:v>
                </c:pt>
                <c:pt idx="1150">
                  <c:v>3.669</c:v>
                </c:pt>
                <c:pt idx="1151">
                  <c:v>3.5859999999999999</c:v>
                </c:pt>
                <c:pt idx="1152">
                  <c:v>3.5419999999999998</c:v>
                </c:pt>
                <c:pt idx="1153">
                  <c:v>3.5379999999999998</c:v>
                </c:pt>
                <c:pt idx="1154">
                  <c:v>3.4729999999999999</c:v>
                </c:pt>
                <c:pt idx="1155">
                  <c:v>3.411</c:v>
                </c:pt>
                <c:pt idx="1156">
                  <c:v>3.3959999999999999</c:v>
                </c:pt>
                <c:pt idx="1157">
                  <c:v>3.37</c:v>
                </c:pt>
                <c:pt idx="1158">
                  <c:v>3.32</c:v>
                </c:pt>
                <c:pt idx="1159">
                  <c:v>3.2759999999999998</c:v>
                </c:pt>
                <c:pt idx="1160">
                  <c:v>3.2559999999999998</c:v>
                </c:pt>
                <c:pt idx="1161">
                  <c:v>3.2440000000000002</c:v>
                </c:pt>
                <c:pt idx="1162">
                  <c:v>3.2229999999999999</c:v>
                </c:pt>
                <c:pt idx="1163">
                  <c:v>3.1989999999999998</c:v>
                </c:pt>
                <c:pt idx="1164">
                  <c:v>3.1749999999999998</c:v>
                </c:pt>
                <c:pt idx="1165">
                  <c:v>3.1520000000000001</c:v>
                </c:pt>
                <c:pt idx="1166">
                  <c:v>3.1320000000000001</c:v>
                </c:pt>
                <c:pt idx="1167">
                  <c:v>3.12</c:v>
                </c:pt>
                <c:pt idx="1168">
                  <c:v>3.1150000000000002</c:v>
                </c:pt>
                <c:pt idx="1169">
                  <c:v>3.1190000000000002</c:v>
                </c:pt>
                <c:pt idx="1170">
                  <c:v>3.117</c:v>
                </c:pt>
                <c:pt idx="1171">
                  <c:v>3.101</c:v>
                </c:pt>
                <c:pt idx="1172">
                  <c:v>3.1179999999999999</c:v>
                </c:pt>
                <c:pt idx="1173">
                  <c:v>3.1459999999999999</c:v>
                </c:pt>
                <c:pt idx="1174">
                  <c:v>3.1150000000000002</c:v>
                </c:pt>
                <c:pt idx="1175">
                  <c:v>3.1030000000000002</c:v>
                </c:pt>
                <c:pt idx="1176">
                  <c:v>3.1120000000000001</c:v>
                </c:pt>
                <c:pt idx="1177">
                  <c:v>3.1589999999999998</c:v>
                </c:pt>
                <c:pt idx="1178">
                  <c:v>3.1680000000000001</c:v>
                </c:pt>
                <c:pt idx="1179">
                  <c:v>3.2029999999999998</c:v>
                </c:pt>
                <c:pt idx="1180">
                  <c:v>3.2639999999999998</c:v>
                </c:pt>
                <c:pt idx="1181">
                  <c:v>3.355</c:v>
                </c:pt>
                <c:pt idx="1182">
                  <c:v>3.395</c:v>
                </c:pt>
                <c:pt idx="1183">
                  <c:v>3.472</c:v>
                </c:pt>
                <c:pt idx="1184">
                  <c:v>3.5590000000000002</c:v>
                </c:pt>
                <c:pt idx="1185">
                  <c:v>3.6890000000000001</c:v>
                </c:pt>
                <c:pt idx="1186">
                  <c:v>3.774</c:v>
                </c:pt>
                <c:pt idx="1187">
                  <c:v>3.85</c:v>
                </c:pt>
                <c:pt idx="1188">
                  <c:v>3.9340000000000002</c:v>
                </c:pt>
                <c:pt idx="1189">
                  <c:v>4.032</c:v>
                </c:pt>
                <c:pt idx="1190">
                  <c:v>4.1040000000000001</c:v>
                </c:pt>
                <c:pt idx="1191">
                  <c:v>4.181</c:v>
                </c:pt>
                <c:pt idx="1192">
                  <c:v>4.2409999999999997</c:v>
                </c:pt>
                <c:pt idx="1193">
                  <c:v>4.3289999999999997</c:v>
                </c:pt>
                <c:pt idx="1194">
                  <c:v>4.3559999999999999</c:v>
                </c:pt>
                <c:pt idx="1195">
                  <c:v>4.383</c:v>
                </c:pt>
                <c:pt idx="1196">
                  <c:v>4.41</c:v>
                </c:pt>
                <c:pt idx="1197">
                  <c:v>4.4649999999999999</c:v>
                </c:pt>
                <c:pt idx="1198">
                  <c:v>4.4880000000000004</c:v>
                </c:pt>
                <c:pt idx="1199">
                  <c:v>4.5049999999999999</c:v>
                </c:pt>
                <c:pt idx="1200">
                  <c:v>4.532</c:v>
                </c:pt>
                <c:pt idx="1201">
                  <c:v>4.5819999999999999</c:v>
                </c:pt>
                <c:pt idx="1202">
                  <c:v>4.609</c:v>
                </c:pt>
                <c:pt idx="1203">
                  <c:v>4.6269999999999998</c:v>
                </c:pt>
                <c:pt idx="1204">
                  <c:v>4.6319999999999997</c:v>
                </c:pt>
                <c:pt idx="1205">
                  <c:v>4.6159999999999997</c:v>
                </c:pt>
                <c:pt idx="1206">
                  <c:v>4.5529999999999999</c:v>
                </c:pt>
                <c:pt idx="1207">
                  <c:v>4.5090000000000003</c:v>
                </c:pt>
                <c:pt idx="1208">
                  <c:v>4.4820000000000002</c:v>
                </c:pt>
                <c:pt idx="1209">
                  <c:v>4.4489999999999998</c:v>
                </c:pt>
                <c:pt idx="1210">
                  <c:v>4.391</c:v>
                </c:pt>
                <c:pt idx="1211">
                  <c:v>4.3849999999999998</c:v>
                </c:pt>
                <c:pt idx="1212">
                  <c:v>4.3630000000000004</c:v>
                </c:pt>
                <c:pt idx="1213">
                  <c:v>4.3470000000000004</c:v>
                </c:pt>
                <c:pt idx="1214">
                  <c:v>4.3310000000000004</c:v>
                </c:pt>
                <c:pt idx="1215">
                  <c:v>4.343</c:v>
                </c:pt>
                <c:pt idx="1216">
                  <c:v>4.3559999999999999</c:v>
                </c:pt>
                <c:pt idx="1217">
                  <c:v>4.3899999999999997</c:v>
                </c:pt>
                <c:pt idx="1218">
                  <c:v>4.3869999999999996</c:v>
                </c:pt>
                <c:pt idx="1219">
                  <c:v>4.4269999999999996</c:v>
                </c:pt>
                <c:pt idx="1220">
                  <c:v>4.4649999999999999</c:v>
                </c:pt>
                <c:pt idx="1221">
                  <c:v>4.51</c:v>
                </c:pt>
                <c:pt idx="1222">
                  <c:v>4.5339999999999998</c:v>
                </c:pt>
                <c:pt idx="1223">
                  <c:v>4.5620000000000003</c:v>
                </c:pt>
                <c:pt idx="1224">
                  <c:v>4.569</c:v>
                </c:pt>
                <c:pt idx="1225">
                  <c:v>4.548</c:v>
                </c:pt>
                <c:pt idx="1226">
                  <c:v>4.532</c:v>
                </c:pt>
                <c:pt idx="1227">
                  <c:v>4.4989999999999997</c:v>
                </c:pt>
                <c:pt idx="1228">
                  <c:v>4.4539999999999997</c:v>
                </c:pt>
                <c:pt idx="1229">
                  <c:v>4.4169999999999998</c:v>
                </c:pt>
                <c:pt idx="1230">
                  <c:v>4.3739999999999997</c:v>
                </c:pt>
                <c:pt idx="1231">
                  <c:v>4.3360000000000003</c:v>
                </c:pt>
                <c:pt idx="1232">
                  <c:v>4.3019999999999996</c:v>
                </c:pt>
                <c:pt idx="1233">
                  <c:v>4.2789999999999999</c:v>
                </c:pt>
                <c:pt idx="1234">
                  <c:v>4.2539999999999996</c:v>
                </c:pt>
                <c:pt idx="1235">
                  <c:v>4.2329999999999997</c:v>
                </c:pt>
                <c:pt idx="1236">
                  <c:v>4.2489999999999997</c:v>
                </c:pt>
                <c:pt idx="1237">
                  <c:v>4.2729999999999997</c:v>
                </c:pt>
                <c:pt idx="1238">
                  <c:v>4.2640000000000002</c:v>
                </c:pt>
                <c:pt idx="1239">
                  <c:v>4.226</c:v>
                </c:pt>
                <c:pt idx="1240">
                  <c:v>4.1559999999999997</c:v>
                </c:pt>
                <c:pt idx="1241">
                  <c:v>4.0750000000000002</c:v>
                </c:pt>
                <c:pt idx="1242">
                  <c:v>3.992</c:v>
                </c:pt>
                <c:pt idx="1243">
                  <c:v>3.9220000000000002</c:v>
                </c:pt>
                <c:pt idx="1244">
                  <c:v>3.84</c:v>
                </c:pt>
                <c:pt idx="1245">
                  <c:v>3.762</c:v>
                </c:pt>
                <c:pt idx="1246">
                  <c:v>3.6909999999999998</c:v>
                </c:pt>
                <c:pt idx="1247">
                  <c:v>3.6339999999999999</c:v>
                </c:pt>
                <c:pt idx="1248">
                  <c:v>3.585</c:v>
                </c:pt>
                <c:pt idx="1249">
                  <c:v>3.59</c:v>
                </c:pt>
                <c:pt idx="1250">
                  <c:v>3.5329999999999999</c:v>
                </c:pt>
                <c:pt idx="1251">
                  <c:v>3.49</c:v>
                </c:pt>
                <c:pt idx="1252">
                  <c:v>3.4390000000000001</c:v>
                </c:pt>
                <c:pt idx="1253">
                  <c:v>3.4060000000000001</c:v>
                </c:pt>
                <c:pt idx="1254">
                  <c:v>3.359</c:v>
                </c:pt>
                <c:pt idx="1255">
                  <c:v>3.3159999999999998</c:v>
                </c:pt>
                <c:pt idx="1256">
                  <c:v>3.2930000000000001</c:v>
                </c:pt>
                <c:pt idx="1257">
                  <c:v>3.2909999999999999</c:v>
                </c:pt>
                <c:pt idx="1258">
                  <c:v>3.262</c:v>
                </c:pt>
                <c:pt idx="1259">
                  <c:v>3.234</c:v>
                </c:pt>
                <c:pt idx="1260">
                  <c:v>3.206</c:v>
                </c:pt>
                <c:pt idx="1261">
                  <c:v>3.1850000000000001</c:v>
                </c:pt>
                <c:pt idx="1262">
                  <c:v>3.177</c:v>
                </c:pt>
                <c:pt idx="1263">
                  <c:v>3.15</c:v>
                </c:pt>
                <c:pt idx="1264">
                  <c:v>3.1429999999999998</c:v>
                </c:pt>
                <c:pt idx="1265">
                  <c:v>3.15</c:v>
                </c:pt>
                <c:pt idx="1266">
                  <c:v>3.1539999999999999</c:v>
                </c:pt>
                <c:pt idx="1267">
                  <c:v>3.1539999999999999</c:v>
                </c:pt>
                <c:pt idx="1268">
                  <c:v>3.1749999999999998</c:v>
                </c:pt>
                <c:pt idx="1269">
                  <c:v>3.2029999999999998</c:v>
                </c:pt>
                <c:pt idx="1270">
                  <c:v>3.2040000000000002</c:v>
                </c:pt>
                <c:pt idx="1271">
                  <c:v>3.1949999999999998</c:v>
                </c:pt>
                <c:pt idx="1272">
                  <c:v>3.2330000000000001</c:v>
                </c:pt>
                <c:pt idx="1273">
                  <c:v>3.2759999999999998</c:v>
                </c:pt>
                <c:pt idx="1274">
                  <c:v>3.3079999999999998</c:v>
                </c:pt>
                <c:pt idx="1275">
                  <c:v>3.3730000000000002</c:v>
                </c:pt>
                <c:pt idx="1276">
                  <c:v>3.4489999999999998</c:v>
                </c:pt>
                <c:pt idx="1277">
                  <c:v>3.5569999999999999</c:v>
                </c:pt>
                <c:pt idx="1278">
                  <c:v>3.6110000000000002</c:v>
                </c:pt>
                <c:pt idx="1279">
                  <c:v>3.698</c:v>
                </c:pt>
                <c:pt idx="1280">
                  <c:v>3.7810000000000001</c:v>
                </c:pt>
                <c:pt idx="1281">
                  <c:v>3.9049999999999998</c:v>
                </c:pt>
                <c:pt idx="1282">
                  <c:v>3.9660000000000002</c:v>
                </c:pt>
                <c:pt idx="1283">
                  <c:v>4.0599999999999996</c:v>
                </c:pt>
                <c:pt idx="1284">
                  <c:v>4.1269999999999998</c:v>
                </c:pt>
                <c:pt idx="1285">
                  <c:v>4.2110000000000003</c:v>
                </c:pt>
                <c:pt idx="1286">
                  <c:v>4.2640000000000002</c:v>
                </c:pt>
                <c:pt idx="1287">
                  <c:v>4.3280000000000003</c:v>
                </c:pt>
                <c:pt idx="1288">
                  <c:v>4.3860000000000001</c:v>
                </c:pt>
                <c:pt idx="1289">
                  <c:v>4.4539999999999997</c:v>
                </c:pt>
                <c:pt idx="1290">
                  <c:v>4.4850000000000003</c:v>
                </c:pt>
                <c:pt idx="1291">
                  <c:v>4.51</c:v>
                </c:pt>
                <c:pt idx="1292">
                  <c:v>4.532</c:v>
                </c:pt>
                <c:pt idx="1293">
                  <c:v>4.5620000000000003</c:v>
                </c:pt>
                <c:pt idx="1294">
                  <c:v>4.5830000000000002</c:v>
                </c:pt>
                <c:pt idx="1295">
                  <c:v>4.569</c:v>
                </c:pt>
                <c:pt idx="1296">
                  <c:v>4.585</c:v>
                </c:pt>
                <c:pt idx="1297">
                  <c:v>4.5949999999999998</c:v>
                </c:pt>
                <c:pt idx="1298">
                  <c:v>4.59</c:v>
                </c:pt>
                <c:pt idx="1299">
                  <c:v>4.585</c:v>
                </c:pt>
                <c:pt idx="1300">
                  <c:v>4.5819999999999999</c:v>
                </c:pt>
                <c:pt idx="1301">
                  <c:v>4.5609999999999999</c:v>
                </c:pt>
                <c:pt idx="1302">
                  <c:v>4.4969999999999999</c:v>
                </c:pt>
                <c:pt idx="1303">
                  <c:v>4.4640000000000004</c:v>
                </c:pt>
                <c:pt idx="1304">
                  <c:v>4.4349999999999996</c:v>
                </c:pt>
                <c:pt idx="1305">
                  <c:v>4.415</c:v>
                </c:pt>
                <c:pt idx="1306">
                  <c:v>4.4000000000000004</c:v>
                </c:pt>
                <c:pt idx="1307">
                  <c:v>4.3789999999999996</c:v>
                </c:pt>
                <c:pt idx="1308">
                  <c:v>4.3689999999999998</c:v>
                </c:pt>
                <c:pt idx="1309">
                  <c:v>4.3710000000000004</c:v>
                </c:pt>
                <c:pt idx="1310">
                  <c:v>4.3869999999999996</c:v>
                </c:pt>
                <c:pt idx="1311">
                  <c:v>4.4050000000000002</c:v>
                </c:pt>
                <c:pt idx="1312">
                  <c:v>4.4290000000000003</c:v>
                </c:pt>
                <c:pt idx="1313">
                  <c:v>4.4930000000000003</c:v>
                </c:pt>
                <c:pt idx="1314">
                  <c:v>4.5609999999999999</c:v>
                </c:pt>
                <c:pt idx="1315">
                  <c:v>4.6150000000000002</c:v>
                </c:pt>
                <c:pt idx="1316">
                  <c:v>4.7039999999999997</c:v>
                </c:pt>
                <c:pt idx="1317">
                  <c:v>4.7869999999999999</c:v>
                </c:pt>
                <c:pt idx="1318">
                  <c:v>4.8470000000000004</c:v>
                </c:pt>
                <c:pt idx="1319">
                  <c:v>4.8810000000000002</c:v>
                </c:pt>
                <c:pt idx="1320">
                  <c:v>4.9020000000000001</c:v>
                </c:pt>
                <c:pt idx="1321">
                  <c:v>4.8780000000000001</c:v>
                </c:pt>
                <c:pt idx="1322">
                  <c:v>4.8609999999999998</c:v>
                </c:pt>
                <c:pt idx="1323">
                  <c:v>4.835</c:v>
                </c:pt>
                <c:pt idx="1324">
                  <c:v>4.7859999999999996</c:v>
                </c:pt>
                <c:pt idx="1325">
                  <c:v>4.7610000000000001</c:v>
                </c:pt>
                <c:pt idx="1326">
                  <c:v>4.72</c:v>
                </c:pt>
                <c:pt idx="1327">
                  <c:v>4.6879999999999997</c:v>
                </c:pt>
                <c:pt idx="1328">
                  <c:v>4.6529999999999996</c:v>
                </c:pt>
                <c:pt idx="1329">
                  <c:v>4.6239999999999997</c:v>
                </c:pt>
                <c:pt idx="1330">
                  <c:v>4.601</c:v>
                </c:pt>
                <c:pt idx="1331">
                  <c:v>4.577</c:v>
                </c:pt>
                <c:pt idx="1332">
                  <c:v>4.5990000000000002</c:v>
                </c:pt>
                <c:pt idx="1333">
                  <c:v>4.593</c:v>
                </c:pt>
                <c:pt idx="1334">
                  <c:v>4.5609999999999999</c:v>
                </c:pt>
                <c:pt idx="1335">
                  <c:v>4.4550000000000001</c:v>
                </c:pt>
                <c:pt idx="1336">
                  <c:v>4.3540000000000001</c:v>
                </c:pt>
                <c:pt idx="1337">
                  <c:v>4.2439999999999998</c:v>
                </c:pt>
                <c:pt idx="1338">
                  <c:v>4.1059999999999999</c:v>
                </c:pt>
                <c:pt idx="1339">
                  <c:v>3.988</c:v>
                </c:pt>
                <c:pt idx="1340">
                  <c:v>3.863</c:v>
                </c:pt>
                <c:pt idx="1341">
                  <c:v>3.778</c:v>
                </c:pt>
                <c:pt idx="1342">
                  <c:v>3.6869999999999998</c:v>
                </c:pt>
                <c:pt idx="1343">
                  <c:v>3.589</c:v>
                </c:pt>
                <c:pt idx="1344">
                  <c:v>3.5350000000000001</c:v>
                </c:pt>
                <c:pt idx="1345">
                  <c:v>3.5190000000000001</c:v>
                </c:pt>
                <c:pt idx="1346">
                  <c:v>3.4820000000000002</c:v>
                </c:pt>
                <c:pt idx="1347">
                  <c:v>3.4220000000000002</c:v>
                </c:pt>
                <c:pt idx="1348">
                  <c:v>3.39</c:v>
                </c:pt>
                <c:pt idx="1349">
                  <c:v>3.37</c:v>
                </c:pt>
                <c:pt idx="1350">
                  <c:v>3.323</c:v>
                </c:pt>
                <c:pt idx="1351">
                  <c:v>3.2930000000000001</c:v>
                </c:pt>
                <c:pt idx="1352">
                  <c:v>3.27</c:v>
                </c:pt>
                <c:pt idx="1353">
                  <c:v>3.28</c:v>
                </c:pt>
                <c:pt idx="1354">
                  <c:v>3.2519999999999998</c:v>
                </c:pt>
                <c:pt idx="1355">
                  <c:v>3.234</c:v>
                </c:pt>
                <c:pt idx="1356">
                  <c:v>3.2229999999999999</c:v>
                </c:pt>
                <c:pt idx="1357">
                  <c:v>3.226</c:v>
                </c:pt>
                <c:pt idx="1358">
                  <c:v>3.2090000000000001</c:v>
                </c:pt>
                <c:pt idx="1359">
                  <c:v>3.2040000000000002</c:v>
                </c:pt>
                <c:pt idx="1360">
                  <c:v>3.2029999999999998</c:v>
                </c:pt>
                <c:pt idx="1361">
                  <c:v>3.2280000000000002</c:v>
                </c:pt>
                <c:pt idx="1362">
                  <c:v>3.2149999999999999</c:v>
                </c:pt>
                <c:pt idx="1363">
                  <c:v>3.2250000000000001</c:v>
                </c:pt>
                <c:pt idx="1364">
                  <c:v>3.2559999999999998</c:v>
                </c:pt>
                <c:pt idx="1365">
                  <c:v>3.3170000000000002</c:v>
                </c:pt>
                <c:pt idx="1366">
                  <c:v>3.3210000000000002</c:v>
                </c:pt>
                <c:pt idx="1367">
                  <c:v>3.347</c:v>
                </c:pt>
                <c:pt idx="1368">
                  <c:v>3.4260000000000002</c:v>
                </c:pt>
                <c:pt idx="1369">
                  <c:v>3.597</c:v>
                </c:pt>
                <c:pt idx="1370">
                  <c:v>3.6960000000000002</c:v>
                </c:pt>
                <c:pt idx="1371">
                  <c:v>3.8639999999999999</c:v>
                </c:pt>
                <c:pt idx="1372">
                  <c:v>4.077</c:v>
                </c:pt>
                <c:pt idx="1373">
                  <c:v>4.3620000000000001</c:v>
                </c:pt>
                <c:pt idx="1374">
                  <c:v>4.5430000000000001</c:v>
                </c:pt>
                <c:pt idx="1375">
                  <c:v>4.6989999999999998</c:v>
                </c:pt>
                <c:pt idx="1376">
                  <c:v>4.851</c:v>
                </c:pt>
                <c:pt idx="1377">
                  <c:v>4.99</c:v>
                </c:pt>
                <c:pt idx="1378">
                  <c:v>5.032</c:v>
                </c:pt>
                <c:pt idx="1379">
                  <c:v>5.0679999999999996</c:v>
                </c:pt>
                <c:pt idx="1380">
                  <c:v>5.0949999999999998</c:v>
                </c:pt>
                <c:pt idx="1381">
                  <c:v>5.1109999999999998</c:v>
                </c:pt>
                <c:pt idx="1382">
                  <c:v>5.1239999999999997</c:v>
                </c:pt>
                <c:pt idx="1383">
                  <c:v>5.117</c:v>
                </c:pt>
                <c:pt idx="1384">
                  <c:v>5.0519999999999996</c:v>
                </c:pt>
                <c:pt idx="1385">
                  <c:v>5.0819999999999999</c:v>
                </c:pt>
                <c:pt idx="1386">
                  <c:v>5.1130000000000004</c:v>
                </c:pt>
                <c:pt idx="1387">
                  <c:v>5.1020000000000003</c:v>
                </c:pt>
                <c:pt idx="1388">
                  <c:v>5.1029999999999998</c:v>
                </c:pt>
                <c:pt idx="1389">
                  <c:v>5.093</c:v>
                </c:pt>
                <c:pt idx="1390">
                  <c:v>5.0949999999999998</c:v>
                </c:pt>
                <c:pt idx="1391">
                  <c:v>5.0750000000000002</c:v>
                </c:pt>
                <c:pt idx="1392">
                  <c:v>5.0750000000000002</c:v>
                </c:pt>
                <c:pt idx="1393">
                  <c:v>5.0979999999999999</c:v>
                </c:pt>
                <c:pt idx="1394">
                  <c:v>5.12</c:v>
                </c:pt>
                <c:pt idx="1395">
                  <c:v>5.12</c:v>
                </c:pt>
                <c:pt idx="1396">
                  <c:v>5.101</c:v>
                </c:pt>
                <c:pt idx="1397">
                  <c:v>5.0839999999999996</c:v>
                </c:pt>
                <c:pt idx="1398">
                  <c:v>5.0039999999999996</c:v>
                </c:pt>
                <c:pt idx="1399">
                  <c:v>4.992</c:v>
                </c:pt>
                <c:pt idx="1400">
                  <c:v>4.9619999999999997</c:v>
                </c:pt>
                <c:pt idx="1401">
                  <c:v>4.9660000000000002</c:v>
                </c:pt>
                <c:pt idx="1402">
                  <c:v>4.9619999999999997</c:v>
                </c:pt>
                <c:pt idx="1403">
                  <c:v>4.9359999999999999</c:v>
                </c:pt>
                <c:pt idx="1404">
                  <c:v>4.9390000000000001</c:v>
                </c:pt>
                <c:pt idx="1405">
                  <c:v>4.9580000000000002</c:v>
                </c:pt>
                <c:pt idx="1406">
                  <c:v>4.9619999999999997</c:v>
                </c:pt>
                <c:pt idx="1407">
                  <c:v>4.9960000000000004</c:v>
                </c:pt>
                <c:pt idx="1408">
                  <c:v>5.0199999999999996</c:v>
                </c:pt>
                <c:pt idx="1409">
                  <c:v>5.0810000000000004</c:v>
                </c:pt>
                <c:pt idx="1410">
                  <c:v>5.14</c:v>
                </c:pt>
                <c:pt idx="1411">
                  <c:v>5.19</c:v>
                </c:pt>
                <c:pt idx="1412">
                  <c:v>5.27</c:v>
                </c:pt>
                <c:pt idx="1413">
                  <c:v>5.3159999999999998</c:v>
                </c:pt>
                <c:pt idx="1414">
                  <c:v>5.3330000000000002</c:v>
                </c:pt>
                <c:pt idx="1415">
                  <c:v>5.3410000000000002</c:v>
                </c:pt>
                <c:pt idx="1416">
                  <c:v>5.3159999999999998</c:v>
                </c:pt>
                <c:pt idx="1417">
                  <c:v>5.2350000000000003</c:v>
                </c:pt>
                <c:pt idx="1418">
                  <c:v>5.165</c:v>
                </c:pt>
                <c:pt idx="1419">
                  <c:v>5.1150000000000002</c:v>
                </c:pt>
                <c:pt idx="1420">
                  <c:v>5.0419999999999998</c:v>
                </c:pt>
                <c:pt idx="1421">
                  <c:v>5.0220000000000002</c:v>
                </c:pt>
                <c:pt idx="1422">
                  <c:v>4.9800000000000004</c:v>
                </c:pt>
                <c:pt idx="1423">
                  <c:v>4.9560000000000004</c:v>
                </c:pt>
                <c:pt idx="1424">
                  <c:v>4.93</c:v>
                </c:pt>
                <c:pt idx="1425">
                  <c:v>4.883</c:v>
                </c:pt>
                <c:pt idx="1426">
                  <c:v>4.8410000000000002</c:v>
                </c:pt>
                <c:pt idx="1427">
                  <c:v>4.8090000000000002</c:v>
                </c:pt>
                <c:pt idx="1428">
                  <c:v>4.8449999999999998</c:v>
                </c:pt>
                <c:pt idx="1429">
                  <c:v>4.8079999999999998</c:v>
                </c:pt>
                <c:pt idx="1430">
                  <c:v>4.7439999999999998</c:v>
                </c:pt>
                <c:pt idx="1431">
                  <c:v>4.6760000000000002</c:v>
                </c:pt>
                <c:pt idx="1432">
                  <c:v>4.5839999999999996</c:v>
                </c:pt>
                <c:pt idx="1433">
                  <c:v>4.444</c:v>
                </c:pt>
                <c:pt idx="1434">
                  <c:v>4.3070000000000004</c:v>
                </c:pt>
                <c:pt idx="1435">
                  <c:v>4.1630000000000003</c:v>
                </c:pt>
                <c:pt idx="1436">
                  <c:v>4.0350000000000001</c:v>
                </c:pt>
                <c:pt idx="1437">
                  <c:v>3.9159999999999999</c:v>
                </c:pt>
                <c:pt idx="1438">
                  <c:v>3.8130000000000002</c:v>
                </c:pt>
                <c:pt idx="1439">
                  <c:v>3.7280000000000002</c:v>
                </c:pt>
                <c:pt idx="1440">
                  <c:v>3.6789999999999998</c:v>
                </c:pt>
                <c:pt idx="1441">
                  <c:v>3.653</c:v>
                </c:pt>
                <c:pt idx="1442">
                  <c:v>3.597</c:v>
                </c:pt>
                <c:pt idx="1443">
                  <c:v>3.5379999999999998</c:v>
                </c:pt>
                <c:pt idx="1444">
                  <c:v>3.4910000000000001</c:v>
                </c:pt>
                <c:pt idx="1445">
                  <c:v>3.4670000000000001</c:v>
                </c:pt>
                <c:pt idx="1446">
                  <c:v>3.423</c:v>
                </c:pt>
                <c:pt idx="1447">
                  <c:v>3.395</c:v>
                </c:pt>
                <c:pt idx="1448">
                  <c:v>3.3450000000000002</c:v>
                </c:pt>
                <c:pt idx="1449">
                  <c:v>3.3650000000000002</c:v>
                </c:pt>
                <c:pt idx="1450">
                  <c:v>3.3109999999999999</c:v>
                </c:pt>
                <c:pt idx="1451">
                  <c:v>3.3090000000000002</c:v>
                </c:pt>
                <c:pt idx="1452">
                  <c:v>3.2879999999999998</c:v>
                </c:pt>
                <c:pt idx="1453">
                  <c:v>3.2850000000000001</c:v>
                </c:pt>
                <c:pt idx="1454">
                  <c:v>3.2629999999999999</c:v>
                </c:pt>
                <c:pt idx="1455">
                  <c:v>3.2450000000000001</c:v>
                </c:pt>
                <c:pt idx="1456">
                  <c:v>3.258</c:v>
                </c:pt>
                <c:pt idx="1457">
                  <c:v>3.2709999999999999</c:v>
                </c:pt>
                <c:pt idx="1458">
                  <c:v>3.28</c:v>
                </c:pt>
                <c:pt idx="1459">
                  <c:v>3.2730000000000001</c:v>
                </c:pt>
                <c:pt idx="1460">
                  <c:v>3.29</c:v>
                </c:pt>
                <c:pt idx="1461">
                  <c:v>3.3740000000000001</c:v>
                </c:pt>
                <c:pt idx="1462">
                  <c:v>3.3759999999999999</c:v>
                </c:pt>
                <c:pt idx="1463">
                  <c:v>3.4119999999999999</c:v>
                </c:pt>
                <c:pt idx="1464">
                  <c:v>3.496</c:v>
                </c:pt>
                <c:pt idx="1465">
                  <c:v>3.649</c:v>
                </c:pt>
                <c:pt idx="1466">
                  <c:v>3.742</c:v>
                </c:pt>
                <c:pt idx="1467">
                  <c:v>3.927</c:v>
                </c:pt>
                <c:pt idx="1468">
                  <c:v>4.1180000000000003</c:v>
                </c:pt>
                <c:pt idx="1469">
                  <c:v>4.4180000000000001</c:v>
                </c:pt>
                <c:pt idx="1470">
                  <c:v>4.5780000000000003</c:v>
                </c:pt>
                <c:pt idx="1471">
                  <c:v>4.7290000000000001</c:v>
                </c:pt>
                <c:pt idx="1472">
                  <c:v>4.8550000000000004</c:v>
                </c:pt>
                <c:pt idx="1473">
                  <c:v>4.9489999999999998</c:v>
                </c:pt>
                <c:pt idx="1474">
                  <c:v>4.9610000000000003</c:v>
                </c:pt>
                <c:pt idx="1475">
                  <c:v>5.0019999999999998</c:v>
                </c:pt>
                <c:pt idx="1476">
                  <c:v>5.04</c:v>
                </c:pt>
                <c:pt idx="1477">
                  <c:v>5.0659999999999998</c:v>
                </c:pt>
                <c:pt idx="1478">
                  <c:v>5.0490000000000004</c:v>
                </c:pt>
                <c:pt idx="1479">
                  <c:v>5.0609999999999999</c:v>
                </c:pt>
                <c:pt idx="1480">
                  <c:v>5.0179999999999998</c:v>
                </c:pt>
                <c:pt idx="1481">
                  <c:v>4.968</c:v>
                </c:pt>
                <c:pt idx="1482">
                  <c:v>4.9560000000000004</c:v>
                </c:pt>
                <c:pt idx="1483">
                  <c:v>4.944</c:v>
                </c:pt>
                <c:pt idx="1484">
                  <c:v>4.9480000000000004</c:v>
                </c:pt>
                <c:pt idx="1485">
                  <c:v>4.9619999999999997</c:v>
                </c:pt>
                <c:pt idx="1486">
                  <c:v>4.9320000000000004</c:v>
                </c:pt>
                <c:pt idx="1487">
                  <c:v>4.92</c:v>
                </c:pt>
                <c:pt idx="1488">
                  <c:v>4.9240000000000004</c:v>
                </c:pt>
                <c:pt idx="1489">
                  <c:v>4.9390000000000001</c:v>
                </c:pt>
                <c:pt idx="1490">
                  <c:v>4.9420000000000002</c:v>
                </c:pt>
                <c:pt idx="1491">
                  <c:v>4.9390000000000001</c:v>
                </c:pt>
                <c:pt idx="1492">
                  <c:v>4.9109999999999996</c:v>
                </c:pt>
                <c:pt idx="1493">
                  <c:v>4.8780000000000001</c:v>
                </c:pt>
                <c:pt idx="1494">
                  <c:v>4.8410000000000002</c:v>
                </c:pt>
                <c:pt idx="1495">
                  <c:v>4.8419999999999996</c:v>
                </c:pt>
                <c:pt idx="1496">
                  <c:v>4.8120000000000003</c:v>
                </c:pt>
                <c:pt idx="1497">
                  <c:v>4.835</c:v>
                </c:pt>
                <c:pt idx="1498">
                  <c:v>4.8120000000000003</c:v>
                </c:pt>
                <c:pt idx="1499">
                  <c:v>4.7930000000000001</c:v>
                </c:pt>
                <c:pt idx="1500">
                  <c:v>4.8090000000000002</c:v>
                </c:pt>
                <c:pt idx="1501">
                  <c:v>4.8440000000000003</c:v>
                </c:pt>
                <c:pt idx="1502">
                  <c:v>4.827</c:v>
                </c:pt>
                <c:pt idx="1503">
                  <c:v>4.8659999999999997</c:v>
                </c:pt>
                <c:pt idx="1504">
                  <c:v>4.8879999999999999</c:v>
                </c:pt>
                <c:pt idx="1505">
                  <c:v>4.9349999999999996</c:v>
                </c:pt>
                <c:pt idx="1506">
                  <c:v>5.0060000000000002</c:v>
                </c:pt>
                <c:pt idx="1507">
                  <c:v>5.07</c:v>
                </c:pt>
                <c:pt idx="1508">
                  <c:v>5.125</c:v>
                </c:pt>
                <c:pt idx="1509">
                  <c:v>5.1890000000000001</c:v>
                </c:pt>
                <c:pt idx="1510">
                  <c:v>5.2149999999999999</c:v>
                </c:pt>
                <c:pt idx="1511">
                  <c:v>5.2279999999999998</c:v>
                </c:pt>
                <c:pt idx="1512">
                  <c:v>5.19</c:v>
                </c:pt>
                <c:pt idx="1513">
                  <c:v>5.1319999999999997</c:v>
                </c:pt>
                <c:pt idx="1514">
                  <c:v>5.0970000000000004</c:v>
                </c:pt>
                <c:pt idx="1515">
                  <c:v>5.0490000000000004</c:v>
                </c:pt>
                <c:pt idx="1516">
                  <c:v>5.0030000000000001</c:v>
                </c:pt>
                <c:pt idx="1517">
                  <c:v>4.9530000000000003</c:v>
                </c:pt>
                <c:pt idx="1518">
                  <c:v>4.9390000000000001</c:v>
                </c:pt>
                <c:pt idx="1519">
                  <c:v>4.9059999999999997</c:v>
                </c:pt>
                <c:pt idx="1520">
                  <c:v>4.8760000000000003</c:v>
                </c:pt>
                <c:pt idx="1521">
                  <c:v>4.8280000000000003</c:v>
                </c:pt>
                <c:pt idx="1522">
                  <c:v>4.8070000000000004</c:v>
                </c:pt>
                <c:pt idx="1523">
                  <c:v>4.7889999999999997</c:v>
                </c:pt>
                <c:pt idx="1524">
                  <c:v>4.8520000000000003</c:v>
                </c:pt>
                <c:pt idx="1525">
                  <c:v>4.8460000000000001</c:v>
                </c:pt>
                <c:pt idx="1526">
                  <c:v>4.83</c:v>
                </c:pt>
                <c:pt idx="1527">
                  <c:v>4.7460000000000004</c:v>
                </c:pt>
                <c:pt idx="1528">
                  <c:v>4.6920000000000002</c:v>
                </c:pt>
                <c:pt idx="1529">
                  <c:v>4.5140000000000002</c:v>
                </c:pt>
                <c:pt idx="1530">
                  <c:v>4.375</c:v>
                </c:pt>
                <c:pt idx="1531">
                  <c:v>4.2880000000000003</c:v>
                </c:pt>
                <c:pt idx="1532">
                  <c:v>4.1630000000000003</c:v>
                </c:pt>
                <c:pt idx="1533">
                  <c:v>4.0430000000000001</c:v>
                </c:pt>
                <c:pt idx="1534">
                  <c:v>3.9049999999999998</c:v>
                </c:pt>
                <c:pt idx="1535">
                  <c:v>3.794</c:v>
                </c:pt>
                <c:pt idx="1536">
                  <c:v>3.726</c:v>
                </c:pt>
                <c:pt idx="1537">
                  <c:v>3.7</c:v>
                </c:pt>
                <c:pt idx="1538">
                  <c:v>3.633</c:v>
                </c:pt>
                <c:pt idx="1539">
                  <c:v>3.5739999999999998</c:v>
                </c:pt>
                <c:pt idx="1540">
                  <c:v>3.5219999999999998</c:v>
                </c:pt>
                <c:pt idx="1541">
                  <c:v>3.4830000000000001</c:v>
                </c:pt>
                <c:pt idx="1542">
                  <c:v>3.44</c:v>
                </c:pt>
                <c:pt idx="1543">
                  <c:v>3.4079999999999999</c:v>
                </c:pt>
                <c:pt idx="1544">
                  <c:v>3.3639999999999999</c:v>
                </c:pt>
                <c:pt idx="1545">
                  <c:v>3.3620000000000001</c:v>
                </c:pt>
                <c:pt idx="1546">
                  <c:v>3.323</c:v>
                </c:pt>
                <c:pt idx="1547">
                  <c:v>3.3039999999999998</c:v>
                </c:pt>
                <c:pt idx="1548">
                  <c:v>3.28</c:v>
                </c:pt>
                <c:pt idx="1549">
                  <c:v>3.274</c:v>
                </c:pt>
                <c:pt idx="1550">
                  <c:v>3.26</c:v>
                </c:pt>
                <c:pt idx="1551">
                  <c:v>3.2559999999999998</c:v>
                </c:pt>
                <c:pt idx="1552">
                  <c:v>3.246</c:v>
                </c:pt>
                <c:pt idx="1553">
                  <c:v>3.2639999999999998</c:v>
                </c:pt>
                <c:pt idx="1554">
                  <c:v>3.2559999999999998</c:v>
                </c:pt>
                <c:pt idx="1555">
                  <c:v>3.2789999999999999</c:v>
                </c:pt>
                <c:pt idx="1556">
                  <c:v>3.3029999999999999</c:v>
                </c:pt>
                <c:pt idx="1557">
                  <c:v>3.3639999999999999</c:v>
                </c:pt>
                <c:pt idx="1558">
                  <c:v>3.3719999999999999</c:v>
                </c:pt>
                <c:pt idx="1559">
                  <c:v>3.3919999999999999</c:v>
                </c:pt>
                <c:pt idx="1560">
                  <c:v>3.48</c:v>
                </c:pt>
                <c:pt idx="1561">
                  <c:v>3.6480000000000001</c:v>
                </c:pt>
                <c:pt idx="1562">
                  <c:v>3.7519999999999998</c:v>
                </c:pt>
                <c:pt idx="1563">
                  <c:v>3.9129999999999998</c:v>
                </c:pt>
                <c:pt idx="1564">
                  <c:v>4.1219999999999999</c:v>
                </c:pt>
                <c:pt idx="1565">
                  <c:v>4.4359999999999999</c:v>
                </c:pt>
                <c:pt idx="1566">
                  <c:v>4.593</c:v>
                </c:pt>
                <c:pt idx="1567">
                  <c:v>4.7590000000000003</c:v>
                </c:pt>
                <c:pt idx="1568">
                  <c:v>4.8689999999999998</c:v>
                </c:pt>
                <c:pt idx="1569">
                  <c:v>4.9969999999999999</c:v>
                </c:pt>
                <c:pt idx="1570">
                  <c:v>5.024</c:v>
                </c:pt>
                <c:pt idx="1571">
                  <c:v>5.0369999999999999</c:v>
                </c:pt>
                <c:pt idx="1572">
                  <c:v>5.056</c:v>
                </c:pt>
                <c:pt idx="1573">
                  <c:v>5.0730000000000004</c:v>
                </c:pt>
                <c:pt idx="1574">
                  <c:v>5.0970000000000004</c:v>
                </c:pt>
                <c:pt idx="1575">
                  <c:v>5.0650000000000004</c:v>
                </c:pt>
                <c:pt idx="1576">
                  <c:v>5.0350000000000001</c:v>
                </c:pt>
                <c:pt idx="1577">
                  <c:v>5.0030000000000001</c:v>
                </c:pt>
                <c:pt idx="1578">
                  <c:v>4.9779999999999998</c:v>
                </c:pt>
                <c:pt idx="1579">
                  <c:v>4.9809999999999999</c:v>
                </c:pt>
                <c:pt idx="1580">
                  <c:v>4.9640000000000004</c:v>
                </c:pt>
                <c:pt idx="1581">
                  <c:v>4.9909999999999997</c:v>
                </c:pt>
                <c:pt idx="1582">
                  <c:v>4.9779999999999998</c:v>
                </c:pt>
                <c:pt idx="1583">
                  <c:v>4.9740000000000002</c:v>
                </c:pt>
                <c:pt idx="1584">
                  <c:v>4.9640000000000004</c:v>
                </c:pt>
                <c:pt idx="1585">
                  <c:v>4.9950000000000001</c:v>
                </c:pt>
                <c:pt idx="1586">
                  <c:v>5.0010000000000003</c:v>
                </c:pt>
                <c:pt idx="1587">
                  <c:v>5.024</c:v>
                </c:pt>
                <c:pt idx="1588">
                  <c:v>5.0220000000000002</c:v>
                </c:pt>
                <c:pt idx="1589">
                  <c:v>4.9960000000000004</c:v>
                </c:pt>
                <c:pt idx="1590">
                  <c:v>4.9189999999999996</c:v>
                </c:pt>
                <c:pt idx="1591">
                  <c:v>4.8970000000000002</c:v>
                </c:pt>
                <c:pt idx="1592">
                  <c:v>4.8979999999999997</c:v>
                </c:pt>
                <c:pt idx="1593">
                  <c:v>4.9020000000000001</c:v>
                </c:pt>
                <c:pt idx="1594">
                  <c:v>4.883</c:v>
                </c:pt>
                <c:pt idx="1595">
                  <c:v>4.87</c:v>
                </c:pt>
                <c:pt idx="1596">
                  <c:v>4.8819999999999997</c:v>
                </c:pt>
                <c:pt idx="1597">
                  <c:v>4.891</c:v>
                </c:pt>
                <c:pt idx="1598">
                  <c:v>4.8959999999999999</c:v>
                </c:pt>
                <c:pt idx="1599">
                  <c:v>4.91</c:v>
                </c:pt>
                <c:pt idx="1600">
                  <c:v>4.9660000000000002</c:v>
                </c:pt>
                <c:pt idx="1601">
                  <c:v>5.016</c:v>
                </c:pt>
                <c:pt idx="1602">
                  <c:v>5.0650000000000004</c:v>
                </c:pt>
                <c:pt idx="1603">
                  <c:v>5.1340000000000003</c:v>
                </c:pt>
                <c:pt idx="1604">
                  <c:v>5.1790000000000003</c:v>
                </c:pt>
                <c:pt idx="1605">
                  <c:v>5.2030000000000003</c:v>
                </c:pt>
                <c:pt idx="1606">
                  <c:v>5.2160000000000002</c:v>
                </c:pt>
                <c:pt idx="1607">
                  <c:v>5.202</c:v>
                </c:pt>
                <c:pt idx="1608">
                  <c:v>5.1859999999999999</c:v>
                </c:pt>
                <c:pt idx="1609">
                  <c:v>5.13</c:v>
                </c:pt>
                <c:pt idx="1610">
                  <c:v>5.0810000000000004</c:v>
                </c:pt>
                <c:pt idx="1611">
                  <c:v>5.0389999999999997</c:v>
                </c:pt>
                <c:pt idx="1612">
                  <c:v>4.9740000000000002</c:v>
                </c:pt>
                <c:pt idx="1613">
                  <c:v>4.9219999999999997</c:v>
                </c:pt>
                <c:pt idx="1614">
                  <c:v>4.9189999999999996</c:v>
                </c:pt>
                <c:pt idx="1615">
                  <c:v>4.8609999999999998</c:v>
                </c:pt>
                <c:pt idx="1616">
                  <c:v>4.8380000000000001</c:v>
                </c:pt>
                <c:pt idx="1617">
                  <c:v>4.8019999999999996</c:v>
                </c:pt>
                <c:pt idx="1618">
                  <c:v>4.7939999999999996</c:v>
                </c:pt>
                <c:pt idx="1619">
                  <c:v>4.7880000000000003</c:v>
                </c:pt>
                <c:pt idx="1620">
                  <c:v>4.8019999999999996</c:v>
                </c:pt>
                <c:pt idx="1621">
                  <c:v>4.79</c:v>
                </c:pt>
                <c:pt idx="1622">
                  <c:v>4.7690000000000001</c:v>
                </c:pt>
                <c:pt idx="1623">
                  <c:v>4.6870000000000003</c:v>
                </c:pt>
                <c:pt idx="1624">
                  <c:v>4.5609999999999999</c:v>
                </c:pt>
                <c:pt idx="1625">
                  <c:v>4.4349999999999996</c:v>
                </c:pt>
                <c:pt idx="1626">
                  <c:v>4.3079999999999998</c:v>
                </c:pt>
                <c:pt idx="1627">
                  <c:v>4.1829999999999998</c:v>
                </c:pt>
                <c:pt idx="1628">
                  <c:v>4.0469999999999997</c:v>
                </c:pt>
                <c:pt idx="1629">
                  <c:v>3.9740000000000002</c:v>
                </c:pt>
                <c:pt idx="1630">
                  <c:v>3.8519999999999999</c:v>
                </c:pt>
                <c:pt idx="1631">
                  <c:v>3.76</c:v>
                </c:pt>
                <c:pt idx="1632">
                  <c:v>3.6970000000000001</c:v>
                </c:pt>
                <c:pt idx="1633">
                  <c:v>3.6779999999999999</c:v>
                </c:pt>
                <c:pt idx="1634">
                  <c:v>3.609</c:v>
                </c:pt>
                <c:pt idx="1635">
                  <c:v>3.573</c:v>
                </c:pt>
                <c:pt idx="1636">
                  <c:v>3.5310000000000001</c:v>
                </c:pt>
                <c:pt idx="1637">
                  <c:v>3.5009999999999999</c:v>
                </c:pt>
                <c:pt idx="1638">
                  <c:v>3.4529999999999998</c:v>
                </c:pt>
                <c:pt idx="1639">
                  <c:v>3.3919999999999999</c:v>
                </c:pt>
                <c:pt idx="1640">
                  <c:v>3.35</c:v>
                </c:pt>
                <c:pt idx="1641">
                  <c:v>3.3439999999999999</c:v>
                </c:pt>
                <c:pt idx="1642">
                  <c:v>3.3159999999999998</c:v>
                </c:pt>
                <c:pt idx="1643">
                  <c:v>3.2839999999999998</c:v>
                </c:pt>
                <c:pt idx="1644">
                  <c:v>3.2490000000000001</c:v>
                </c:pt>
                <c:pt idx="1645">
                  <c:v>3.2429999999999999</c:v>
                </c:pt>
                <c:pt idx="1646">
                  <c:v>3.226</c:v>
                </c:pt>
                <c:pt idx="1647">
                  <c:v>3.2029999999999998</c:v>
                </c:pt>
                <c:pt idx="1648">
                  <c:v>3.2130000000000001</c:v>
                </c:pt>
                <c:pt idx="1649">
                  <c:v>3.2040000000000002</c:v>
                </c:pt>
                <c:pt idx="1650">
                  <c:v>3.1869999999999998</c:v>
                </c:pt>
                <c:pt idx="1651">
                  <c:v>3.2130000000000001</c:v>
                </c:pt>
                <c:pt idx="1652">
                  <c:v>3.246</c:v>
                </c:pt>
                <c:pt idx="1653">
                  <c:v>3.3069999999999999</c:v>
                </c:pt>
                <c:pt idx="1654">
                  <c:v>3.3109999999999999</c:v>
                </c:pt>
                <c:pt idx="1655">
                  <c:v>3.3260000000000001</c:v>
                </c:pt>
                <c:pt idx="1656">
                  <c:v>3.419</c:v>
                </c:pt>
                <c:pt idx="1657">
                  <c:v>3.5680000000000001</c:v>
                </c:pt>
                <c:pt idx="1658">
                  <c:v>3.6920000000000002</c:v>
                </c:pt>
                <c:pt idx="1659">
                  <c:v>3.847</c:v>
                </c:pt>
                <c:pt idx="1660">
                  <c:v>4.0529999999999999</c:v>
                </c:pt>
                <c:pt idx="1661">
                  <c:v>4.3380000000000001</c:v>
                </c:pt>
                <c:pt idx="1662">
                  <c:v>4.5090000000000003</c:v>
                </c:pt>
                <c:pt idx="1663">
                  <c:v>4.6970000000000001</c:v>
                </c:pt>
                <c:pt idx="1664">
                  <c:v>4.8239999999999998</c:v>
                </c:pt>
                <c:pt idx="1665">
                  <c:v>4.9809999999999999</c:v>
                </c:pt>
                <c:pt idx="1666">
                  <c:v>4.99</c:v>
                </c:pt>
                <c:pt idx="1667">
                  <c:v>5.0279999999999996</c:v>
                </c:pt>
                <c:pt idx="1668">
                  <c:v>5.0579999999999998</c:v>
                </c:pt>
                <c:pt idx="1669">
                  <c:v>5.1020000000000003</c:v>
                </c:pt>
                <c:pt idx="1670">
                  <c:v>5.1230000000000002</c:v>
                </c:pt>
                <c:pt idx="1671">
                  <c:v>5.1219999999999999</c:v>
                </c:pt>
                <c:pt idx="1672">
                  <c:v>5.13</c:v>
                </c:pt>
                <c:pt idx="1673">
                  <c:v>5.1109999999999998</c:v>
                </c:pt>
                <c:pt idx="1674">
                  <c:v>5.1360000000000001</c:v>
                </c:pt>
                <c:pt idx="1675">
                  <c:v>5.1619999999999999</c:v>
                </c:pt>
                <c:pt idx="1676">
                  <c:v>5.1859999999999999</c:v>
                </c:pt>
                <c:pt idx="1677">
                  <c:v>5.1959999999999997</c:v>
                </c:pt>
                <c:pt idx="1678">
                  <c:v>5.18</c:v>
                </c:pt>
                <c:pt idx="1679">
                  <c:v>5.1980000000000004</c:v>
                </c:pt>
                <c:pt idx="1680">
                  <c:v>5.181</c:v>
                </c:pt>
                <c:pt idx="1681">
                  <c:v>5.2169999999999996</c:v>
                </c:pt>
                <c:pt idx="1682">
                  <c:v>5.2370000000000001</c:v>
                </c:pt>
                <c:pt idx="1683">
                  <c:v>5.2190000000000003</c:v>
                </c:pt>
                <c:pt idx="1684">
                  <c:v>5.1989999999999998</c:v>
                </c:pt>
                <c:pt idx="1685">
                  <c:v>5.1470000000000002</c:v>
                </c:pt>
                <c:pt idx="1686">
                  <c:v>5.0720000000000001</c:v>
                </c:pt>
                <c:pt idx="1687">
                  <c:v>5.0519999999999996</c:v>
                </c:pt>
                <c:pt idx="1688">
                  <c:v>5.008</c:v>
                </c:pt>
                <c:pt idx="1689">
                  <c:v>5.0069999999999997</c:v>
                </c:pt>
                <c:pt idx="1690">
                  <c:v>4.9740000000000002</c:v>
                </c:pt>
                <c:pt idx="1691">
                  <c:v>4.96</c:v>
                </c:pt>
                <c:pt idx="1692">
                  <c:v>4.9619999999999997</c:v>
                </c:pt>
                <c:pt idx="1693">
                  <c:v>4.9820000000000002</c:v>
                </c:pt>
                <c:pt idx="1694">
                  <c:v>4.9649999999999999</c:v>
                </c:pt>
                <c:pt idx="1695">
                  <c:v>4.9619999999999997</c:v>
                </c:pt>
                <c:pt idx="1696">
                  <c:v>4.9470000000000001</c:v>
                </c:pt>
                <c:pt idx="1697">
                  <c:v>4.99</c:v>
                </c:pt>
                <c:pt idx="1698">
                  <c:v>4.992</c:v>
                </c:pt>
                <c:pt idx="1699">
                  <c:v>5.0019999999999998</c:v>
                </c:pt>
                <c:pt idx="1700">
                  <c:v>5.0110000000000001</c:v>
                </c:pt>
                <c:pt idx="1701">
                  <c:v>5.0819999999999999</c:v>
                </c:pt>
                <c:pt idx="1702">
                  <c:v>5.0839999999999996</c:v>
                </c:pt>
                <c:pt idx="1703">
                  <c:v>5.093</c:v>
                </c:pt>
                <c:pt idx="1704">
                  <c:v>5.05</c:v>
                </c:pt>
                <c:pt idx="1705">
                  <c:v>5.0030000000000001</c:v>
                </c:pt>
                <c:pt idx="1706">
                  <c:v>4.9690000000000003</c:v>
                </c:pt>
                <c:pt idx="1707">
                  <c:v>4.93</c:v>
                </c:pt>
                <c:pt idx="1708">
                  <c:v>4.867</c:v>
                </c:pt>
                <c:pt idx="1709">
                  <c:v>4.827</c:v>
                </c:pt>
                <c:pt idx="1710">
                  <c:v>4.774</c:v>
                </c:pt>
                <c:pt idx="1711">
                  <c:v>4.7460000000000004</c:v>
                </c:pt>
                <c:pt idx="1712">
                  <c:v>4.7240000000000002</c:v>
                </c:pt>
                <c:pt idx="1713">
                  <c:v>4.6639999999999997</c:v>
                </c:pt>
                <c:pt idx="1714">
                  <c:v>4.6280000000000001</c:v>
                </c:pt>
                <c:pt idx="1715">
                  <c:v>4.6159999999999997</c:v>
                </c:pt>
                <c:pt idx="1716">
                  <c:v>4.6029999999999998</c:v>
                </c:pt>
                <c:pt idx="1717">
                  <c:v>4.5970000000000004</c:v>
                </c:pt>
                <c:pt idx="1718">
                  <c:v>4.6210000000000004</c:v>
                </c:pt>
                <c:pt idx="1719">
                  <c:v>4.5990000000000002</c:v>
                </c:pt>
                <c:pt idx="1720">
                  <c:v>4.5289999999999999</c:v>
                </c:pt>
                <c:pt idx="1721">
                  <c:v>4.4290000000000003</c:v>
                </c:pt>
                <c:pt idx="1722">
                  <c:v>4.34</c:v>
                </c:pt>
                <c:pt idx="1723">
                  <c:v>4.2229999999999999</c:v>
                </c:pt>
                <c:pt idx="1724">
                  <c:v>4.13</c:v>
                </c:pt>
                <c:pt idx="1725">
                  <c:v>4.0449999999999999</c:v>
                </c:pt>
                <c:pt idx="1726">
                  <c:v>3.931</c:v>
                </c:pt>
                <c:pt idx="1727">
                  <c:v>3.8450000000000002</c:v>
                </c:pt>
                <c:pt idx="1728">
                  <c:v>3.7930000000000001</c:v>
                </c:pt>
                <c:pt idx="1729">
                  <c:v>3.7629999999999999</c:v>
                </c:pt>
                <c:pt idx="1730">
                  <c:v>3.706</c:v>
                </c:pt>
                <c:pt idx="1731">
                  <c:v>3.6339999999999999</c:v>
                </c:pt>
                <c:pt idx="1732">
                  <c:v>3.5750000000000002</c:v>
                </c:pt>
                <c:pt idx="1733">
                  <c:v>3.5379999999999998</c:v>
                </c:pt>
                <c:pt idx="1734">
                  <c:v>3.496</c:v>
                </c:pt>
                <c:pt idx="1735">
                  <c:v>3.464</c:v>
                </c:pt>
                <c:pt idx="1736">
                  <c:v>3.4220000000000002</c:v>
                </c:pt>
                <c:pt idx="1737">
                  <c:v>3.4249999999999998</c:v>
                </c:pt>
                <c:pt idx="1738">
                  <c:v>3.3839999999999999</c:v>
                </c:pt>
                <c:pt idx="1739">
                  <c:v>3.359</c:v>
                </c:pt>
                <c:pt idx="1740">
                  <c:v>3.331</c:v>
                </c:pt>
                <c:pt idx="1741">
                  <c:v>3.32</c:v>
                </c:pt>
                <c:pt idx="1742">
                  <c:v>3.31</c:v>
                </c:pt>
                <c:pt idx="1743">
                  <c:v>3.29</c:v>
                </c:pt>
                <c:pt idx="1744">
                  <c:v>3.29</c:v>
                </c:pt>
                <c:pt idx="1745">
                  <c:v>3.2879999999999998</c:v>
                </c:pt>
                <c:pt idx="1746">
                  <c:v>3.286</c:v>
                </c:pt>
                <c:pt idx="1747">
                  <c:v>3.27</c:v>
                </c:pt>
                <c:pt idx="1748">
                  <c:v>3.29</c:v>
                </c:pt>
                <c:pt idx="1749">
                  <c:v>3.3130000000000002</c:v>
                </c:pt>
                <c:pt idx="1750">
                  <c:v>3.2879999999999998</c:v>
                </c:pt>
                <c:pt idx="1751">
                  <c:v>3.2770000000000001</c:v>
                </c:pt>
                <c:pt idx="1752">
                  <c:v>3.327</c:v>
                </c:pt>
                <c:pt idx="1753">
                  <c:v>3.4169999999999998</c:v>
                </c:pt>
                <c:pt idx="1754">
                  <c:v>3.4580000000000002</c:v>
                </c:pt>
                <c:pt idx="1755">
                  <c:v>3.5259999999999998</c:v>
                </c:pt>
                <c:pt idx="1756">
                  <c:v>3.625</c:v>
                </c:pt>
                <c:pt idx="1757">
                  <c:v>3.7450000000000001</c:v>
                </c:pt>
                <c:pt idx="1758">
                  <c:v>3.8140000000000001</c:v>
                </c:pt>
                <c:pt idx="1759">
                  <c:v>3.91</c:v>
                </c:pt>
                <c:pt idx="1760">
                  <c:v>4.0289999999999999</c:v>
                </c:pt>
                <c:pt idx="1761">
                  <c:v>4.1619999999999999</c:v>
                </c:pt>
                <c:pt idx="1762">
                  <c:v>4.2590000000000003</c:v>
                </c:pt>
                <c:pt idx="1763">
                  <c:v>4.3419999999999996</c:v>
                </c:pt>
                <c:pt idx="1764">
                  <c:v>4.4219999999999997</c:v>
                </c:pt>
                <c:pt idx="1765">
                  <c:v>4.4989999999999997</c:v>
                </c:pt>
                <c:pt idx="1766">
                  <c:v>4.5190000000000001</c:v>
                </c:pt>
                <c:pt idx="1767">
                  <c:v>4.548</c:v>
                </c:pt>
                <c:pt idx="1768">
                  <c:v>4.5629999999999997</c:v>
                </c:pt>
                <c:pt idx="1769">
                  <c:v>4.5990000000000002</c:v>
                </c:pt>
                <c:pt idx="1770">
                  <c:v>4.5960000000000001</c:v>
                </c:pt>
                <c:pt idx="1771">
                  <c:v>4.5999999999999996</c:v>
                </c:pt>
                <c:pt idx="1772">
                  <c:v>4.577</c:v>
                </c:pt>
                <c:pt idx="1773">
                  <c:v>4.59</c:v>
                </c:pt>
                <c:pt idx="1774">
                  <c:v>4.5679999999999996</c:v>
                </c:pt>
                <c:pt idx="1775">
                  <c:v>4.5650000000000004</c:v>
                </c:pt>
                <c:pt idx="1776">
                  <c:v>4.5439999999999996</c:v>
                </c:pt>
                <c:pt idx="1777">
                  <c:v>4.5549999999999997</c:v>
                </c:pt>
                <c:pt idx="1778">
                  <c:v>4.5519999999999996</c:v>
                </c:pt>
                <c:pt idx="1779">
                  <c:v>4.5430000000000001</c:v>
                </c:pt>
                <c:pt idx="1780">
                  <c:v>4.532</c:v>
                </c:pt>
                <c:pt idx="1781">
                  <c:v>4.5030000000000001</c:v>
                </c:pt>
                <c:pt idx="1782">
                  <c:v>4.468</c:v>
                </c:pt>
                <c:pt idx="1783">
                  <c:v>4.4340000000000002</c:v>
                </c:pt>
                <c:pt idx="1784">
                  <c:v>4.4020000000000001</c:v>
                </c:pt>
                <c:pt idx="1785">
                  <c:v>4.3899999999999997</c:v>
                </c:pt>
                <c:pt idx="1786">
                  <c:v>4.3540000000000001</c:v>
                </c:pt>
                <c:pt idx="1787">
                  <c:v>4.3230000000000004</c:v>
                </c:pt>
                <c:pt idx="1788">
                  <c:v>4.306</c:v>
                </c:pt>
                <c:pt idx="1789">
                  <c:v>4.2839999999999998</c:v>
                </c:pt>
                <c:pt idx="1790">
                  <c:v>4.2759999999999998</c:v>
                </c:pt>
                <c:pt idx="1791">
                  <c:v>4.2720000000000002</c:v>
                </c:pt>
                <c:pt idx="1792">
                  <c:v>4.2839999999999998</c:v>
                </c:pt>
                <c:pt idx="1793">
                  <c:v>4.3040000000000003</c:v>
                </c:pt>
                <c:pt idx="1794">
                  <c:v>4.343</c:v>
                </c:pt>
                <c:pt idx="1795">
                  <c:v>4.3849999999999998</c:v>
                </c:pt>
                <c:pt idx="1796">
                  <c:v>4.4329999999999998</c:v>
                </c:pt>
                <c:pt idx="1797">
                  <c:v>4.5</c:v>
                </c:pt>
                <c:pt idx="1798">
                  <c:v>4.5510000000000002</c:v>
                </c:pt>
                <c:pt idx="1799">
                  <c:v>4.5720000000000001</c:v>
                </c:pt>
                <c:pt idx="1800">
                  <c:v>4.5810000000000004</c:v>
                </c:pt>
                <c:pt idx="1801">
                  <c:v>4.5549999999999997</c:v>
                </c:pt>
                <c:pt idx="1802">
                  <c:v>4.5510000000000002</c:v>
                </c:pt>
                <c:pt idx="1803">
                  <c:v>4.5190000000000001</c:v>
                </c:pt>
                <c:pt idx="1804">
                  <c:v>4.4660000000000002</c:v>
                </c:pt>
                <c:pt idx="1805">
                  <c:v>4.4279999999999999</c:v>
                </c:pt>
                <c:pt idx="1806">
                  <c:v>4.3959999999999999</c:v>
                </c:pt>
                <c:pt idx="1807">
                  <c:v>4.3639999999999999</c:v>
                </c:pt>
                <c:pt idx="1808">
                  <c:v>4.3079999999999998</c:v>
                </c:pt>
                <c:pt idx="1809">
                  <c:v>4.2809999999999997</c:v>
                </c:pt>
                <c:pt idx="1810">
                  <c:v>4.2249999999999996</c:v>
                </c:pt>
                <c:pt idx="1811">
                  <c:v>4.2409999999999997</c:v>
                </c:pt>
                <c:pt idx="1812">
                  <c:v>4.2160000000000002</c:v>
                </c:pt>
                <c:pt idx="1813">
                  <c:v>4.2169999999999996</c:v>
                </c:pt>
                <c:pt idx="1814">
                  <c:v>4.26</c:v>
                </c:pt>
                <c:pt idx="1815">
                  <c:v>4.2460000000000004</c:v>
                </c:pt>
                <c:pt idx="1816">
                  <c:v>4.1840000000000002</c:v>
                </c:pt>
                <c:pt idx="1817">
                  <c:v>4.109</c:v>
                </c:pt>
                <c:pt idx="1818">
                  <c:v>4.0190000000000001</c:v>
                </c:pt>
                <c:pt idx="1819">
                  <c:v>3.9289999999999998</c:v>
                </c:pt>
                <c:pt idx="1820">
                  <c:v>3.8380000000000001</c:v>
                </c:pt>
                <c:pt idx="1821">
                  <c:v>3.7650000000000001</c:v>
                </c:pt>
                <c:pt idx="1822">
                  <c:v>3.6819999999999999</c:v>
                </c:pt>
                <c:pt idx="1823">
                  <c:v>3.609</c:v>
                </c:pt>
                <c:pt idx="1824">
                  <c:v>3.552</c:v>
                </c:pt>
                <c:pt idx="1825">
                  <c:v>3.528</c:v>
                </c:pt>
                <c:pt idx="1826">
                  <c:v>3.4830000000000001</c:v>
                </c:pt>
                <c:pt idx="1827">
                  <c:v>3.4369999999999998</c:v>
                </c:pt>
                <c:pt idx="1828">
                  <c:v>3.3959999999999999</c:v>
                </c:pt>
                <c:pt idx="1829">
                  <c:v>3.3559999999999999</c:v>
                </c:pt>
                <c:pt idx="1830">
                  <c:v>3.3119999999999998</c:v>
                </c:pt>
                <c:pt idx="1831">
                  <c:v>3.2829999999999999</c:v>
                </c:pt>
                <c:pt idx="1832">
                  <c:v>3.2519999999999998</c:v>
                </c:pt>
                <c:pt idx="1833">
                  <c:v>3.2429999999999999</c:v>
                </c:pt>
                <c:pt idx="1834">
                  <c:v>3.2010000000000001</c:v>
                </c:pt>
                <c:pt idx="1835">
                  <c:v>3.1760000000000002</c:v>
                </c:pt>
                <c:pt idx="1836">
                  <c:v>3.1549999999999998</c:v>
                </c:pt>
                <c:pt idx="1837">
                  <c:v>3.13</c:v>
                </c:pt>
                <c:pt idx="1838">
                  <c:v>3.1190000000000002</c:v>
                </c:pt>
                <c:pt idx="1839">
                  <c:v>3.109</c:v>
                </c:pt>
                <c:pt idx="1840">
                  <c:v>3.1030000000000002</c:v>
                </c:pt>
                <c:pt idx="1841">
                  <c:v>3.1070000000000002</c:v>
                </c:pt>
                <c:pt idx="1842">
                  <c:v>3.1019999999999999</c:v>
                </c:pt>
                <c:pt idx="1843">
                  <c:v>3.109</c:v>
                </c:pt>
                <c:pt idx="1844">
                  <c:v>3.1240000000000001</c:v>
                </c:pt>
                <c:pt idx="1845">
                  <c:v>3.1259999999999999</c:v>
                </c:pt>
                <c:pt idx="1846">
                  <c:v>3.0880000000000001</c:v>
                </c:pt>
                <c:pt idx="1847">
                  <c:v>3.0550000000000002</c:v>
                </c:pt>
                <c:pt idx="1848">
                  <c:v>3.0750000000000002</c:v>
                </c:pt>
                <c:pt idx="1849">
                  <c:v>3.1219999999999999</c:v>
                </c:pt>
                <c:pt idx="1850">
                  <c:v>3.1469999999999998</c:v>
                </c:pt>
                <c:pt idx="1851">
                  <c:v>3.19</c:v>
                </c:pt>
                <c:pt idx="1852">
                  <c:v>3.2480000000000002</c:v>
                </c:pt>
                <c:pt idx="1853">
                  <c:v>3.3450000000000002</c:v>
                </c:pt>
                <c:pt idx="1854">
                  <c:v>3.403</c:v>
                </c:pt>
                <c:pt idx="1855">
                  <c:v>3.4780000000000002</c:v>
                </c:pt>
                <c:pt idx="1856">
                  <c:v>3.5680000000000001</c:v>
                </c:pt>
                <c:pt idx="1857">
                  <c:v>3.6840000000000002</c:v>
                </c:pt>
                <c:pt idx="1858">
                  <c:v>3.7509999999999999</c:v>
                </c:pt>
                <c:pt idx="1859">
                  <c:v>3.8450000000000002</c:v>
                </c:pt>
                <c:pt idx="1860">
                  <c:v>3.923</c:v>
                </c:pt>
                <c:pt idx="1861">
                  <c:v>4.0110000000000001</c:v>
                </c:pt>
                <c:pt idx="1862">
                  <c:v>4.056</c:v>
                </c:pt>
                <c:pt idx="1863">
                  <c:v>4.1139999999999999</c:v>
                </c:pt>
                <c:pt idx="1864">
                  <c:v>4.1769999999999996</c:v>
                </c:pt>
                <c:pt idx="1865">
                  <c:v>4.2130000000000001</c:v>
                </c:pt>
                <c:pt idx="1866">
                  <c:v>4.25</c:v>
                </c:pt>
                <c:pt idx="1867">
                  <c:v>4.2409999999999997</c:v>
                </c:pt>
                <c:pt idx="1868">
                  <c:v>4.2549999999999999</c:v>
                </c:pt>
                <c:pt idx="1869">
                  <c:v>4.2610000000000001</c:v>
                </c:pt>
                <c:pt idx="1870">
                  <c:v>4.2480000000000002</c:v>
                </c:pt>
                <c:pt idx="1871">
                  <c:v>4.2670000000000003</c:v>
                </c:pt>
                <c:pt idx="1872">
                  <c:v>4.2919999999999998</c:v>
                </c:pt>
                <c:pt idx="1873">
                  <c:v>4.3250000000000002</c:v>
                </c:pt>
                <c:pt idx="1874">
                  <c:v>4.3380000000000001</c:v>
                </c:pt>
                <c:pt idx="1875">
                  <c:v>4.3129999999999997</c:v>
                </c:pt>
                <c:pt idx="1876">
                  <c:v>4.3150000000000004</c:v>
                </c:pt>
                <c:pt idx="1877">
                  <c:v>4.2830000000000004</c:v>
                </c:pt>
                <c:pt idx="1878">
                  <c:v>4.258</c:v>
                </c:pt>
                <c:pt idx="1879">
                  <c:v>4.2329999999999997</c:v>
                </c:pt>
                <c:pt idx="1880">
                  <c:v>4.1870000000000003</c:v>
                </c:pt>
                <c:pt idx="1881">
                  <c:v>4.1680000000000001</c:v>
                </c:pt>
                <c:pt idx="1882">
                  <c:v>4.1269999999999998</c:v>
                </c:pt>
                <c:pt idx="1883">
                  <c:v>4.1180000000000003</c:v>
                </c:pt>
                <c:pt idx="1884">
                  <c:v>4.0970000000000004</c:v>
                </c:pt>
                <c:pt idx="1885">
                  <c:v>4.0679999999999996</c:v>
                </c:pt>
                <c:pt idx="1886">
                  <c:v>4.048</c:v>
                </c:pt>
                <c:pt idx="1887">
                  <c:v>4.0709999999999997</c:v>
                </c:pt>
                <c:pt idx="1888">
                  <c:v>4.1100000000000003</c:v>
                </c:pt>
                <c:pt idx="1889">
                  <c:v>4.1520000000000001</c:v>
                </c:pt>
                <c:pt idx="1890">
                  <c:v>4.1849999999999996</c:v>
                </c:pt>
                <c:pt idx="1891">
                  <c:v>4.2190000000000003</c:v>
                </c:pt>
                <c:pt idx="1892">
                  <c:v>4.2560000000000002</c:v>
                </c:pt>
                <c:pt idx="1893">
                  <c:v>4.3380000000000001</c:v>
                </c:pt>
                <c:pt idx="1894">
                  <c:v>4.383</c:v>
                </c:pt>
                <c:pt idx="1895">
                  <c:v>4.4329999999999998</c:v>
                </c:pt>
                <c:pt idx="1896">
                  <c:v>4.4359999999999999</c:v>
                </c:pt>
                <c:pt idx="1897">
                  <c:v>4.4450000000000003</c:v>
                </c:pt>
                <c:pt idx="1898">
                  <c:v>4.4550000000000001</c:v>
                </c:pt>
                <c:pt idx="1899">
                  <c:v>4.4279999999999999</c:v>
                </c:pt>
                <c:pt idx="1900">
                  <c:v>4.3970000000000002</c:v>
                </c:pt>
                <c:pt idx="1901">
                  <c:v>4.4029999999999996</c:v>
                </c:pt>
                <c:pt idx="1902">
                  <c:v>4.3899999999999997</c:v>
                </c:pt>
                <c:pt idx="1903">
                  <c:v>4.3650000000000002</c:v>
                </c:pt>
                <c:pt idx="1904">
                  <c:v>4.351</c:v>
                </c:pt>
                <c:pt idx="1905">
                  <c:v>4.3360000000000003</c:v>
                </c:pt>
                <c:pt idx="1906">
                  <c:v>4.3120000000000003</c:v>
                </c:pt>
                <c:pt idx="1907">
                  <c:v>4.28</c:v>
                </c:pt>
                <c:pt idx="1908">
                  <c:v>4.2709999999999999</c:v>
                </c:pt>
                <c:pt idx="1909">
                  <c:v>4.28</c:v>
                </c:pt>
                <c:pt idx="1910">
                  <c:v>4.2939999999999996</c:v>
                </c:pt>
                <c:pt idx="1911">
                  <c:v>4.2240000000000002</c:v>
                </c:pt>
                <c:pt idx="1912">
                  <c:v>4.1429999999999998</c:v>
                </c:pt>
                <c:pt idx="1913">
                  <c:v>4.0350000000000001</c:v>
                </c:pt>
                <c:pt idx="1914">
                  <c:v>3.9460000000000002</c:v>
                </c:pt>
                <c:pt idx="1915">
                  <c:v>3.8250000000000002</c:v>
                </c:pt>
                <c:pt idx="1916">
                  <c:v>3.726</c:v>
                </c:pt>
                <c:pt idx="1917">
                  <c:v>3.62</c:v>
                </c:pt>
                <c:pt idx="1918">
                  <c:v>3.5419999999999998</c:v>
                </c:pt>
                <c:pt idx="1919">
                  <c:v>3.4740000000000002</c:v>
                </c:pt>
                <c:pt idx="1920">
                  <c:v>3.4220000000000002</c:v>
                </c:pt>
                <c:pt idx="1921">
                  <c:v>3.423</c:v>
                </c:pt>
                <c:pt idx="1922">
                  <c:v>3.36</c:v>
                </c:pt>
                <c:pt idx="1923">
                  <c:v>3.278</c:v>
                </c:pt>
                <c:pt idx="1924">
                  <c:v>3.25</c:v>
                </c:pt>
                <c:pt idx="1925">
                  <c:v>3.1949999999999998</c:v>
                </c:pt>
                <c:pt idx="1926">
                  <c:v>3.1779999999999999</c:v>
                </c:pt>
                <c:pt idx="1927">
                  <c:v>3.1320000000000001</c:v>
                </c:pt>
                <c:pt idx="1928">
                  <c:v>3.1150000000000002</c:v>
                </c:pt>
                <c:pt idx="1929">
                  <c:v>3.1280000000000001</c:v>
                </c:pt>
                <c:pt idx="1930">
                  <c:v>3.0920000000000001</c:v>
                </c:pt>
                <c:pt idx="1931">
                  <c:v>3.0590000000000002</c:v>
                </c:pt>
                <c:pt idx="1932">
                  <c:v>3.0379999999999998</c:v>
                </c:pt>
                <c:pt idx="1933">
                  <c:v>3.0350000000000001</c:v>
                </c:pt>
                <c:pt idx="1934">
                  <c:v>3.0470000000000002</c:v>
                </c:pt>
                <c:pt idx="1935">
                  <c:v>3.02</c:v>
                </c:pt>
                <c:pt idx="1936">
                  <c:v>3.012</c:v>
                </c:pt>
                <c:pt idx="1937">
                  <c:v>3.0510000000000002</c:v>
                </c:pt>
                <c:pt idx="1938">
                  <c:v>3.0310000000000001</c:v>
                </c:pt>
                <c:pt idx="1939">
                  <c:v>3.0659999999999998</c:v>
                </c:pt>
                <c:pt idx="1940">
                  <c:v>3.101</c:v>
                </c:pt>
                <c:pt idx="1941">
                  <c:v>3.1669999999999998</c:v>
                </c:pt>
                <c:pt idx="1942">
                  <c:v>3.177</c:v>
                </c:pt>
                <c:pt idx="1943">
                  <c:v>3.2109999999999999</c:v>
                </c:pt>
                <c:pt idx="1944">
                  <c:v>3.3130000000000002</c:v>
                </c:pt>
                <c:pt idx="1945">
                  <c:v>3.4950000000000001</c:v>
                </c:pt>
                <c:pt idx="1946">
                  <c:v>3.601</c:v>
                </c:pt>
                <c:pt idx="1947">
                  <c:v>3.7589999999999999</c:v>
                </c:pt>
                <c:pt idx="1948">
                  <c:v>3.9529999999999998</c:v>
                </c:pt>
                <c:pt idx="1949">
                  <c:v>4.2270000000000003</c:v>
                </c:pt>
                <c:pt idx="1950">
                  <c:v>4.4320000000000004</c:v>
                </c:pt>
                <c:pt idx="1951">
                  <c:v>4.593</c:v>
                </c:pt>
                <c:pt idx="1952">
                  <c:v>4.7220000000000004</c:v>
                </c:pt>
                <c:pt idx="1953">
                  <c:v>4.8319999999999999</c:v>
                </c:pt>
                <c:pt idx="1954">
                  <c:v>4.8520000000000003</c:v>
                </c:pt>
                <c:pt idx="1955">
                  <c:v>4.8739999999999997</c:v>
                </c:pt>
                <c:pt idx="1956">
                  <c:v>4.9130000000000003</c:v>
                </c:pt>
                <c:pt idx="1957">
                  <c:v>4.9459999999999997</c:v>
                </c:pt>
                <c:pt idx="1958">
                  <c:v>4.9850000000000003</c:v>
                </c:pt>
                <c:pt idx="1959">
                  <c:v>4.9939999999999998</c:v>
                </c:pt>
                <c:pt idx="1960">
                  <c:v>5</c:v>
                </c:pt>
                <c:pt idx="1961">
                  <c:v>4.99</c:v>
                </c:pt>
                <c:pt idx="1962">
                  <c:v>5.0199999999999996</c:v>
                </c:pt>
                <c:pt idx="1963">
                  <c:v>5.0330000000000004</c:v>
                </c:pt>
                <c:pt idx="1964">
                  <c:v>5.077</c:v>
                </c:pt>
                <c:pt idx="1965">
                  <c:v>5.0839999999999996</c:v>
                </c:pt>
                <c:pt idx="1966">
                  <c:v>5.0979999999999999</c:v>
                </c:pt>
                <c:pt idx="1967">
                  <c:v>5.0819999999999999</c:v>
                </c:pt>
                <c:pt idx="1968">
                  <c:v>5.1029999999999998</c:v>
                </c:pt>
                <c:pt idx="1969">
                  <c:v>5.14</c:v>
                </c:pt>
                <c:pt idx="1970">
                  <c:v>5.15</c:v>
                </c:pt>
                <c:pt idx="1971">
                  <c:v>5.1769999999999996</c:v>
                </c:pt>
                <c:pt idx="1972">
                  <c:v>5.1639999999999997</c:v>
                </c:pt>
                <c:pt idx="1973">
                  <c:v>5.1340000000000003</c:v>
                </c:pt>
                <c:pt idx="1974">
                  <c:v>5.0750000000000002</c:v>
                </c:pt>
                <c:pt idx="1975">
                  <c:v>5.0949999999999998</c:v>
                </c:pt>
                <c:pt idx="1976">
                  <c:v>5.0540000000000003</c:v>
                </c:pt>
                <c:pt idx="1977">
                  <c:v>5.0759999999999996</c:v>
                </c:pt>
                <c:pt idx="1978">
                  <c:v>5.0549999999999997</c:v>
                </c:pt>
                <c:pt idx="1979">
                  <c:v>5.0350000000000001</c:v>
                </c:pt>
                <c:pt idx="1980">
                  <c:v>5.0209999999999999</c:v>
                </c:pt>
                <c:pt idx="1981">
                  <c:v>5.0460000000000003</c:v>
                </c:pt>
                <c:pt idx="1982">
                  <c:v>5.0419999999999998</c:v>
                </c:pt>
                <c:pt idx="1983">
                  <c:v>5.0659999999999998</c:v>
                </c:pt>
                <c:pt idx="1984">
                  <c:v>5.0910000000000002</c:v>
                </c:pt>
                <c:pt idx="1985">
                  <c:v>5.1440000000000001</c:v>
                </c:pt>
                <c:pt idx="1986">
                  <c:v>5.2220000000000004</c:v>
                </c:pt>
                <c:pt idx="1987">
                  <c:v>5.2679999999999998</c:v>
                </c:pt>
                <c:pt idx="1988">
                  <c:v>5.2880000000000003</c:v>
                </c:pt>
                <c:pt idx="1989">
                  <c:v>5.3579999999999997</c:v>
                </c:pt>
                <c:pt idx="1990">
                  <c:v>5.3460000000000001</c:v>
                </c:pt>
                <c:pt idx="1991">
                  <c:v>5.32</c:v>
                </c:pt>
                <c:pt idx="1992">
                  <c:v>5.3</c:v>
                </c:pt>
                <c:pt idx="1993">
                  <c:v>5.2220000000000004</c:v>
                </c:pt>
                <c:pt idx="1994">
                  <c:v>5.1539999999999999</c:v>
                </c:pt>
                <c:pt idx="1995">
                  <c:v>5.0960000000000001</c:v>
                </c:pt>
                <c:pt idx="1996">
                  <c:v>5.0090000000000003</c:v>
                </c:pt>
                <c:pt idx="1997">
                  <c:v>4.9409999999999998</c:v>
                </c:pt>
                <c:pt idx="1998">
                  <c:v>4.8959999999999999</c:v>
                </c:pt>
                <c:pt idx="1999">
                  <c:v>4.8159999999999998</c:v>
                </c:pt>
                <c:pt idx="2000">
                  <c:v>4.7560000000000002</c:v>
                </c:pt>
                <c:pt idx="2001">
                  <c:v>4.7190000000000003</c:v>
                </c:pt>
                <c:pt idx="2002">
                  <c:v>4.6669999999999998</c:v>
                </c:pt>
                <c:pt idx="2003">
                  <c:v>4.6479999999999997</c:v>
                </c:pt>
                <c:pt idx="2004">
                  <c:v>4.63</c:v>
                </c:pt>
                <c:pt idx="2005">
                  <c:v>4.6159999999999997</c:v>
                </c:pt>
                <c:pt idx="2006">
                  <c:v>4.6130000000000004</c:v>
                </c:pt>
                <c:pt idx="2007">
                  <c:v>4.593</c:v>
                </c:pt>
                <c:pt idx="2008">
                  <c:v>4.4850000000000003</c:v>
                </c:pt>
                <c:pt idx="2009">
                  <c:v>4.3460000000000001</c:v>
                </c:pt>
                <c:pt idx="2010">
                  <c:v>4.2439999999999998</c:v>
                </c:pt>
                <c:pt idx="2011">
                  <c:v>4.1159999999999997</c:v>
                </c:pt>
                <c:pt idx="2012">
                  <c:v>3.968</c:v>
                </c:pt>
                <c:pt idx="2013">
                  <c:v>3.8570000000000002</c:v>
                </c:pt>
                <c:pt idx="2014">
                  <c:v>3.7509999999999999</c:v>
                </c:pt>
                <c:pt idx="2015">
                  <c:v>3.6640000000000001</c:v>
                </c:pt>
                <c:pt idx="2016">
                  <c:v>3.5870000000000002</c:v>
                </c:pt>
                <c:pt idx="2017">
                  <c:v>3.5539999999999998</c:v>
                </c:pt>
                <c:pt idx="2018">
                  <c:v>3.5030000000000001</c:v>
                </c:pt>
                <c:pt idx="2019">
                  <c:v>3.444</c:v>
                </c:pt>
                <c:pt idx="2020">
                  <c:v>3.3969999999999998</c:v>
                </c:pt>
                <c:pt idx="2021">
                  <c:v>3.4009999999999998</c:v>
                </c:pt>
                <c:pt idx="2022">
                  <c:v>3.3559999999999999</c:v>
                </c:pt>
                <c:pt idx="2023">
                  <c:v>3.3039999999999998</c:v>
                </c:pt>
                <c:pt idx="2024">
                  <c:v>3.2909999999999999</c:v>
                </c:pt>
                <c:pt idx="2025">
                  <c:v>3.3</c:v>
                </c:pt>
                <c:pt idx="2026">
                  <c:v>3.27</c:v>
                </c:pt>
                <c:pt idx="2027">
                  <c:v>3.2330000000000001</c:v>
                </c:pt>
                <c:pt idx="2028">
                  <c:v>3.2349999999999999</c:v>
                </c:pt>
                <c:pt idx="2029">
                  <c:v>3.2160000000000002</c:v>
                </c:pt>
                <c:pt idx="2030">
                  <c:v>3.1989999999999998</c:v>
                </c:pt>
                <c:pt idx="2031">
                  <c:v>3.1960000000000002</c:v>
                </c:pt>
                <c:pt idx="2032">
                  <c:v>3.1989999999999998</c:v>
                </c:pt>
                <c:pt idx="2033">
                  <c:v>3.222</c:v>
                </c:pt>
                <c:pt idx="2034">
                  <c:v>3.2050000000000001</c:v>
                </c:pt>
                <c:pt idx="2035">
                  <c:v>3.2320000000000002</c:v>
                </c:pt>
                <c:pt idx="2036">
                  <c:v>3.2709999999999999</c:v>
                </c:pt>
                <c:pt idx="2037">
                  <c:v>3.3130000000000002</c:v>
                </c:pt>
                <c:pt idx="2038">
                  <c:v>3.3079999999999998</c:v>
                </c:pt>
                <c:pt idx="2039">
                  <c:v>3.3540000000000001</c:v>
                </c:pt>
                <c:pt idx="2040">
                  <c:v>3.4350000000000001</c:v>
                </c:pt>
                <c:pt idx="2041">
                  <c:v>3.629</c:v>
                </c:pt>
                <c:pt idx="2042">
                  <c:v>3.7290000000000001</c:v>
                </c:pt>
                <c:pt idx="2043">
                  <c:v>3.887</c:v>
                </c:pt>
                <c:pt idx="2044">
                  <c:v>4.0860000000000003</c:v>
                </c:pt>
                <c:pt idx="2045">
                  <c:v>4.3550000000000004</c:v>
                </c:pt>
                <c:pt idx="2046">
                  <c:v>4.492</c:v>
                </c:pt>
                <c:pt idx="2047">
                  <c:v>4.657</c:v>
                </c:pt>
                <c:pt idx="2048">
                  <c:v>4.7560000000000002</c:v>
                </c:pt>
                <c:pt idx="2049">
                  <c:v>4.875</c:v>
                </c:pt>
                <c:pt idx="2050">
                  <c:v>4.883</c:v>
                </c:pt>
                <c:pt idx="2051">
                  <c:v>4.907</c:v>
                </c:pt>
                <c:pt idx="2052">
                  <c:v>4.9240000000000004</c:v>
                </c:pt>
                <c:pt idx="2053">
                  <c:v>4.96</c:v>
                </c:pt>
                <c:pt idx="2054">
                  <c:v>4.9370000000000003</c:v>
                </c:pt>
                <c:pt idx="2055">
                  <c:v>4.9260000000000002</c:v>
                </c:pt>
                <c:pt idx="2056">
                  <c:v>4.9160000000000004</c:v>
                </c:pt>
                <c:pt idx="2057">
                  <c:v>4.8620000000000001</c:v>
                </c:pt>
                <c:pt idx="2058">
                  <c:v>4.891</c:v>
                </c:pt>
                <c:pt idx="2059">
                  <c:v>4.9039999999999999</c:v>
                </c:pt>
                <c:pt idx="2060">
                  <c:v>4.8659999999999997</c:v>
                </c:pt>
                <c:pt idx="2061">
                  <c:v>4.8620000000000001</c:v>
                </c:pt>
                <c:pt idx="2062">
                  <c:v>4.8179999999999996</c:v>
                </c:pt>
                <c:pt idx="2063">
                  <c:v>4.8109999999999999</c:v>
                </c:pt>
                <c:pt idx="2064">
                  <c:v>4.7930000000000001</c:v>
                </c:pt>
                <c:pt idx="2065">
                  <c:v>4.8289999999999997</c:v>
                </c:pt>
                <c:pt idx="2066">
                  <c:v>4.8460000000000001</c:v>
                </c:pt>
                <c:pt idx="2067">
                  <c:v>4.8639999999999999</c:v>
                </c:pt>
                <c:pt idx="2068">
                  <c:v>4.859</c:v>
                </c:pt>
                <c:pt idx="2069">
                  <c:v>4.8259999999999996</c:v>
                </c:pt>
                <c:pt idx="2070">
                  <c:v>4.7439999999999998</c:v>
                </c:pt>
                <c:pt idx="2071">
                  <c:v>4.718</c:v>
                </c:pt>
                <c:pt idx="2072">
                  <c:v>4.74</c:v>
                </c:pt>
                <c:pt idx="2073">
                  <c:v>4.7350000000000003</c:v>
                </c:pt>
                <c:pt idx="2074">
                  <c:v>4.6980000000000004</c:v>
                </c:pt>
                <c:pt idx="2075">
                  <c:v>4.6760000000000002</c:v>
                </c:pt>
                <c:pt idx="2076">
                  <c:v>4.7169999999999996</c:v>
                </c:pt>
                <c:pt idx="2077">
                  <c:v>4.673</c:v>
                </c:pt>
                <c:pt idx="2078">
                  <c:v>4.6980000000000004</c:v>
                </c:pt>
                <c:pt idx="2079">
                  <c:v>4.7759999999999998</c:v>
                </c:pt>
                <c:pt idx="2080">
                  <c:v>4.8250000000000002</c:v>
                </c:pt>
                <c:pt idx="2081">
                  <c:v>4.8639999999999999</c:v>
                </c:pt>
                <c:pt idx="2082">
                  <c:v>4.9089999999999998</c:v>
                </c:pt>
                <c:pt idx="2083">
                  <c:v>4.9909999999999997</c:v>
                </c:pt>
                <c:pt idx="2084">
                  <c:v>5.0650000000000004</c:v>
                </c:pt>
                <c:pt idx="2085">
                  <c:v>5.1319999999999997</c:v>
                </c:pt>
                <c:pt idx="2086">
                  <c:v>5.1740000000000004</c:v>
                </c:pt>
                <c:pt idx="2087">
                  <c:v>5.1609999999999996</c:v>
                </c:pt>
                <c:pt idx="2088">
                  <c:v>5.1070000000000002</c:v>
                </c:pt>
                <c:pt idx="2089">
                  <c:v>5.05</c:v>
                </c:pt>
                <c:pt idx="2090">
                  <c:v>5.0069999999999997</c:v>
                </c:pt>
                <c:pt idx="2091">
                  <c:v>4.9569999999999999</c:v>
                </c:pt>
                <c:pt idx="2092">
                  <c:v>4.8869999999999996</c:v>
                </c:pt>
                <c:pt idx="2093">
                  <c:v>4.8860000000000001</c:v>
                </c:pt>
                <c:pt idx="2094">
                  <c:v>4.8360000000000003</c:v>
                </c:pt>
                <c:pt idx="2095">
                  <c:v>4.7880000000000003</c:v>
                </c:pt>
                <c:pt idx="2096">
                  <c:v>4.7240000000000002</c:v>
                </c:pt>
                <c:pt idx="2097">
                  <c:v>4.6619999999999999</c:v>
                </c:pt>
                <c:pt idx="2098">
                  <c:v>4.6509999999999998</c:v>
                </c:pt>
                <c:pt idx="2099">
                  <c:v>4.6269999999999998</c:v>
                </c:pt>
                <c:pt idx="2100">
                  <c:v>4.66</c:v>
                </c:pt>
                <c:pt idx="2101">
                  <c:v>4.6120000000000001</c:v>
                </c:pt>
                <c:pt idx="2102">
                  <c:v>4.593</c:v>
                </c:pt>
                <c:pt idx="2103">
                  <c:v>4.5549999999999997</c:v>
                </c:pt>
                <c:pt idx="2104">
                  <c:v>4.5060000000000002</c:v>
                </c:pt>
                <c:pt idx="2105">
                  <c:v>4.4039999999999999</c:v>
                </c:pt>
                <c:pt idx="2106">
                  <c:v>4.2750000000000004</c:v>
                </c:pt>
                <c:pt idx="2107">
                  <c:v>4.1589999999999998</c:v>
                </c:pt>
                <c:pt idx="2108">
                  <c:v>3.9860000000000002</c:v>
                </c:pt>
                <c:pt idx="2109">
                  <c:v>3.8969999999999998</c:v>
                </c:pt>
                <c:pt idx="2110">
                  <c:v>3.7869999999999999</c:v>
                </c:pt>
                <c:pt idx="2111">
                  <c:v>3.7050000000000001</c:v>
                </c:pt>
                <c:pt idx="2112">
                  <c:v>3.653</c:v>
                </c:pt>
                <c:pt idx="2113">
                  <c:v>3.6230000000000002</c:v>
                </c:pt>
                <c:pt idx="2114">
                  <c:v>3.5640000000000001</c:v>
                </c:pt>
                <c:pt idx="2115">
                  <c:v>3.4710000000000001</c:v>
                </c:pt>
                <c:pt idx="2116">
                  <c:v>3.42</c:v>
                </c:pt>
                <c:pt idx="2117">
                  <c:v>3.39</c:v>
                </c:pt>
                <c:pt idx="2118">
                  <c:v>3.3580000000000001</c:v>
                </c:pt>
                <c:pt idx="2119">
                  <c:v>3.3279999999999998</c:v>
                </c:pt>
                <c:pt idx="2120">
                  <c:v>3.2810000000000001</c:v>
                </c:pt>
                <c:pt idx="2121">
                  <c:v>3.3159999999999998</c:v>
                </c:pt>
                <c:pt idx="2122">
                  <c:v>3.2469999999999999</c:v>
                </c:pt>
                <c:pt idx="2123">
                  <c:v>3.23</c:v>
                </c:pt>
                <c:pt idx="2124">
                  <c:v>3.22</c:v>
                </c:pt>
                <c:pt idx="2125">
                  <c:v>3.2120000000000002</c:v>
                </c:pt>
                <c:pt idx="2126">
                  <c:v>3.194</c:v>
                </c:pt>
                <c:pt idx="2127">
                  <c:v>3.194</c:v>
                </c:pt>
                <c:pt idx="2128">
                  <c:v>3.2109999999999999</c:v>
                </c:pt>
                <c:pt idx="2129">
                  <c:v>3.2320000000000002</c:v>
                </c:pt>
                <c:pt idx="2130">
                  <c:v>3.2429999999999999</c:v>
                </c:pt>
                <c:pt idx="2131">
                  <c:v>3.26</c:v>
                </c:pt>
                <c:pt idx="2132">
                  <c:v>3.2890000000000001</c:v>
                </c:pt>
                <c:pt idx="2133">
                  <c:v>3.31</c:v>
                </c:pt>
                <c:pt idx="2134">
                  <c:v>3.3109999999999999</c:v>
                </c:pt>
                <c:pt idx="2135">
                  <c:v>3.347</c:v>
                </c:pt>
                <c:pt idx="2136">
                  <c:v>3.452</c:v>
                </c:pt>
                <c:pt idx="2137">
                  <c:v>3.6269999999999998</c:v>
                </c:pt>
                <c:pt idx="2138">
                  <c:v>3.742</c:v>
                </c:pt>
                <c:pt idx="2139">
                  <c:v>3.92</c:v>
                </c:pt>
                <c:pt idx="2140">
                  <c:v>4.1520000000000001</c:v>
                </c:pt>
                <c:pt idx="2141">
                  <c:v>4.4329999999999998</c:v>
                </c:pt>
                <c:pt idx="2142">
                  <c:v>4.6029999999999998</c:v>
                </c:pt>
                <c:pt idx="2143">
                  <c:v>4.7450000000000001</c:v>
                </c:pt>
                <c:pt idx="2144">
                  <c:v>4.8319999999999999</c:v>
                </c:pt>
                <c:pt idx="2145">
                  <c:v>4.95</c:v>
                </c:pt>
                <c:pt idx="2146">
                  <c:v>4.9720000000000004</c:v>
                </c:pt>
                <c:pt idx="2147">
                  <c:v>4.9829999999999997</c:v>
                </c:pt>
                <c:pt idx="2148">
                  <c:v>5.008</c:v>
                </c:pt>
                <c:pt idx="2149">
                  <c:v>5.0289999999999999</c:v>
                </c:pt>
                <c:pt idx="2150">
                  <c:v>5.0389999999999997</c:v>
                </c:pt>
                <c:pt idx="2151">
                  <c:v>4.9829999999999997</c:v>
                </c:pt>
                <c:pt idx="2152">
                  <c:v>4.9729999999999999</c:v>
                </c:pt>
                <c:pt idx="2153">
                  <c:v>4.9240000000000004</c:v>
                </c:pt>
                <c:pt idx="2154">
                  <c:v>4.9400000000000004</c:v>
                </c:pt>
                <c:pt idx="2155">
                  <c:v>4.9550000000000001</c:v>
                </c:pt>
                <c:pt idx="2156">
                  <c:v>4.9580000000000002</c:v>
                </c:pt>
                <c:pt idx="2157">
                  <c:v>4.9279999999999999</c:v>
                </c:pt>
                <c:pt idx="2158">
                  <c:v>4.8849999999999998</c:v>
                </c:pt>
                <c:pt idx="2159">
                  <c:v>4.8940000000000001</c:v>
                </c:pt>
                <c:pt idx="2160">
                  <c:v>4.8869999999999996</c:v>
                </c:pt>
                <c:pt idx="2161">
                  <c:v>4.9249999999999998</c:v>
                </c:pt>
                <c:pt idx="2162">
                  <c:v>4.9180000000000001</c:v>
                </c:pt>
                <c:pt idx="2163">
                  <c:v>4.9189999999999996</c:v>
                </c:pt>
                <c:pt idx="2164">
                  <c:v>4.9059999999999997</c:v>
                </c:pt>
                <c:pt idx="2165">
                  <c:v>4.8639999999999999</c:v>
                </c:pt>
                <c:pt idx="2166">
                  <c:v>4.8259999999999996</c:v>
                </c:pt>
                <c:pt idx="2167">
                  <c:v>4.8099999999999996</c:v>
                </c:pt>
                <c:pt idx="2168">
                  <c:v>4.7869999999999999</c:v>
                </c:pt>
                <c:pt idx="2169">
                  <c:v>4.8550000000000004</c:v>
                </c:pt>
                <c:pt idx="2170">
                  <c:v>4.8090000000000002</c:v>
                </c:pt>
                <c:pt idx="2171">
                  <c:v>4.8019999999999996</c:v>
                </c:pt>
                <c:pt idx="2172">
                  <c:v>4.8040000000000003</c:v>
                </c:pt>
                <c:pt idx="2173">
                  <c:v>4.8479999999999999</c:v>
                </c:pt>
                <c:pt idx="2174">
                  <c:v>4.8460000000000001</c:v>
                </c:pt>
                <c:pt idx="2175">
                  <c:v>4.8869999999999996</c:v>
                </c:pt>
                <c:pt idx="2176">
                  <c:v>4.9039999999999999</c:v>
                </c:pt>
                <c:pt idx="2177">
                  <c:v>4.9089999999999998</c:v>
                </c:pt>
                <c:pt idx="2178">
                  <c:v>5.0060000000000002</c:v>
                </c:pt>
                <c:pt idx="2179">
                  <c:v>5.0679999999999996</c:v>
                </c:pt>
                <c:pt idx="2180">
                  <c:v>5.0359999999999996</c:v>
                </c:pt>
                <c:pt idx="2181">
                  <c:v>5.1120000000000001</c:v>
                </c:pt>
                <c:pt idx="2182">
                  <c:v>5.1710000000000003</c:v>
                </c:pt>
                <c:pt idx="2183">
                  <c:v>5.1559999999999997</c:v>
                </c:pt>
                <c:pt idx="2184">
                  <c:v>5.1479999999999997</c:v>
                </c:pt>
                <c:pt idx="2185">
                  <c:v>5.0629999999999997</c:v>
                </c:pt>
                <c:pt idx="2186">
                  <c:v>4.9930000000000003</c:v>
                </c:pt>
                <c:pt idx="2187">
                  <c:v>4.9269999999999996</c:v>
                </c:pt>
                <c:pt idx="2188">
                  <c:v>4.88</c:v>
                </c:pt>
                <c:pt idx="2189">
                  <c:v>4.84</c:v>
                </c:pt>
                <c:pt idx="2190">
                  <c:v>4.79</c:v>
                </c:pt>
                <c:pt idx="2191">
                  <c:v>4.7389999999999999</c:v>
                </c:pt>
                <c:pt idx="2192">
                  <c:v>4.718</c:v>
                </c:pt>
                <c:pt idx="2193">
                  <c:v>4.6820000000000004</c:v>
                </c:pt>
                <c:pt idx="2194">
                  <c:v>4.6669999999999998</c:v>
                </c:pt>
                <c:pt idx="2195">
                  <c:v>4.6500000000000004</c:v>
                </c:pt>
                <c:pt idx="2196">
                  <c:v>4.6369999999999996</c:v>
                </c:pt>
                <c:pt idx="2197">
                  <c:v>4.5960000000000001</c:v>
                </c:pt>
                <c:pt idx="2198">
                  <c:v>4.6139999999999999</c:v>
                </c:pt>
                <c:pt idx="2199">
                  <c:v>4.625</c:v>
                </c:pt>
                <c:pt idx="2200">
                  <c:v>4.5469999999999997</c:v>
                </c:pt>
                <c:pt idx="2201">
                  <c:v>4.4359999999999999</c:v>
                </c:pt>
                <c:pt idx="2202">
                  <c:v>4.3289999999999997</c:v>
                </c:pt>
                <c:pt idx="2203">
                  <c:v>4.21</c:v>
                </c:pt>
                <c:pt idx="2204">
                  <c:v>4.0739999999999998</c:v>
                </c:pt>
                <c:pt idx="2205">
                  <c:v>3.952</c:v>
                </c:pt>
                <c:pt idx="2206">
                  <c:v>3.8460000000000001</c:v>
                </c:pt>
                <c:pt idx="2207">
                  <c:v>3.7519999999999998</c:v>
                </c:pt>
                <c:pt idx="2208">
                  <c:v>3.6709999999999998</c:v>
                </c:pt>
                <c:pt idx="2209">
                  <c:v>3.6539999999999999</c:v>
                </c:pt>
                <c:pt idx="2210">
                  <c:v>3.589</c:v>
                </c:pt>
                <c:pt idx="2211">
                  <c:v>3.5270000000000001</c:v>
                </c:pt>
                <c:pt idx="2212">
                  <c:v>3.4689999999999999</c:v>
                </c:pt>
                <c:pt idx="2213">
                  <c:v>3.4510000000000001</c:v>
                </c:pt>
                <c:pt idx="2214">
                  <c:v>3.403</c:v>
                </c:pt>
                <c:pt idx="2215">
                  <c:v>3.3740000000000001</c:v>
                </c:pt>
                <c:pt idx="2216">
                  <c:v>3.3460000000000001</c:v>
                </c:pt>
                <c:pt idx="2217">
                  <c:v>3.3439999999999999</c:v>
                </c:pt>
                <c:pt idx="2218">
                  <c:v>3.3159999999999998</c:v>
                </c:pt>
                <c:pt idx="2219">
                  <c:v>3.2970000000000002</c:v>
                </c:pt>
                <c:pt idx="2220">
                  <c:v>3.262</c:v>
                </c:pt>
                <c:pt idx="2221">
                  <c:v>3.262</c:v>
                </c:pt>
                <c:pt idx="2222">
                  <c:v>3.25</c:v>
                </c:pt>
                <c:pt idx="2223">
                  <c:v>3.2469999999999999</c:v>
                </c:pt>
                <c:pt idx="2224">
                  <c:v>3.2429999999999999</c:v>
                </c:pt>
                <c:pt idx="2225">
                  <c:v>3.2679999999999998</c:v>
                </c:pt>
                <c:pt idx="2226">
                  <c:v>3.262</c:v>
                </c:pt>
                <c:pt idx="2227">
                  <c:v>3.2789999999999999</c:v>
                </c:pt>
                <c:pt idx="2228">
                  <c:v>3.306</c:v>
                </c:pt>
                <c:pt idx="2229">
                  <c:v>3.3380000000000001</c:v>
                </c:pt>
                <c:pt idx="2230">
                  <c:v>3.32</c:v>
                </c:pt>
                <c:pt idx="2231">
                  <c:v>3.3540000000000001</c:v>
                </c:pt>
                <c:pt idx="2232">
                  <c:v>3.4729999999999999</c:v>
                </c:pt>
                <c:pt idx="2233">
                  <c:v>3.637</c:v>
                </c:pt>
                <c:pt idx="2234">
                  <c:v>3.7410000000000001</c:v>
                </c:pt>
                <c:pt idx="2235">
                  <c:v>3.9089999999999998</c:v>
                </c:pt>
                <c:pt idx="2236">
                  <c:v>4.1020000000000003</c:v>
                </c:pt>
                <c:pt idx="2237">
                  <c:v>4.407</c:v>
                </c:pt>
                <c:pt idx="2238">
                  <c:v>4.5430000000000001</c:v>
                </c:pt>
                <c:pt idx="2239">
                  <c:v>4.6950000000000003</c:v>
                </c:pt>
                <c:pt idx="2240">
                  <c:v>4.827</c:v>
                </c:pt>
                <c:pt idx="2241">
                  <c:v>4.9139999999999997</c:v>
                </c:pt>
                <c:pt idx="2242">
                  <c:v>4.9370000000000003</c:v>
                </c:pt>
                <c:pt idx="2243">
                  <c:v>4.9320000000000004</c:v>
                </c:pt>
                <c:pt idx="2244">
                  <c:v>4.9370000000000003</c:v>
                </c:pt>
                <c:pt idx="2245">
                  <c:v>4.9690000000000003</c:v>
                </c:pt>
                <c:pt idx="2246">
                  <c:v>4.9180000000000001</c:v>
                </c:pt>
                <c:pt idx="2247">
                  <c:v>4.9059999999999997</c:v>
                </c:pt>
                <c:pt idx="2248">
                  <c:v>4.8959999999999999</c:v>
                </c:pt>
                <c:pt idx="2249">
                  <c:v>4.8730000000000002</c:v>
                </c:pt>
                <c:pt idx="2250">
                  <c:v>4.8920000000000003</c:v>
                </c:pt>
                <c:pt idx="2251">
                  <c:v>4.8689999999999998</c:v>
                </c:pt>
                <c:pt idx="2252">
                  <c:v>4.8719999999999999</c:v>
                </c:pt>
                <c:pt idx="2253">
                  <c:v>4.8940000000000001</c:v>
                </c:pt>
                <c:pt idx="2254">
                  <c:v>4.8780000000000001</c:v>
                </c:pt>
                <c:pt idx="2255">
                  <c:v>4.859</c:v>
                </c:pt>
                <c:pt idx="2256">
                  <c:v>4.8630000000000004</c:v>
                </c:pt>
                <c:pt idx="2257">
                  <c:v>4.9020000000000001</c:v>
                </c:pt>
                <c:pt idx="2258">
                  <c:v>4.9249999999999998</c:v>
                </c:pt>
                <c:pt idx="2259">
                  <c:v>4.9359999999999999</c:v>
                </c:pt>
                <c:pt idx="2260">
                  <c:v>4.9169999999999998</c:v>
                </c:pt>
                <c:pt idx="2261">
                  <c:v>4.8630000000000004</c:v>
                </c:pt>
                <c:pt idx="2262">
                  <c:v>4.8099999999999996</c:v>
                </c:pt>
                <c:pt idx="2263">
                  <c:v>4.8079999999999998</c:v>
                </c:pt>
                <c:pt idx="2264">
                  <c:v>4.8099999999999996</c:v>
                </c:pt>
                <c:pt idx="2265">
                  <c:v>4.8230000000000004</c:v>
                </c:pt>
                <c:pt idx="2266">
                  <c:v>4.8029999999999999</c:v>
                </c:pt>
                <c:pt idx="2267">
                  <c:v>4.806</c:v>
                </c:pt>
                <c:pt idx="2268">
                  <c:v>4.8049999999999997</c:v>
                </c:pt>
                <c:pt idx="2269">
                  <c:v>4.8310000000000004</c:v>
                </c:pt>
                <c:pt idx="2270">
                  <c:v>4.8479999999999999</c:v>
                </c:pt>
                <c:pt idx="2271">
                  <c:v>4.8659999999999997</c:v>
                </c:pt>
                <c:pt idx="2272">
                  <c:v>4.9400000000000004</c:v>
                </c:pt>
                <c:pt idx="2273">
                  <c:v>4.9989999999999997</c:v>
                </c:pt>
                <c:pt idx="2274">
                  <c:v>5.0739999999999998</c:v>
                </c:pt>
                <c:pt idx="2275">
                  <c:v>5.0999999999999996</c:v>
                </c:pt>
                <c:pt idx="2276">
                  <c:v>5.157</c:v>
                </c:pt>
                <c:pt idx="2277">
                  <c:v>5.157</c:v>
                </c:pt>
                <c:pt idx="2278">
                  <c:v>5.1820000000000004</c:v>
                </c:pt>
                <c:pt idx="2279">
                  <c:v>5.18</c:v>
                </c:pt>
                <c:pt idx="2280">
                  <c:v>5.1470000000000002</c:v>
                </c:pt>
                <c:pt idx="2281">
                  <c:v>5.093</c:v>
                </c:pt>
                <c:pt idx="2282">
                  <c:v>5.0720000000000001</c:v>
                </c:pt>
                <c:pt idx="2283">
                  <c:v>5.0250000000000004</c:v>
                </c:pt>
                <c:pt idx="2284">
                  <c:v>4.9939999999999998</c:v>
                </c:pt>
                <c:pt idx="2285">
                  <c:v>4.9800000000000004</c:v>
                </c:pt>
                <c:pt idx="2286">
                  <c:v>4.9539999999999997</c:v>
                </c:pt>
                <c:pt idx="2287">
                  <c:v>4.9160000000000004</c:v>
                </c:pt>
                <c:pt idx="2288">
                  <c:v>4.8680000000000003</c:v>
                </c:pt>
                <c:pt idx="2289">
                  <c:v>4.8220000000000001</c:v>
                </c:pt>
                <c:pt idx="2290">
                  <c:v>4.8019999999999996</c:v>
                </c:pt>
                <c:pt idx="2291">
                  <c:v>4.782</c:v>
                </c:pt>
                <c:pt idx="2292">
                  <c:v>4.7119999999999997</c:v>
                </c:pt>
                <c:pt idx="2293">
                  <c:v>4.7060000000000004</c:v>
                </c:pt>
                <c:pt idx="2294">
                  <c:v>4.6609999999999996</c:v>
                </c:pt>
                <c:pt idx="2295">
                  <c:v>4.6150000000000002</c:v>
                </c:pt>
                <c:pt idx="2296">
                  <c:v>4.5090000000000003</c:v>
                </c:pt>
                <c:pt idx="2297">
                  <c:v>4.3959999999999999</c:v>
                </c:pt>
                <c:pt idx="2298">
                  <c:v>4.2720000000000002</c:v>
                </c:pt>
                <c:pt idx="2299">
                  <c:v>4.1440000000000001</c:v>
                </c:pt>
                <c:pt idx="2300">
                  <c:v>4.0049999999999999</c:v>
                </c:pt>
                <c:pt idx="2301">
                  <c:v>3.9060000000000001</c:v>
                </c:pt>
                <c:pt idx="2302">
                  <c:v>3.8210000000000002</c:v>
                </c:pt>
                <c:pt idx="2303">
                  <c:v>3.7410000000000001</c:v>
                </c:pt>
                <c:pt idx="2304">
                  <c:v>3.6989999999999998</c:v>
                </c:pt>
                <c:pt idx="2305">
                  <c:v>3.6579999999999999</c:v>
                </c:pt>
                <c:pt idx="2306">
                  <c:v>3.58</c:v>
                </c:pt>
                <c:pt idx="2307">
                  <c:v>3.5190000000000001</c:v>
                </c:pt>
                <c:pt idx="2308">
                  <c:v>3.4660000000000002</c:v>
                </c:pt>
                <c:pt idx="2309">
                  <c:v>3.46</c:v>
                </c:pt>
                <c:pt idx="2310">
                  <c:v>3.419</c:v>
                </c:pt>
                <c:pt idx="2311">
                  <c:v>3.4020000000000001</c:v>
                </c:pt>
                <c:pt idx="2312">
                  <c:v>3.375</c:v>
                </c:pt>
                <c:pt idx="2313">
                  <c:v>3.3820000000000001</c:v>
                </c:pt>
                <c:pt idx="2314">
                  <c:v>3.3359999999999999</c:v>
                </c:pt>
                <c:pt idx="2315">
                  <c:v>3.306</c:v>
                </c:pt>
                <c:pt idx="2316">
                  <c:v>3.2690000000000001</c:v>
                </c:pt>
                <c:pt idx="2317">
                  <c:v>3.278</c:v>
                </c:pt>
                <c:pt idx="2318">
                  <c:v>3.2589999999999999</c:v>
                </c:pt>
                <c:pt idx="2319">
                  <c:v>3.2490000000000001</c:v>
                </c:pt>
                <c:pt idx="2320">
                  <c:v>3.2480000000000002</c:v>
                </c:pt>
                <c:pt idx="2321">
                  <c:v>3.2549999999999999</c:v>
                </c:pt>
                <c:pt idx="2322">
                  <c:v>3.2469999999999999</c:v>
                </c:pt>
                <c:pt idx="2323">
                  <c:v>3.266</c:v>
                </c:pt>
                <c:pt idx="2324">
                  <c:v>3.3039999999999998</c:v>
                </c:pt>
                <c:pt idx="2325">
                  <c:v>3.33</c:v>
                </c:pt>
                <c:pt idx="2326">
                  <c:v>3.3149999999999999</c:v>
                </c:pt>
                <c:pt idx="2327">
                  <c:v>3.3490000000000002</c:v>
                </c:pt>
                <c:pt idx="2328">
                  <c:v>3.423</c:v>
                </c:pt>
                <c:pt idx="2329">
                  <c:v>3.5950000000000002</c:v>
                </c:pt>
                <c:pt idx="2330">
                  <c:v>3.74</c:v>
                </c:pt>
                <c:pt idx="2331">
                  <c:v>3.8969999999999998</c:v>
                </c:pt>
                <c:pt idx="2332">
                  <c:v>4.0819999999999999</c:v>
                </c:pt>
                <c:pt idx="2333">
                  <c:v>4.3620000000000001</c:v>
                </c:pt>
                <c:pt idx="2334">
                  <c:v>4.5110000000000001</c:v>
                </c:pt>
                <c:pt idx="2335">
                  <c:v>4.694</c:v>
                </c:pt>
                <c:pt idx="2336">
                  <c:v>4.7889999999999997</c:v>
                </c:pt>
                <c:pt idx="2337">
                  <c:v>4.8920000000000003</c:v>
                </c:pt>
                <c:pt idx="2338">
                  <c:v>4.8780000000000001</c:v>
                </c:pt>
                <c:pt idx="2339">
                  <c:v>4.9269999999999996</c:v>
                </c:pt>
                <c:pt idx="2340">
                  <c:v>4.9749999999999996</c:v>
                </c:pt>
                <c:pt idx="2341">
                  <c:v>5.0140000000000002</c:v>
                </c:pt>
                <c:pt idx="2342">
                  <c:v>5.0149999999999997</c:v>
                </c:pt>
                <c:pt idx="2343">
                  <c:v>4.97</c:v>
                </c:pt>
                <c:pt idx="2344">
                  <c:v>4.9390000000000001</c:v>
                </c:pt>
                <c:pt idx="2345">
                  <c:v>4.9260000000000002</c:v>
                </c:pt>
                <c:pt idx="2346">
                  <c:v>4.9180000000000001</c:v>
                </c:pt>
                <c:pt idx="2347">
                  <c:v>4.9020000000000001</c:v>
                </c:pt>
                <c:pt idx="2348">
                  <c:v>4.9130000000000003</c:v>
                </c:pt>
                <c:pt idx="2349">
                  <c:v>4.9119999999999999</c:v>
                </c:pt>
                <c:pt idx="2350">
                  <c:v>4.9029999999999996</c:v>
                </c:pt>
                <c:pt idx="2351">
                  <c:v>4.91</c:v>
                </c:pt>
                <c:pt idx="2352">
                  <c:v>4.8780000000000001</c:v>
                </c:pt>
                <c:pt idx="2353">
                  <c:v>4.8890000000000002</c:v>
                </c:pt>
                <c:pt idx="2354">
                  <c:v>4.8769999999999998</c:v>
                </c:pt>
                <c:pt idx="2355">
                  <c:v>4.8719999999999999</c:v>
                </c:pt>
                <c:pt idx="2356">
                  <c:v>4.8159999999999998</c:v>
                </c:pt>
                <c:pt idx="2357">
                  <c:v>4.7720000000000002</c:v>
                </c:pt>
                <c:pt idx="2358">
                  <c:v>4.702</c:v>
                </c:pt>
                <c:pt idx="2359">
                  <c:v>4.6539999999999999</c:v>
                </c:pt>
                <c:pt idx="2360">
                  <c:v>4.6159999999999997</c:v>
                </c:pt>
                <c:pt idx="2361">
                  <c:v>4.6230000000000002</c:v>
                </c:pt>
                <c:pt idx="2362">
                  <c:v>4.5839999999999996</c:v>
                </c:pt>
                <c:pt idx="2363">
                  <c:v>4.585</c:v>
                </c:pt>
                <c:pt idx="2364">
                  <c:v>4.5439999999999996</c:v>
                </c:pt>
                <c:pt idx="2365">
                  <c:v>4.5640000000000001</c:v>
                </c:pt>
                <c:pt idx="2366">
                  <c:v>4.5750000000000002</c:v>
                </c:pt>
                <c:pt idx="2367">
                  <c:v>4.5599999999999996</c:v>
                </c:pt>
                <c:pt idx="2368">
                  <c:v>4.6040000000000001</c:v>
                </c:pt>
                <c:pt idx="2369">
                  <c:v>4.6319999999999997</c:v>
                </c:pt>
                <c:pt idx="2370">
                  <c:v>4.649</c:v>
                </c:pt>
                <c:pt idx="2371">
                  <c:v>4.7</c:v>
                </c:pt>
                <c:pt idx="2372">
                  <c:v>4.7039999999999997</c:v>
                </c:pt>
                <c:pt idx="2373">
                  <c:v>4.7720000000000002</c:v>
                </c:pt>
                <c:pt idx="2374">
                  <c:v>4.7939999999999996</c:v>
                </c:pt>
                <c:pt idx="2375">
                  <c:v>4.827</c:v>
                </c:pt>
                <c:pt idx="2376">
                  <c:v>4.7750000000000004</c:v>
                </c:pt>
                <c:pt idx="2377">
                  <c:v>4.7460000000000004</c:v>
                </c:pt>
                <c:pt idx="2378">
                  <c:v>4.7130000000000001</c:v>
                </c:pt>
                <c:pt idx="2379">
                  <c:v>4.6989999999999998</c:v>
                </c:pt>
                <c:pt idx="2380">
                  <c:v>4.6509999999999998</c:v>
                </c:pt>
                <c:pt idx="2381">
                  <c:v>4.6269999999999998</c:v>
                </c:pt>
                <c:pt idx="2382">
                  <c:v>4.6029999999999998</c:v>
                </c:pt>
                <c:pt idx="2383">
                  <c:v>4.5529999999999999</c:v>
                </c:pt>
                <c:pt idx="2384">
                  <c:v>4.5179999999999998</c:v>
                </c:pt>
                <c:pt idx="2385">
                  <c:v>4.4980000000000002</c:v>
                </c:pt>
                <c:pt idx="2386">
                  <c:v>4.4809999999999999</c:v>
                </c:pt>
                <c:pt idx="2387">
                  <c:v>4.452</c:v>
                </c:pt>
                <c:pt idx="2388">
                  <c:v>4.4550000000000001</c:v>
                </c:pt>
                <c:pt idx="2389">
                  <c:v>4.4260000000000002</c:v>
                </c:pt>
                <c:pt idx="2390">
                  <c:v>4.452</c:v>
                </c:pt>
                <c:pt idx="2391">
                  <c:v>4.45</c:v>
                </c:pt>
                <c:pt idx="2392">
                  <c:v>4.4020000000000001</c:v>
                </c:pt>
                <c:pt idx="2393">
                  <c:v>4.3419999999999996</c:v>
                </c:pt>
                <c:pt idx="2394">
                  <c:v>4.2169999999999996</c:v>
                </c:pt>
                <c:pt idx="2395">
                  <c:v>4.1310000000000002</c:v>
                </c:pt>
                <c:pt idx="2396">
                  <c:v>4.0330000000000004</c:v>
                </c:pt>
                <c:pt idx="2397">
                  <c:v>3.9220000000000002</c:v>
                </c:pt>
                <c:pt idx="2398">
                  <c:v>3.8380000000000001</c:v>
                </c:pt>
                <c:pt idx="2399">
                  <c:v>3.7629999999999999</c:v>
                </c:pt>
                <c:pt idx="2400">
                  <c:v>3.6920000000000002</c:v>
                </c:pt>
                <c:pt idx="2401">
                  <c:v>3.653</c:v>
                </c:pt>
                <c:pt idx="2402">
                  <c:v>3.6030000000000002</c:v>
                </c:pt>
                <c:pt idx="2403">
                  <c:v>3.5510000000000002</c:v>
                </c:pt>
                <c:pt idx="2404">
                  <c:v>3.4820000000000002</c:v>
                </c:pt>
                <c:pt idx="2405">
                  <c:v>3.4430000000000001</c:v>
                </c:pt>
                <c:pt idx="2406">
                  <c:v>3.3919999999999999</c:v>
                </c:pt>
                <c:pt idx="2407">
                  <c:v>3.359</c:v>
                </c:pt>
                <c:pt idx="2408">
                  <c:v>3.3180000000000001</c:v>
                </c:pt>
                <c:pt idx="2409">
                  <c:v>3.3079999999999998</c:v>
                </c:pt>
                <c:pt idx="2410">
                  <c:v>3.2730000000000001</c:v>
                </c:pt>
                <c:pt idx="2411">
                  <c:v>3.242</c:v>
                </c:pt>
                <c:pt idx="2412">
                  <c:v>3.2149999999999999</c:v>
                </c:pt>
                <c:pt idx="2413">
                  <c:v>3.1949999999999998</c:v>
                </c:pt>
                <c:pt idx="2414">
                  <c:v>3.1760000000000002</c:v>
                </c:pt>
                <c:pt idx="2415">
                  <c:v>3.1709999999999998</c:v>
                </c:pt>
                <c:pt idx="2416">
                  <c:v>3.1720000000000002</c:v>
                </c:pt>
                <c:pt idx="2417">
                  <c:v>3.1920000000000002</c:v>
                </c:pt>
                <c:pt idx="2418">
                  <c:v>3.1920000000000002</c:v>
                </c:pt>
                <c:pt idx="2419">
                  <c:v>3.1930000000000001</c:v>
                </c:pt>
                <c:pt idx="2420">
                  <c:v>3.198</c:v>
                </c:pt>
                <c:pt idx="2421">
                  <c:v>3.206</c:v>
                </c:pt>
                <c:pt idx="2422">
                  <c:v>3.1789999999999998</c:v>
                </c:pt>
                <c:pt idx="2423">
                  <c:v>3.1720000000000002</c:v>
                </c:pt>
                <c:pt idx="2424">
                  <c:v>3.2309999999999999</c:v>
                </c:pt>
                <c:pt idx="2425">
                  <c:v>3.319</c:v>
                </c:pt>
                <c:pt idx="2426">
                  <c:v>3.3719999999999999</c:v>
                </c:pt>
                <c:pt idx="2427">
                  <c:v>3.4380000000000002</c:v>
                </c:pt>
                <c:pt idx="2428">
                  <c:v>3.5310000000000001</c:v>
                </c:pt>
                <c:pt idx="2429">
                  <c:v>3.6779999999999999</c:v>
                </c:pt>
                <c:pt idx="2430">
                  <c:v>3.7709999999999999</c:v>
                </c:pt>
                <c:pt idx="2431">
                  <c:v>3.8719999999999999</c:v>
                </c:pt>
                <c:pt idx="2432">
                  <c:v>3.9929999999999999</c:v>
                </c:pt>
                <c:pt idx="2433">
                  <c:v>4.12</c:v>
                </c:pt>
                <c:pt idx="2434">
                  <c:v>4.2320000000000002</c:v>
                </c:pt>
                <c:pt idx="2435">
                  <c:v>4.3150000000000004</c:v>
                </c:pt>
                <c:pt idx="2436">
                  <c:v>4.391</c:v>
                </c:pt>
                <c:pt idx="2437">
                  <c:v>4.4720000000000004</c:v>
                </c:pt>
                <c:pt idx="2438">
                  <c:v>4.4950000000000001</c:v>
                </c:pt>
                <c:pt idx="2439">
                  <c:v>4.5250000000000004</c:v>
                </c:pt>
                <c:pt idx="2440">
                  <c:v>4.5190000000000001</c:v>
                </c:pt>
                <c:pt idx="2441">
                  <c:v>4.5309999999999997</c:v>
                </c:pt>
                <c:pt idx="2442">
                  <c:v>4.5229999999999997</c:v>
                </c:pt>
                <c:pt idx="2443">
                  <c:v>4.5220000000000002</c:v>
                </c:pt>
                <c:pt idx="2444">
                  <c:v>4.5010000000000003</c:v>
                </c:pt>
                <c:pt idx="2445">
                  <c:v>4.5069999999999997</c:v>
                </c:pt>
                <c:pt idx="2446">
                  <c:v>4.4790000000000001</c:v>
                </c:pt>
                <c:pt idx="2447">
                  <c:v>4.46</c:v>
                </c:pt>
                <c:pt idx="2448">
                  <c:v>4.4669999999999996</c:v>
                </c:pt>
                <c:pt idx="2449">
                  <c:v>4.47</c:v>
                </c:pt>
                <c:pt idx="2450">
                  <c:v>4.4610000000000003</c:v>
                </c:pt>
                <c:pt idx="2451">
                  <c:v>4.4530000000000003</c:v>
                </c:pt>
                <c:pt idx="2452">
                  <c:v>4.407</c:v>
                </c:pt>
                <c:pt idx="2453">
                  <c:v>4.3840000000000003</c:v>
                </c:pt>
                <c:pt idx="2454">
                  <c:v>4.3360000000000003</c:v>
                </c:pt>
                <c:pt idx="2455">
                  <c:v>4.298</c:v>
                </c:pt>
                <c:pt idx="2456">
                  <c:v>4.2679999999999998</c:v>
                </c:pt>
                <c:pt idx="2457">
                  <c:v>4.226</c:v>
                </c:pt>
                <c:pt idx="2458">
                  <c:v>4.1870000000000003</c:v>
                </c:pt>
                <c:pt idx="2459">
                  <c:v>4.1680000000000001</c:v>
                </c:pt>
                <c:pt idx="2460">
                  <c:v>4.1470000000000002</c:v>
                </c:pt>
                <c:pt idx="2461">
                  <c:v>4.13</c:v>
                </c:pt>
                <c:pt idx="2462">
                  <c:v>4.12</c:v>
                </c:pt>
                <c:pt idx="2463">
                  <c:v>4.1210000000000004</c:v>
                </c:pt>
                <c:pt idx="2464">
                  <c:v>4.1449999999999996</c:v>
                </c:pt>
                <c:pt idx="2465">
                  <c:v>4.117</c:v>
                </c:pt>
                <c:pt idx="2466">
                  <c:v>4.157</c:v>
                </c:pt>
                <c:pt idx="2467">
                  <c:v>4.2229999999999999</c:v>
                </c:pt>
                <c:pt idx="2468">
                  <c:v>4.2910000000000004</c:v>
                </c:pt>
                <c:pt idx="2469">
                  <c:v>4.3440000000000003</c:v>
                </c:pt>
                <c:pt idx="2470">
                  <c:v>4.3879999999999999</c:v>
                </c:pt>
                <c:pt idx="2471">
                  <c:v>4.4539999999999997</c:v>
                </c:pt>
                <c:pt idx="2472">
                  <c:v>4.4470000000000001</c:v>
                </c:pt>
                <c:pt idx="2473">
                  <c:v>4.4169999999999998</c:v>
                </c:pt>
                <c:pt idx="2474">
                  <c:v>4.3920000000000003</c:v>
                </c:pt>
                <c:pt idx="2475">
                  <c:v>4.3890000000000002</c:v>
                </c:pt>
                <c:pt idx="2476">
                  <c:v>4.3380000000000001</c:v>
                </c:pt>
                <c:pt idx="2477">
                  <c:v>4.3120000000000003</c:v>
                </c:pt>
                <c:pt idx="2478">
                  <c:v>4.2439999999999998</c:v>
                </c:pt>
                <c:pt idx="2479">
                  <c:v>4.2610000000000001</c:v>
                </c:pt>
                <c:pt idx="2480">
                  <c:v>4.2489999999999997</c:v>
                </c:pt>
                <c:pt idx="2481">
                  <c:v>4.2169999999999996</c:v>
                </c:pt>
                <c:pt idx="2482">
                  <c:v>4.1859999999999999</c:v>
                </c:pt>
                <c:pt idx="2483">
                  <c:v>4.1449999999999996</c:v>
                </c:pt>
                <c:pt idx="2484">
                  <c:v>4.0819999999999999</c:v>
                </c:pt>
                <c:pt idx="2485">
                  <c:v>4.0730000000000004</c:v>
                </c:pt>
                <c:pt idx="2486">
                  <c:v>4.0869999999999997</c:v>
                </c:pt>
                <c:pt idx="2487">
                  <c:v>4.12</c:v>
                </c:pt>
                <c:pt idx="2488">
                  <c:v>4.093</c:v>
                </c:pt>
                <c:pt idx="2489">
                  <c:v>4.03</c:v>
                </c:pt>
                <c:pt idx="2490">
                  <c:v>3.9689999999999999</c:v>
                </c:pt>
                <c:pt idx="2491">
                  <c:v>3.9020000000000001</c:v>
                </c:pt>
                <c:pt idx="2492">
                  <c:v>3.8090000000000002</c:v>
                </c:pt>
                <c:pt idx="2493">
                  <c:v>3.7309999999999999</c:v>
                </c:pt>
                <c:pt idx="2494">
                  <c:v>3.6619999999999999</c:v>
                </c:pt>
                <c:pt idx="2495">
                  <c:v>3.5870000000000002</c:v>
                </c:pt>
                <c:pt idx="2496">
                  <c:v>3.544</c:v>
                </c:pt>
                <c:pt idx="2497">
                  <c:v>3.544</c:v>
                </c:pt>
                <c:pt idx="2498">
                  <c:v>3.49</c:v>
                </c:pt>
                <c:pt idx="2499">
                  <c:v>3.431</c:v>
                </c:pt>
                <c:pt idx="2500">
                  <c:v>3.375</c:v>
                </c:pt>
                <c:pt idx="2501">
                  <c:v>3.331</c:v>
                </c:pt>
                <c:pt idx="2502">
                  <c:v>3.29</c:v>
                </c:pt>
                <c:pt idx="2503">
                  <c:v>3.2530000000000001</c:v>
                </c:pt>
                <c:pt idx="2504">
                  <c:v>3.2120000000000002</c:v>
                </c:pt>
                <c:pt idx="2505">
                  <c:v>3.2</c:v>
                </c:pt>
                <c:pt idx="2506">
                  <c:v>3.1709999999999998</c:v>
                </c:pt>
                <c:pt idx="2507">
                  <c:v>3.1440000000000001</c:v>
                </c:pt>
                <c:pt idx="2508">
                  <c:v>3.12</c:v>
                </c:pt>
                <c:pt idx="2509">
                  <c:v>3.1059999999999999</c:v>
                </c:pt>
                <c:pt idx="2510">
                  <c:v>3.0870000000000002</c:v>
                </c:pt>
                <c:pt idx="2511">
                  <c:v>3.0640000000000001</c:v>
                </c:pt>
                <c:pt idx="2512">
                  <c:v>3.052</c:v>
                </c:pt>
                <c:pt idx="2513">
                  <c:v>3.0579999999999998</c:v>
                </c:pt>
                <c:pt idx="2514">
                  <c:v>3.0539999999999998</c:v>
                </c:pt>
                <c:pt idx="2515">
                  <c:v>3.0609999999999999</c:v>
                </c:pt>
                <c:pt idx="2516">
                  <c:v>3.0670000000000002</c:v>
                </c:pt>
                <c:pt idx="2517">
                  <c:v>3.0449999999999999</c:v>
                </c:pt>
                <c:pt idx="2518">
                  <c:v>3.0110000000000001</c:v>
                </c:pt>
                <c:pt idx="2519">
                  <c:v>2.9980000000000002</c:v>
                </c:pt>
                <c:pt idx="2520">
                  <c:v>3.0369999999999999</c:v>
                </c:pt>
                <c:pt idx="2521">
                  <c:v>3.09</c:v>
                </c:pt>
                <c:pt idx="2522">
                  <c:v>3.1120000000000001</c:v>
                </c:pt>
                <c:pt idx="2523">
                  <c:v>3.15</c:v>
                </c:pt>
                <c:pt idx="2524">
                  <c:v>3.2109999999999999</c:v>
                </c:pt>
                <c:pt idx="2525">
                  <c:v>3.3079999999999998</c:v>
                </c:pt>
                <c:pt idx="2526">
                  <c:v>3.36</c:v>
                </c:pt>
                <c:pt idx="2527">
                  <c:v>3.4380000000000002</c:v>
                </c:pt>
                <c:pt idx="2528">
                  <c:v>3.5270000000000001</c:v>
                </c:pt>
                <c:pt idx="2529">
                  <c:v>3.6419999999999999</c:v>
                </c:pt>
                <c:pt idx="2530">
                  <c:v>3.7229999999999999</c:v>
                </c:pt>
                <c:pt idx="2531">
                  <c:v>3.8170000000000002</c:v>
                </c:pt>
                <c:pt idx="2532">
                  <c:v>3.8959999999999999</c:v>
                </c:pt>
                <c:pt idx="2533">
                  <c:v>3.9820000000000002</c:v>
                </c:pt>
                <c:pt idx="2534">
                  <c:v>4.05</c:v>
                </c:pt>
                <c:pt idx="2535">
                  <c:v>4.1070000000000002</c:v>
                </c:pt>
                <c:pt idx="2536">
                  <c:v>4.1769999999999996</c:v>
                </c:pt>
                <c:pt idx="2537">
                  <c:v>4.2300000000000004</c:v>
                </c:pt>
                <c:pt idx="2538">
                  <c:v>4.2380000000000004</c:v>
                </c:pt>
                <c:pt idx="2539">
                  <c:v>4.2569999999999997</c:v>
                </c:pt>
                <c:pt idx="2540">
                  <c:v>4.274</c:v>
                </c:pt>
                <c:pt idx="2541">
                  <c:v>4.282</c:v>
                </c:pt>
                <c:pt idx="2542">
                  <c:v>4.2759999999999998</c:v>
                </c:pt>
                <c:pt idx="2543">
                  <c:v>4.2610000000000001</c:v>
                </c:pt>
                <c:pt idx="2544">
                  <c:v>4.2750000000000004</c:v>
                </c:pt>
                <c:pt idx="2545">
                  <c:v>4.32</c:v>
                </c:pt>
                <c:pt idx="2546">
                  <c:v>4.3360000000000003</c:v>
                </c:pt>
                <c:pt idx="2547">
                  <c:v>4.3390000000000004</c:v>
                </c:pt>
                <c:pt idx="2548">
                  <c:v>4.3440000000000003</c:v>
                </c:pt>
                <c:pt idx="2549">
                  <c:v>4.3330000000000002</c:v>
                </c:pt>
                <c:pt idx="2550">
                  <c:v>4.2830000000000004</c:v>
                </c:pt>
                <c:pt idx="2551">
                  <c:v>4.2430000000000003</c:v>
                </c:pt>
                <c:pt idx="2552">
                  <c:v>4.1909999999999998</c:v>
                </c:pt>
                <c:pt idx="2553">
                  <c:v>4.1680000000000001</c:v>
                </c:pt>
                <c:pt idx="2554">
                  <c:v>4.1449999999999996</c:v>
                </c:pt>
                <c:pt idx="2555">
                  <c:v>4.1319999999999997</c:v>
                </c:pt>
                <c:pt idx="2556">
                  <c:v>4.1130000000000004</c:v>
                </c:pt>
                <c:pt idx="2557">
                  <c:v>4.09</c:v>
                </c:pt>
                <c:pt idx="2558">
                  <c:v>4.0629999999999997</c:v>
                </c:pt>
                <c:pt idx="2559">
                  <c:v>4.085</c:v>
                </c:pt>
                <c:pt idx="2560">
                  <c:v>4.093</c:v>
                </c:pt>
                <c:pt idx="2561">
                  <c:v>4.1429999999999998</c:v>
                </c:pt>
                <c:pt idx="2562">
                  <c:v>4.1929999999999996</c:v>
                </c:pt>
                <c:pt idx="2563">
                  <c:v>4.2329999999999997</c:v>
                </c:pt>
                <c:pt idx="2564">
                  <c:v>4.266</c:v>
                </c:pt>
                <c:pt idx="2565">
                  <c:v>4.3470000000000004</c:v>
                </c:pt>
                <c:pt idx="2566">
                  <c:v>4.4000000000000004</c:v>
                </c:pt>
                <c:pt idx="2567">
                  <c:v>4.4530000000000003</c:v>
                </c:pt>
                <c:pt idx="2568">
                  <c:v>4.4649999999999999</c:v>
                </c:pt>
                <c:pt idx="2569">
                  <c:v>4.4480000000000004</c:v>
                </c:pt>
                <c:pt idx="2570">
                  <c:v>4.4539999999999997</c:v>
                </c:pt>
                <c:pt idx="2571">
                  <c:v>4.42</c:v>
                </c:pt>
                <c:pt idx="2572">
                  <c:v>4.3940000000000001</c:v>
                </c:pt>
                <c:pt idx="2573">
                  <c:v>4.4160000000000004</c:v>
                </c:pt>
                <c:pt idx="2574">
                  <c:v>4.3760000000000003</c:v>
                </c:pt>
                <c:pt idx="2575">
                  <c:v>4.3339999999999996</c:v>
                </c:pt>
                <c:pt idx="2576">
                  <c:v>4.3079999999999998</c:v>
                </c:pt>
                <c:pt idx="2577">
                  <c:v>4.2729999999999997</c:v>
                </c:pt>
                <c:pt idx="2578">
                  <c:v>4.2389999999999999</c:v>
                </c:pt>
                <c:pt idx="2579">
                  <c:v>4.1849999999999996</c:v>
                </c:pt>
                <c:pt idx="2580">
                  <c:v>4.1580000000000004</c:v>
                </c:pt>
                <c:pt idx="2581">
                  <c:v>4.1390000000000002</c:v>
                </c:pt>
                <c:pt idx="2582">
                  <c:v>4.125</c:v>
                </c:pt>
                <c:pt idx="2583">
                  <c:v>4.13</c:v>
                </c:pt>
                <c:pt idx="2584">
                  <c:v>4.0659999999999998</c:v>
                </c:pt>
                <c:pt idx="2585">
                  <c:v>3.9870000000000001</c:v>
                </c:pt>
                <c:pt idx="2586">
                  <c:v>3.8959999999999999</c:v>
                </c:pt>
                <c:pt idx="2587">
                  <c:v>3.7839999999999998</c:v>
                </c:pt>
                <c:pt idx="2588">
                  <c:v>3.6850000000000001</c:v>
                </c:pt>
                <c:pt idx="2589">
                  <c:v>3.5939999999999999</c:v>
                </c:pt>
                <c:pt idx="2590">
                  <c:v>3.4950000000000001</c:v>
                </c:pt>
                <c:pt idx="2591">
                  <c:v>3.4239999999999999</c:v>
                </c:pt>
                <c:pt idx="2592">
                  <c:v>3.371</c:v>
                </c:pt>
                <c:pt idx="2593">
                  <c:v>3.3639999999999999</c:v>
                </c:pt>
                <c:pt idx="2594">
                  <c:v>3.3149999999999999</c:v>
                </c:pt>
                <c:pt idx="2595">
                  <c:v>3.2709999999999999</c:v>
                </c:pt>
                <c:pt idx="2596">
                  <c:v>3.2429999999999999</c:v>
                </c:pt>
                <c:pt idx="2597">
                  <c:v>3.214</c:v>
                </c:pt>
                <c:pt idx="2598">
                  <c:v>3.1880000000000002</c:v>
                </c:pt>
                <c:pt idx="2599">
                  <c:v>3.1259999999999999</c:v>
                </c:pt>
                <c:pt idx="2600">
                  <c:v>3.109</c:v>
                </c:pt>
                <c:pt idx="2601">
                  <c:v>3.105</c:v>
                </c:pt>
                <c:pt idx="2602">
                  <c:v>3.0950000000000002</c:v>
                </c:pt>
                <c:pt idx="2603">
                  <c:v>3.0640000000000001</c:v>
                </c:pt>
                <c:pt idx="2604">
                  <c:v>3.0550000000000002</c:v>
                </c:pt>
                <c:pt idx="2605">
                  <c:v>3.0339999999999998</c:v>
                </c:pt>
                <c:pt idx="2606">
                  <c:v>3.0569999999999999</c:v>
                </c:pt>
                <c:pt idx="2607">
                  <c:v>3.06</c:v>
                </c:pt>
                <c:pt idx="2608">
                  <c:v>3.069</c:v>
                </c:pt>
                <c:pt idx="2609">
                  <c:v>3.0819999999999999</c:v>
                </c:pt>
                <c:pt idx="2610">
                  <c:v>3.0840000000000001</c:v>
                </c:pt>
                <c:pt idx="2611">
                  <c:v>3.101</c:v>
                </c:pt>
                <c:pt idx="2612">
                  <c:v>3.13</c:v>
                </c:pt>
                <c:pt idx="2613">
                  <c:v>3.1680000000000001</c:v>
                </c:pt>
                <c:pt idx="2614">
                  <c:v>3.177</c:v>
                </c:pt>
                <c:pt idx="2615">
                  <c:v>3.238</c:v>
                </c:pt>
                <c:pt idx="2616">
                  <c:v>3.3159999999999998</c:v>
                </c:pt>
                <c:pt idx="2617">
                  <c:v>3.4609999999999999</c:v>
                </c:pt>
                <c:pt idx="2618">
                  <c:v>3.5510000000000002</c:v>
                </c:pt>
                <c:pt idx="2619">
                  <c:v>3.7240000000000002</c:v>
                </c:pt>
                <c:pt idx="2620">
                  <c:v>3.9180000000000001</c:v>
                </c:pt>
                <c:pt idx="2621">
                  <c:v>4.2080000000000002</c:v>
                </c:pt>
                <c:pt idx="2622">
                  <c:v>4.38</c:v>
                </c:pt>
                <c:pt idx="2623">
                  <c:v>4.5519999999999996</c:v>
                </c:pt>
                <c:pt idx="2624">
                  <c:v>4.6440000000000001</c:v>
                </c:pt>
                <c:pt idx="2625">
                  <c:v>4.7859999999999996</c:v>
                </c:pt>
                <c:pt idx="2626">
                  <c:v>4.819</c:v>
                </c:pt>
                <c:pt idx="2627">
                  <c:v>4.8540000000000001</c:v>
                </c:pt>
                <c:pt idx="2628">
                  <c:v>4.8869999999999996</c:v>
                </c:pt>
                <c:pt idx="2629">
                  <c:v>4.9109999999999996</c:v>
                </c:pt>
                <c:pt idx="2630">
                  <c:v>4.9630000000000001</c:v>
                </c:pt>
                <c:pt idx="2631">
                  <c:v>4.9649999999999999</c:v>
                </c:pt>
                <c:pt idx="2632">
                  <c:v>4.9649999999999999</c:v>
                </c:pt>
                <c:pt idx="2633">
                  <c:v>4.9420000000000002</c:v>
                </c:pt>
                <c:pt idx="2634">
                  <c:v>4.9749999999999996</c:v>
                </c:pt>
                <c:pt idx="2635">
                  <c:v>4.9950000000000001</c:v>
                </c:pt>
                <c:pt idx="2636">
                  <c:v>4.9930000000000003</c:v>
                </c:pt>
                <c:pt idx="2637">
                  <c:v>5.0110000000000001</c:v>
                </c:pt>
                <c:pt idx="2638">
                  <c:v>4.9930000000000003</c:v>
                </c:pt>
                <c:pt idx="2639">
                  <c:v>4.9720000000000004</c:v>
                </c:pt>
                <c:pt idx="2640">
                  <c:v>4.9829999999999997</c:v>
                </c:pt>
                <c:pt idx="2641">
                  <c:v>5.024</c:v>
                </c:pt>
                <c:pt idx="2642">
                  <c:v>5.0179999999999998</c:v>
                </c:pt>
                <c:pt idx="2643">
                  <c:v>4.9950000000000001</c:v>
                </c:pt>
                <c:pt idx="2644">
                  <c:v>4.9640000000000004</c:v>
                </c:pt>
                <c:pt idx="2645">
                  <c:v>4.9279999999999999</c:v>
                </c:pt>
                <c:pt idx="2646">
                  <c:v>4.8620000000000001</c:v>
                </c:pt>
                <c:pt idx="2647">
                  <c:v>4.8310000000000004</c:v>
                </c:pt>
                <c:pt idx="2648">
                  <c:v>4.8280000000000003</c:v>
                </c:pt>
                <c:pt idx="2649">
                  <c:v>4.8159999999999998</c:v>
                </c:pt>
                <c:pt idx="2650">
                  <c:v>4.7930000000000001</c:v>
                </c:pt>
                <c:pt idx="2651">
                  <c:v>4.78</c:v>
                </c:pt>
                <c:pt idx="2652">
                  <c:v>4.774</c:v>
                </c:pt>
                <c:pt idx="2653">
                  <c:v>4.8079999999999998</c:v>
                </c:pt>
                <c:pt idx="2654">
                  <c:v>4.8040000000000003</c:v>
                </c:pt>
                <c:pt idx="2655">
                  <c:v>4.83</c:v>
                </c:pt>
                <c:pt idx="2656">
                  <c:v>4.8559999999999999</c:v>
                </c:pt>
                <c:pt idx="2657">
                  <c:v>4.9009999999999998</c:v>
                </c:pt>
                <c:pt idx="2658">
                  <c:v>4.97</c:v>
                </c:pt>
                <c:pt idx="2659">
                  <c:v>5.0410000000000004</c:v>
                </c:pt>
                <c:pt idx="2660">
                  <c:v>5.0979999999999999</c:v>
                </c:pt>
                <c:pt idx="2661">
                  <c:v>5.1550000000000002</c:v>
                </c:pt>
                <c:pt idx="2662">
                  <c:v>5.1820000000000004</c:v>
                </c:pt>
                <c:pt idx="2663">
                  <c:v>5.1790000000000003</c:v>
                </c:pt>
                <c:pt idx="2664">
                  <c:v>5.1429999999999998</c:v>
                </c:pt>
                <c:pt idx="2665">
                  <c:v>5.07</c:v>
                </c:pt>
                <c:pt idx="2666">
                  <c:v>5.0019999999999998</c:v>
                </c:pt>
                <c:pt idx="2667">
                  <c:v>4.9400000000000004</c:v>
                </c:pt>
                <c:pt idx="2668">
                  <c:v>4.8819999999999997</c:v>
                </c:pt>
                <c:pt idx="2669">
                  <c:v>4.8490000000000002</c:v>
                </c:pt>
                <c:pt idx="2670">
                  <c:v>4.8339999999999996</c:v>
                </c:pt>
                <c:pt idx="2671">
                  <c:v>4.7789999999999999</c:v>
                </c:pt>
                <c:pt idx="2672">
                  <c:v>4.7309999999999999</c:v>
                </c:pt>
                <c:pt idx="2673">
                  <c:v>4.702</c:v>
                </c:pt>
                <c:pt idx="2674">
                  <c:v>4.681</c:v>
                </c:pt>
                <c:pt idx="2675">
                  <c:v>4.6029999999999998</c:v>
                </c:pt>
                <c:pt idx="2676">
                  <c:v>4.585</c:v>
                </c:pt>
                <c:pt idx="2677">
                  <c:v>4.5599999999999996</c:v>
                </c:pt>
                <c:pt idx="2678">
                  <c:v>4.5579999999999998</c:v>
                </c:pt>
                <c:pt idx="2679">
                  <c:v>4.5289999999999999</c:v>
                </c:pt>
                <c:pt idx="2680">
                  <c:v>4.4619999999999997</c:v>
                </c:pt>
                <c:pt idx="2681">
                  <c:v>4.3620000000000001</c:v>
                </c:pt>
                <c:pt idx="2682">
                  <c:v>4.266</c:v>
                </c:pt>
                <c:pt idx="2683">
                  <c:v>4.1239999999999997</c:v>
                </c:pt>
                <c:pt idx="2684">
                  <c:v>3.9790000000000001</c:v>
                </c:pt>
                <c:pt idx="2685">
                  <c:v>3.8809999999999998</c:v>
                </c:pt>
                <c:pt idx="2686">
                  <c:v>3.806</c:v>
                </c:pt>
                <c:pt idx="2687">
                  <c:v>3.6960000000000002</c:v>
                </c:pt>
                <c:pt idx="2688">
                  <c:v>3.6179999999999999</c:v>
                </c:pt>
                <c:pt idx="2689">
                  <c:v>3.585</c:v>
                </c:pt>
                <c:pt idx="2690">
                  <c:v>3.5169999999999999</c:v>
                </c:pt>
                <c:pt idx="2691">
                  <c:v>3.464</c:v>
                </c:pt>
                <c:pt idx="2692">
                  <c:v>3.4</c:v>
                </c:pt>
                <c:pt idx="2693">
                  <c:v>3.3690000000000002</c:v>
                </c:pt>
                <c:pt idx="2694">
                  <c:v>3.3170000000000002</c:v>
                </c:pt>
                <c:pt idx="2695">
                  <c:v>3.2749999999999999</c:v>
                </c:pt>
                <c:pt idx="2696">
                  <c:v>3.2469999999999999</c:v>
                </c:pt>
                <c:pt idx="2697">
                  <c:v>3.2559999999999998</c:v>
                </c:pt>
                <c:pt idx="2698">
                  <c:v>3.2170000000000001</c:v>
                </c:pt>
                <c:pt idx="2699">
                  <c:v>3.2010000000000001</c:v>
                </c:pt>
                <c:pt idx="2700">
                  <c:v>3.1789999999999998</c:v>
                </c:pt>
                <c:pt idx="2701">
                  <c:v>3.1680000000000001</c:v>
                </c:pt>
                <c:pt idx="2702">
                  <c:v>3.1659999999999999</c:v>
                </c:pt>
                <c:pt idx="2703">
                  <c:v>3.1589999999999998</c:v>
                </c:pt>
                <c:pt idx="2704">
                  <c:v>3.1480000000000001</c:v>
                </c:pt>
                <c:pt idx="2705">
                  <c:v>3.1720000000000002</c:v>
                </c:pt>
                <c:pt idx="2706">
                  <c:v>3.1619999999999999</c:v>
                </c:pt>
                <c:pt idx="2707">
                  <c:v>3.1779999999999999</c:v>
                </c:pt>
                <c:pt idx="2708">
                  <c:v>3.1739999999999999</c:v>
                </c:pt>
                <c:pt idx="2709">
                  <c:v>3.1970000000000001</c:v>
                </c:pt>
                <c:pt idx="2710">
                  <c:v>3.1789999999999998</c:v>
                </c:pt>
                <c:pt idx="2711">
                  <c:v>3.2250000000000001</c:v>
                </c:pt>
                <c:pt idx="2712">
                  <c:v>3.3519999999999999</c:v>
                </c:pt>
                <c:pt idx="2713">
                  <c:v>3.508</c:v>
                </c:pt>
                <c:pt idx="2714">
                  <c:v>3.609</c:v>
                </c:pt>
                <c:pt idx="2715">
                  <c:v>3.7949999999999999</c:v>
                </c:pt>
                <c:pt idx="2716">
                  <c:v>3.9740000000000002</c:v>
                </c:pt>
                <c:pt idx="2717">
                  <c:v>4.2480000000000002</c:v>
                </c:pt>
                <c:pt idx="2718">
                  <c:v>4.3940000000000001</c:v>
                </c:pt>
                <c:pt idx="2719">
                  <c:v>4.5650000000000004</c:v>
                </c:pt>
                <c:pt idx="2720">
                  <c:v>4.6989999999999998</c:v>
                </c:pt>
                <c:pt idx="2721">
                  <c:v>4.8310000000000004</c:v>
                </c:pt>
                <c:pt idx="2722">
                  <c:v>4.8739999999999997</c:v>
                </c:pt>
                <c:pt idx="2723">
                  <c:v>4.8970000000000002</c:v>
                </c:pt>
                <c:pt idx="2724">
                  <c:v>4.9080000000000004</c:v>
                </c:pt>
                <c:pt idx="2725">
                  <c:v>4.9320000000000004</c:v>
                </c:pt>
                <c:pt idx="2726">
                  <c:v>4.9509999999999996</c:v>
                </c:pt>
                <c:pt idx="2727">
                  <c:v>4.9130000000000003</c:v>
                </c:pt>
                <c:pt idx="2728">
                  <c:v>4.91</c:v>
                </c:pt>
                <c:pt idx="2729">
                  <c:v>4.8819999999999997</c:v>
                </c:pt>
                <c:pt idx="2730">
                  <c:v>4.8689999999999998</c:v>
                </c:pt>
                <c:pt idx="2731">
                  <c:v>4.8929999999999998</c:v>
                </c:pt>
                <c:pt idx="2732">
                  <c:v>4.9119999999999999</c:v>
                </c:pt>
                <c:pt idx="2733">
                  <c:v>4.8849999999999998</c:v>
                </c:pt>
                <c:pt idx="2734">
                  <c:v>4.8710000000000004</c:v>
                </c:pt>
                <c:pt idx="2735">
                  <c:v>4.8719999999999999</c:v>
                </c:pt>
                <c:pt idx="2736">
                  <c:v>4.9020000000000001</c:v>
                </c:pt>
                <c:pt idx="2737">
                  <c:v>4.944</c:v>
                </c:pt>
                <c:pt idx="2738">
                  <c:v>4.976</c:v>
                </c:pt>
                <c:pt idx="2739">
                  <c:v>5.0010000000000003</c:v>
                </c:pt>
                <c:pt idx="2740">
                  <c:v>4.9779999999999998</c:v>
                </c:pt>
                <c:pt idx="2741">
                  <c:v>4.96</c:v>
                </c:pt>
                <c:pt idx="2742">
                  <c:v>4.8739999999999997</c:v>
                </c:pt>
                <c:pt idx="2743">
                  <c:v>4.8789999999999996</c:v>
                </c:pt>
                <c:pt idx="2744">
                  <c:v>4.8819999999999997</c:v>
                </c:pt>
                <c:pt idx="2745">
                  <c:v>4.9059999999999997</c:v>
                </c:pt>
                <c:pt idx="2746">
                  <c:v>4.9189999999999996</c:v>
                </c:pt>
                <c:pt idx="2747">
                  <c:v>4.9050000000000002</c:v>
                </c:pt>
                <c:pt idx="2748">
                  <c:v>4.9390000000000001</c:v>
                </c:pt>
                <c:pt idx="2749">
                  <c:v>5.0250000000000004</c:v>
                </c:pt>
                <c:pt idx="2750">
                  <c:v>5.032</c:v>
                </c:pt>
                <c:pt idx="2751">
                  <c:v>5.0869999999999997</c:v>
                </c:pt>
                <c:pt idx="2752">
                  <c:v>5.1280000000000001</c:v>
                </c:pt>
                <c:pt idx="2753">
                  <c:v>5.1909999999999998</c:v>
                </c:pt>
                <c:pt idx="2754">
                  <c:v>5.2830000000000004</c:v>
                </c:pt>
                <c:pt idx="2755">
                  <c:v>5.3540000000000001</c:v>
                </c:pt>
                <c:pt idx="2756">
                  <c:v>5.3959999999999999</c:v>
                </c:pt>
                <c:pt idx="2757">
                  <c:v>5.4189999999999996</c:v>
                </c:pt>
                <c:pt idx="2758">
                  <c:v>5.4050000000000002</c:v>
                </c:pt>
                <c:pt idx="2759">
                  <c:v>5.4009999999999998</c:v>
                </c:pt>
                <c:pt idx="2760">
                  <c:v>5.327</c:v>
                </c:pt>
                <c:pt idx="2761">
                  <c:v>5.2759999999999998</c:v>
                </c:pt>
                <c:pt idx="2762">
                  <c:v>5.1959999999999997</c:v>
                </c:pt>
                <c:pt idx="2763">
                  <c:v>5.1210000000000004</c:v>
                </c:pt>
                <c:pt idx="2764">
                  <c:v>5.056</c:v>
                </c:pt>
                <c:pt idx="2765">
                  <c:v>4.976</c:v>
                </c:pt>
                <c:pt idx="2766">
                  <c:v>4.9139999999999997</c:v>
                </c:pt>
                <c:pt idx="2767">
                  <c:v>4.8419999999999996</c:v>
                </c:pt>
                <c:pt idx="2768">
                  <c:v>4.75</c:v>
                </c:pt>
                <c:pt idx="2769">
                  <c:v>4.7229999999999999</c:v>
                </c:pt>
                <c:pt idx="2770">
                  <c:v>4.6909999999999998</c:v>
                </c:pt>
                <c:pt idx="2771">
                  <c:v>4.6760000000000002</c:v>
                </c:pt>
                <c:pt idx="2772">
                  <c:v>4.6269999999999998</c:v>
                </c:pt>
                <c:pt idx="2773">
                  <c:v>4.5890000000000004</c:v>
                </c:pt>
                <c:pt idx="2774">
                  <c:v>4.5380000000000003</c:v>
                </c:pt>
                <c:pt idx="2775">
                  <c:v>4.58</c:v>
                </c:pt>
                <c:pt idx="2776">
                  <c:v>4.4969999999999999</c:v>
                </c:pt>
                <c:pt idx="2777">
                  <c:v>4.407</c:v>
                </c:pt>
                <c:pt idx="2778">
                  <c:v>4.2770000000000001</c:v>
                </c:pt>
                <c:pt idx="2779">
                  <c:v>4.1879999999999997</c:v>
                </c:pt>
                <c:pt idx="2780">
                  <c:v>4.056</c:v>
                </c:pt>
                <c:pt idx="2781">
                  <c:v>3.9369999999999998</c:v>
                </c:pt>
                <c:pt idx="2782">
                  <c:v>3.8050000000000002</c:v>
                </c:pt>
                <c:pt idx="2783">
                  <c:v>3.6840000000000002</c:v>
                </c:pt>
                <c:pt idx="2784">
                  <c:v>3.5950000000000002</c:v>
                </c:pt>
                <c:pt idx="2785">
                  <c:v>3.5489999999999999</c:v>
                </c:pt>
                <c:pt idx="2786">
                  <c:v>3.472</c:v>
                </c:pt>
                <c:pt idx="2787">
                  <c:v>3.4180000000000001</c:v>
                </c:pt>
                <c:pt idx="2788">
                  <c:v>3.343</c:v>
                </c:pt>
                <c:pt idx="2789">
                  <c:v>3.3170000000000002</c:v>
                </c:pt>
                <c:pt idx="2790">
                  <c:v>3.306</c:v>
                </c:pt>
                <c:pt idx="2791">
                  <c:v>3.2610000000000001</c:v>
                </c:pt>
                <c:pt idx="2792">
                  <c:v>3.206</c:v>
                </c:pt>
                <c:pt idx="2793">
                  <c:v>3.1880000000000002</c:v>
                </c:pt>
                <c:pt idx="2794">
                  <c:v>3.1579999999999999</c:v>
                </c:pt>
                <c:pt idx="2795">
                  <c:v>3.1440000000000001</c:v>
                </c:pt>
                <c:pt idx="2796">
                  <c:v>3.1360000000000001</c:v>
                </c:pt>
                <c:pt idx="2797">
                  <c:v>3.1179999999999999</c:v>
                </c:pt>
                <c:pt idx="2798">
                  <c:v>3.0920000000000001</c:v>
                </c:pt>
                <c:pt idx="2799">
                  <c:v>3.09</c:v>
                </c:pt>
                <c:pt idx="2800">
                  <c:v>3.0960000000000001</c:v>
                </c:pt>
                <c:pt idx="2801">
                  <c:v>3.12</c:v>
                </c:pt>
                <c:pt idx="2802">
                  <c:v>3.1030000000000002</c:v>
                </c:pt>
                <c:pt idx="2803">
                  <c:v>3.11</c:v>
                </c:pt>
                <c:pt idx="2804">
                  <c:v>3.1160000000000001</c:v>
                </c:pt>
                <c:pt idx="2805">
                  <c:v>3.13</c:v>
                </c:pt>
                <c:pt idx="2806">
                  <c:v>3.157</c:v>
                </c:pt>
                <c:pt idx="2807">
                  <c:v>3.2160000000000002</c:v>
                </c:pt>
                <c:pt idx="2808">
                  <c:v>3.3410000000000002</c:v>
                </c:pt>
                <c:pt idx="2809">
                  <c:v>3.5129999999999999</c:v>
                </c:pt>
                <c:pt idx="2810">
                  <c:v>3.6</c:v>
                </c:pt>
                <c:pt idx="2811">
                  <c:v>3.7789999999999999</c:v>
                </c:pt>
                <c:pt idx="2812">
                  <c:v>4.0010000000000003</c:v>
                </c:pt>
                <c:pt idx="2813">
                  <c:v>4.2679999999999998</c:v>
                </c:pt>
                <c:pt idx="2814">
                  <c:v>4.4189999999999996</c:v>
                </c:pt>
                <c:pt idx="2815">
                  <c:v>4.5629999999999997</c:v>
                </c:pt>
                <c:pt idx="2816">
                  <c:v>4.6639999999999997</c:v>
                </c:pt>
                <c:pt idx="2817">
                  <c:v>4.7569999999999997</c:v>
                </c:pt>
                <c:pt idx="2818">
                  <c:v>4.7880000000000003</c:v>
                </c:pt>
                <c:pt idx="2819">
                  <c:v>4.8120000000000003</c:v>
                </c:pt>
                <c:pt idx="2820">
                  <c:v>4.8499999999999996</c:v>
                </c:pt>
                <c:pt idx="2821">
                  <c:v>4.8710000000000004</c:v>
                </c:pt>
                <c:pt idx="2822">
                  <c:v>4.8719999999999999</c:v>
                </c:pt>
                <c:pt idx="2823">
                  <c:v>4.8719999999999999</c:v>
                </c:pt>
                <c:pt idx="2824">
                  <c:v>4.8840000000000003</c:v>
                </c:pt>
                <c:pt idx="2825">
                  <c:v>4.8520000000000003</c:v>
                </c:pt>
                <c:pt idx="2826">
                  <c:v>4.8479999999999999</c:v>
                </c:pt>
                <c:pt idx="2827">
                  <c:v>4.8250000000000002</c:v>
                </c:pt>
                <c:pt idx="2828">
                  <c:v>4.835</c:v>
                </c:pt>
                <c:pt idx="2829">
                  <c:v>4.8339999999999996</c:v>
                </c:pt>
                <c:pt idx="2830">
                  <c:v>4.835</c:v>
                </c:pt>
                <c:pt idx="2831">
                  <c:v>4.8310000000000004</c:v>
                </c:pt>
                <c:pt idx="2832">
                  <c:v>4.8479999999999999</c:v>
                </c:pt>
                <c:pt idx="2833">
                  <c:v>4.859</c:v>
                </c:pt>
                <c:pt idx="2834">
                  <c:v>4.8559999999999999</c:v>
                </c:pt>
                <c:pt idx="2835">
                  <c:v>4.8899999999999997</c:v>
                </c:pt>
                <c:pt idx="2836">
                  <c:v>4.8789999999999996</c:v>
                </c:pt>
                <c:pt idx="2837">
                  <c:v>4.843</c:v>
                </c:pt>
                <c:pt idx="2838">
                  <c:v>4.7859999999999996</c:v>
                </c:pt>
                <c:pt idx="2839">
                  <c:v>4.7949999999999999</c:v>
                </c:pt>
                <c:pt idx="2840">
                  <c:v>4.7889999999999997</c:v>
                </c:pt>
                <c:pt idx="2841">
                  <c:v>4.79</c:v>
                </c:pt>
                <c:pt idx="2842">
                  <c:v>4.766</c:v>
                </c:pt>
                <c:pt idx="2843">
                  <c:v>4.7729999999999997</c:v>
                </c:pt>
                <c:pt idx="2844">
                  <c:v>4.8070000000000004</c:v>
                </c:pt>
                <c:pt idx="2845">
                  <c:v>4.8529999999999998</c:v>
                </c:pt>
                <c:pt idx="2846">
                  <c:v>4.8680000000000003</c:v>
                </c:pt>
                <c:pt idx="2847">
                  <c:v>4.8680000000000003</c:v>
                </c:pt>
                <c:pt idx="2848">
                  <c:v>4.9210000000000003</c:v>
                </c:pt>
                <c:pt idx="2849">
                  <c:v>4.95</c:v>
                </c:pt>
                <c:pt idx="2850">
                  <c:v>5.0380000000000003</c:v>
                </c:pt>
                <c:pt idx="2851">
                  <c:v>5.1219999999999999</c:v>
                </c:pt>
                <c:pt idx="2852">
                  <c:v>5.1539999999999999</c:v>
                </c:pt>
                <c:pt idx="2853">
                  <c:v>5.2130000000000001</c:v>
                </c:pt>
                <c:pt idx="2854">
                  <c:v>5.2430000000000003</c:v>
                </c:pt>
                <c:pt idx="2855">
                  <c:v>5.2320000000000002</c:v>
                </c:pt>
                <c:pt idx="2856">
                  <c:v>5.2110000000000003</c:v>
                </c:pt>
                <c:pt idx="2857">
                  <c:v>5.1689999999999996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C0-4CAA-A7C6-007E08F256A1}"/>
            </c:ext>
          </c:extLst>
        </c:ser>
        <c:ser>
          <c:idx val="0"/>
          <c:order val="1"/>
          <c:tx>
            <c:strRef>
              <c:f>'Demand and Wind May 2022'!$G$1</c:f>
              <c:strCache>
                <c:ptCount val="1"/>
                <c:pt idx="0">
                  <c:v>Actual wind (GW)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2022'!$G$2:$G$2859</c:f>
              <c:numCache>
                <c:formatCode>General</c:formatCode>
                <c:ptCount val="2858"/>
                <c:pt idx="0">
                  <c:v>0.33</c:v>
                </c:pt>
                <c:pt idx="1">
                  <c:v>0.28299999999999997</c:v>
                </c:pt>
                <c:pt idx="2">
                  <c:v>0.27600000000000002</c:v>
                </c:pt>
                <c:pt idx="3">
                  <c:v>0.26700000000000002</c:v>
                </c:pt>
                <c:pt idx="4">
                  <c:v>0.25600000000000001</c:v>
                </c:pt>
                <c:pt idx="5">
                  <c:v>0.247</c:v>
                </c:pt>
                <c:pt idx="6">
                  <c:v>0.23400000000000001</c:v>
                </c:pt>
                <c:pt idx="7">
                  <c:v>0.24099999999999999</c:v>
                </c:pt>
                <c:pt idx="8">
                  <c:v>0.22700000000000001</c:v>
                </c:pt>
                <c:pt idx="9">
                  <c:v>0.23499999999999999</c:v>
                </c:pt>
                <c:pt idx="10">
                  <c:v>0.22700000000000001</c:v>
                </c:pt>
                <c:pt idx="11">
                  <c:v>0.22700000000000001</c:v>
                </c:pt>
                <c:pt idx="12">
                  <c:v>0.23699999999999999</c:v>
                </c:pt>
                <c:pt idx="13">
                  <c:v>0.24099999999999999</c:v>
                </c:pt>
                <c:pt idx="14">
                  <c:v>0.26100000000000001</c:v>
                </c:pt>
                <c:pt idx="15">
                  <c:v>0.27700000000000002</c:v>
                </c:pt>
                <c:pt idx="16">
                  <c:v>0.29499999999999998</c:v>
                </c:pt>
                <c:pt idx="17">
                  <c:v>0.30099999999999999</c:v>
                </c:pt>
                <c:pt idx="18">
                  <c:v>0.32800000000000001</c:v>
                </c:pt>
                <c:pt idx="19">
                  <c:v>0.31</c:v>
                </c:pt>
                <c:pt idx="20">
                  <c:v>0.33400000000000002</c:v>
                </c:pt>
                <c:pt idx="21">
                  <c:v>0.33900000000000002</c:v>
                </c:pt>
                <c:pt idx="22">
                  <c:v>0.33100000000000002</c:v>
                </c:pt>
                <c:pt idx="23">
                  <c:v>0.314</c:v>
                </c:pt>
                <c:pt idx="24">
                  <c:v>0.32300000000000001</c:v>
                </c:pt>
                <c:pt idx="25">
                  <c:v>0.318</c:v>
                </c:pt>
                <c:pt idx="26">
                  <c:v>0.28899999999999998</c:v>
                </c:pt>
                <c:pt idx="27">
                  <c:v>0.30499999999999999</c:v>
                </c:pt>
                <c:pt idx="28">
                  <c:v>0.315</c:v>
                </c:pt>
                <c:pt idx="29">
                  <c:v>0.32</c:v>
                </c:pt>
                <c:pt idx="30">
                  <c:v>0.316</c:v>
                </c:pt>
                <c:pt idx="31">
                  <c:v>0.308</c:v>
                </c:pt>
                <c:pt idx="32">
                  <c:v>0.315</c:v>
                </c:pt>
                <c:pt idx="33">
                  <c:v>0.30399999999999999</c:v>
                </c:pt>
                <c:pt idx="34">
                  <c:v>0.251</c:v>
                </c:pt>
                <c:pt idx="35">
                  <c:v>0.22800000000000001</c:v>
                </c:pt>
                <c:pt idx="36">
                  <c:v>0.20799999999999999</c:v>
                </c:pt>
                <c:pt idx="37">
                  <c:v>0.20100000000000001</c:v>
                </c:pt>
                <c:pt idx="38">
                  <c:v>0.189</c:v>
                </c:pt>
                <c:pt idx="39">
                  <c:v>0.191</c:v>
                </c:pt>
                <c:pt idx="40">
                  <c:v>0.21199999999999999</c:v>
                </c:pt>
                <c:pt idx="41">
                  <c:v>0.26400000000000001</c:v>
                </c:pt>
                <c:pt idx="42">
                  <c:v>0.27100000000000002</c:v>
                </c:pt>
                <c:pt idx="43">
                  <c:v>0.33200000000000002</c:v>
                </c:pt>
                <c:pt idx="44">
                  <c:v>0.34799999999999998</c:v>
                </c:pt>
                <c:pt idx="45">
                  <c:v>0.36799999999999999</c:v>
                </c:pt>
                <c:pt idx="46">
                  <c:v>0.41199999999999998</c:v>
                </c:pt>
                <c:pt idx="47">
                  <c:v>0.44700000000000001</c:v>
                </c:pt>
                <c:pt idx="48">
                  <c:v>0.42299999999999999</c:v>
                </c:pt>
                <c:pt idx="49">
                  <c:v>0.51700000000000002</c:v>
                </c:pt>
                <c:pt idx="50">
                  <c:v>0.50800000000000001</c:v>
                </c:pt>
                <c:pt idx="51">
                  <c:v>0.52900000000000003</c:v>
                </c:pt>
                <c:pt idx="52">
                  <c:v>0.55400000000000005</c:v>
                </c:pt>
                <c:pt idx="53">
                  <c:v>0.47199999999999998</c:v>
                </c:pt>
                <c:pt idx="54">
                  <c:v>0.39700000000000002</c:v>
                </c:pt>
                <c:pt idx="55">
                  <c:v>0.441</c:v>
                </c:pt>
                <c:pt idx="56">
                  <c:v>0.40100000000000002</c:v>
                </c:pt>
                <c:pt idx="57">
                  <c:v>0.39400000000000002</c:v>
                </c:pt>
                <c:pt idx="58">
                  <c:v>0.44800000000000001</c:v>
                </c:pt>
                <c:pt idx="59">
                  <c:v>0.442</c:v>
                </c:pt>
                <c:pt idx="60">
                  <c:v>0.443</c:v>
                </c:pt>
                <c:pt idx="61">
                  <c:v>0.52100000000000002</c:v>
                </c:pt>
                <c:pt idx="62">
                  <c:v>0.52100000000000002</c:v>
                </c:pt>
                <c:pt idx="63">
                  <c:v>0.58199999999999996</c:v>
                </c:pt>
                <c:pt idx="64">
                  <c:v>0.56599999999999995</c:v>
                </c:pt>
                <c:pt idx="65">
                  <c:v>0.60199999999999998</c:v>
                </c:pt>
                <c:pt idx="66">
                  <c:v>0.61099999999999999</c:v>
                </c:pt>
                <c:pt idx="67">
                  <c:v>0.60699999999999998</c:v>
                </c:pt>
                <c:pt idx="68">
                  <c:v>0.57599999999999996</c:v>
                </c:pt>
                <c:pt idx="69">
                  <c:v>0.59299999999999997</c:v>
                </c:pt>
                <c:pt idx="70">
                  <c:v>0.61699999999999999</c:v>
                </c:pt>
                <c:pt idx="71">
                  <c:v>0.58499999999999996</c:v>
                </c:pt>
                <c:pt idx="72">
                  <c:v>0.57699999999999996</c:v>
                </c:pt>
                <c:pt idx="73">
                  <c:v>0.55200000000000005</c:v>
                </c:pt>
                <c:pt idx="74">
                  <c:v>0.56799999999999995</c:v>
                </c:pt>
                <c:pt idx="75">
                  <c:v>0.55800000000000005</c:v>
                </c:pt>
                <c:pt idx="76">
                  <c:v>0.46100000000000002</c:v>
                </c:pt>
                <c:pt idx="77">
                  <c:v>0.441</c:v>
                </c:pt>
                <c:pt idx="78">
                  <c:v>0.38400000000000001</c:v>
                </c:pt>
                <c:pt idx="79">
                  <c:v>0.33200000000000002</c:v>
                </c:pt>
                <c:pt idx="80">
                  <c:v>0.28100000000000003</c:v>
                </c:pt>
                <c:pt idx="81">
                  <c:v>0.26400000000000001</c:v>
                </c:pt>
                <c:pt idx="82">
                  <c:v>0.26400000000000001</c:v>
                </c:pt>
                <c:pt idx="83">
                  <c:v>0.245</c:v>
                </c:pt>
                <c:pt idx="84">
                  <c:v>0.218</c:v>
                </c:pt>
                <c:pt idx="85">
                  <c:v>0.191</c:v>
                </c:pt>
                <c:pt idx="86">
                  <c:v>0.186</c:v>
                </c:pt>
                <c:pt idx="87">
                  <c:v>0.17699999999999999</c:v>
                </c:pt>
                <c:pt idx="88">
                  <c:v>0.14499999999999999</c:v>
                </c:pt>
                <c:pt idx="89">
                  <c:v>0.13200000000000001</c:v>
                </c:pt>
                <c:pt idx="90">
                  <c:v>0.13500000000000001</c:v>
                </c:pt>
                <c:pt idx="91">
                  <c:v>0.121</c:v>
                </c:pt>
                <c:pt idx="92">
                  <c:v>0.11</c:v>
                </c:pt>
                <c:pt idx="93">
                  <c:v>0.107</c:v>
                </c:pt>
                <c:pt idx="94">
                  <c:v>0.109</c:v>
                </c:pt>
                <c:pt idx="95">
                  <c:v>0.10299999999999999</c:v>
                </c:pt>
                <c:pt idx="96">
                  <c:v>0.111</c:v>
                </c:pt>
                <c:pt idx="97">
                  <c:v>0.106</c:v>
                </c:pt>
                <c:pt idx="98">
                  <c:v>9.5000000000000001E-2</c:v>
                </c:pt>
                <c:pt idx="99">
                  <c:v>9.1999999999999998E-2</c:v>
                </c:pt>
                <c:pt idx="100">
                  <c:v>6.8000000000000005E-2</c:v>
                </c:pt>
                <c:pt idx="101">
                  <c:v>6.5000000000000002E-2</c:v>
                </c:pt>
                <c:pt idx="102">
                  <c:v>5.8999999999999997E-2</c:v>
                </c:pt>
                <c:pt idx="103">
                  <c:v>5.5E-2</c:v>
                </c:pt>
                <c:pt idx="104">
                  <c:v>4.8000000000000001E-2</c:v>
                </c:pt>
                <c:pt idx="105">
                  <c:v>3.7999999999999999E-2</c:v>
                </c:pt>
                <c:pt idx="106">
                  <c:v>0.03</c:v>
                </c:pt>
                <c:pt idx="107">
                  <c:v>2.4E-2</c:v>
                </c:pt>
                <c:pt idx="108">
                  <c:v>2.1000000000000001E-2</c:v>
                </c:pt>
                <c:pt idx="109">
                  <c:v>2.5000000000000001E-2</c:v>
                </c:pt>
                <c:pt idx="110">
                  <c:v>0.03</c:v>
                </c:pt>
                <c:pt idx="111">
                  <c:v>3.2000000000000001E-2</c:v>
                </c:pt>
                <c:pt idx="112">
                  <c:v>3.9E-2</c:v>
                </c:pt>
                <c:pt idx="113">
                  <c:v>4.8000000000000001E-2</c:v>
                </c:pt>
                <c:pt idx="114">
                  <c:v>0.06</c:v>
                </c:pt>
                <c:pt idx="115">
                  <c:v>6.9000000000000006E-2</c:v>
                </c:pt>
                <c:pt idx="116">
                  <c:v>8.3000000000000004E-2</c:v>
                </c:pt>
                <c:pt idx="117">
                  <c:v>9.1999999999999998E-2</c:v>
                </c:pt>
                <c:pt idx="118">
                  <c:v>9.0999999999999998E-2</c:v>
                </c:pt>
                <c:pt idx="119">
                  <c:v>9.8000000000000004E-2</c:v>
                </c:pt>
                <c:pt idx="120">
                  <c:v>0.12</c:v>
                </c:pt>
                <c:pt idx="121">
                  <c:v>0.13800000000000001</c:v>
                </c:pt>
                <c:pt idx="122">
                  <c:v>0.159</c:v>
                </c:pt>
                <c:pt idx="123">
                  <c:v>0.17699999999999999</c:v>
                </c:pt>
                <c:pt idx="124">
                  <c:v>0.188</c:v>
                </c:pt>
                <c:pt idx="125">
                  <c:v>0.23699999999999999</c:v>
                </c:pt>
                <c:pt idx="126">
                  <c:v>0.27100000000000002</c:v>
                </c:pt>
                <c:pt idx="127">
                  <c:v>0.3</c:v>
                </c:pt>
                <c:pt idx="128">
                  <c:v>0.32400000000000001</c:v>
                </c:pt>
                <c:pt idx="129">
                  <c:v>0.309</c:v>
                </c:pt>
                <c:pt idx="130">
                  <c:v>0.29799999999999999</c:v>
                </c:pt>
                <c:pt idx="131">
                  <c:v>0.29399999999999998</c:v>
                </c:pt>
                <c:pt idx="132">
                  <c:v>0.314</c:v>
                </c:pt>
                <c:pt idx="133">
                  <c:v>0.32200000000000001</c:v>
                </c:pt>
                <c:pt idx="134">
                  <c:v>0.34</c:v>
                </c:pt>
                <c:pt idx="135">
                  <c:v>0.38</c:v>
                </c:pt>
                <c:pt idx="136">
                  <c:v>0.41299999999999998</c:v>
                </c:pt>
                <c:pt idx="137">
                  <c:v>0.46500000000000002</c:v>
                </c:pt>
                <c:pt idx="138">
                  <c:v>0.53200000000000003</c:v>
                </c:pt>
                <c:pt idx="139">
                  <c:v>0.61399999999999999</c:v>
                </c:pt>
                <c:pt idx="140">
                  <c:v>0.66700000000000004</c:v>
                </c:pt>
                <c:pt idx="141">
                  <c:v>0.76500000000000001</c:v>
                </c:pt>
                <c:pt idx="142">
                  <c:v>0.82399999999999995</c:v>
                </c:pt>
                <c:pt idx="143">
                  <c:v>0.90900000000000003</c:v>
                </c:pt>
                <c:pt idx="144">
                  <c:v>0.97399999999999998</c:v>
                </c:pt>
                <c:pt idx="145">
                  <c:v>1.002</c:v>
                </c:pt>
                <c:pt idx="146">
                  <c:v>1.042</c:v>
                </c:pt>
                <c:pt idx="147">
                  <c:v>1.085</c:v>
                </c:pt>
                <c:pt idx="148">
                  <c:v>1.097</c:v>
                </c:pt>
                <c:pt idx="149">
                  <c:v>1.149</c:v>
                </c:pt>
                <c:pt idx="150">
                  <c:v>1.1599999999999999</c:v>
                </c:pt>
                <c:pt idx="151">
                  <c:v>1.169</c:v>
                </c:pt>
                <c:pt idx="152">
                  <c:v>1.1950000000000001</c:v>
                </c:pt>
                <c:pt idx="153">
                  <c:v>1.18</c:v>
                </c:pt>
                <c:pt idx="154">
                  <c:v>1.262</c:v>
                </c:pt>
                <c:pt idx="155">
                  <c:v>1.3109999999999999</c:v>
                </c:pt>
                <c:pt idx="156">
                  <c:v>1.3620000000000001</c:v>
                </c:pt>
                <c:pt idx="157">
                  <c:v>1.395</c:v>
                </c:pt>
                <c:pt idx="158">
                  <c:v>1.413</c:v>
                </c:pt>
                <c:pt idx="159">
                  <c:v>1.4359999999999999</c:v>
                </c:pt>
                <c:pt idx="160">
                  <c:v>1.4390000000000001</c:v>
                </c:pt>
                <c:pt idx="161">
                  <c:v>1.4510000000000001</c:v>
                </c:pt>
                <c:pt idx="162">
                  <c:v>1.4179999999999999</c:v>
                </c:pt>
                <c:pt idx="163">
                  <c:v>1.4159999999999999</c:v>
                </c:pt>
                <c:pt idx="164">
                  <c:v>1.389</c:v>
                </c:pt>
                <c:pt idx="165">
                  <c:v>1.4</c:v>
                </c:pt>
                <c:pt idx="166">
                  <c:v>1.3680000000000001</c:v>
                </c:pt>
                <c:pt idx="167">
                  <c:v>1.35</c:v>
                </c:pt>
                <c:pt idx="168">
                  <c:v>1.284</c:v>
                </c:pt>
                <c:pt idx="169">
                  <c:v>1.2629999999999999</c:v>
                </c:pt>
                <c:pt idx="170">
                  <c:v>1.242</c:v>
                </c:pt>
                <c:pt idx="171">
                  <c:v>1.1279999999999999</c:v>
                </c:pt>
                <c:pt idx="172">
                  <c:v>1.0760000000000001</c:v>
                </c:pt>
                <c:pt idx="173">
                  <c:v>1.054</c:v>
                </c:pt>
                <c:pt idx="174">
                  <c:v>1.0369999999999999</c:v>
                </c:pt>
                <c:pt idx="175">
                  <c:v>1.0409999999999999</c:v>
                </c:pt>
                <c:pt idx="176">
                  <c:v>1.0569999999999999</c:v>
                </c:pt>
                <c:pt idx="177">
                  <c:v>1.073</c:v>
                </c:pt>
                <c:pt idx="178">
                  <c:v>1.093</c:v>
                </c:pt>
                <c:pt idx="179">
                  <c:v>1.181</c:v>
                </c:pt>
                <c:pt idx="180">
                  <c:v>1.2470000000000001</c:v>
                </c:pt>
                <c:pt idx="181">
                  <c:v>1.3080000000000001</c:v>
                </c:pt>
                <c:pt idx="182">
                  <c:v>1.3440000000000001</c:v>
                </c:pt>
                <c:pt idx="183">
                  <c:v>1.3480000000000001</c:v>
                </c:pt>
                <c:pt idx="184">
                  <c:v>1.39</c:v>
                </c:pt>
                <c:pt idx="185">
                  <c:v>1.3779999999999999</c:v>
                </c:pt>
                <c:pt idx="186">
                  <c:v>1.4239999999999999</c:v>
                </c:pt>
                <c:pt idx="187">
                  <c:v>1.4450000000000001</c:v>
                </c:pt>
                <c:pt idx="188">
                  <c:v>1.468</c:v>
                </c:pt>
                <c:pt idx="189">
                  <c:v>1.4430000000000001</c:v>
                </c:pt>
                <c:pt idx="190">
                  <c:v>1.4279999999999999</c:v>
                </c:pt>
                <c:pt idx="191">
                  <c:v>1.508</c:v>
                </c:pt>
                <c:pt idx="192">
                  <c:v>1.538</c:v>
                </c:pt>
                <c:pt idx="193">
                  <c:v>1.6020000000000001</c:v>
                </c:pt>
                <c:pt idx="194">
                  <c:v>1.611</c:v>
                </c:pt>
                <c:pt idx="195">
                  <c:v>1.639</c:v>
                </c:pt>
                <c:pt idx="196">
                  <c:v>1.63</c:v>
                </c:pt>
                <c:pt idx="197">
                  <c:v>1.6579999999999999</c:v>
                </c:pt>
                <c:pt idx="198">
                  <c:v>1.698</c:v>
                </c:pt>
                <c:pt idx="199">
                  <c:v>1.76</c:v>
                </c:pt>
                <c:pt idx="200">
                  <c:v>1.8069999999999999</c:v>
                </c:pt>
                <c:pt idx="201">
                  <c:v>1.847</c:v>
                </c:pt>
                <c:pt idx="202">
                  <c:v>1.7949999999999999</c:v>
                </c:pt>
                <c:pt idx="203">
                  <c:v>1.804</c:v>
                </c:pt>
                <c:pt idx="204">
                  <c:v>1.833</c:v>
                </c:pt>
                <c:pt idx="205">
                  <c:v>1.8260000000000001</c:v>
                </c:pt>
                <c:pt idx="206">
                  <c:v>1.819</c:v>
                </c:pt>
                <c:pt idx="207">
                  <c:v>1.829</c:v>
                </c:pt>
                <c:pt idx="208">
                  <c:v>1.859</c:v>
                </c:pt>
                <c:pt idx="209">
                  <c:v>1.9139999999999999</c:v>
                </c:pt>
                <c:pt idx="210">
                  <c:v>1.958</c:v>
                </c:pt>
                <c:pt idx="211">
                  <c:v>2.0150000000000001</c:v>
                </c:pt>
                <c:pt idx="212">
                  <c:v>2.105</c:v>
                </c:pt>
                <c:pt idx="213">
                  <c:v>2.1419999999999999</c:v>
                </c:pt>
                <c:pt idx="214">
                  <c:v>2.1360000000000001</c:v>
                </c:pt>
                <c:pt idx="215">
                  <c:v>2.1269999999999998</c:v>
                </c:pt>
                <c:pt idx="216">
                  <c:v>2.0510000000000002</c:v>
                </c:pt>
                <c:pt idx="217">
                  <c:v>2.0350000000000001</c:v>
                </c:pt>
                <c:pt idx="218">
                  <c:v>2.0449999999999999</c:v>
                </c:pt>
                <c:pt idx="219">
                  <c:v>2.0379999999999998</c:v>
                </c:pt>
                <c:pt idx="220">
                  <c:v>2.0870000000000002</c:v>
                </c:pt>
                <c:pt idx="221">
                  <c:v>2.052</c:v>
                </c:pt>
                <c:pt idx="222">
                  <c:v>2.0369999999999999</c:v>
                </c:pt>
                <c:pt idx="223">
                  <c:v>1.9770000000000001</c:v>
                </c:pt>
                <c:pt idx="224">
                  <c:v>1.9330000000000001</c:v>
                </c:pt>
                <c:pt idx="225">
                  <c:v>1.857</c:v>
                </c:pt>
                <c:pt idx="226">
                  <c:v>1.889</c:v>
                </c:pt>
                <c:pt idx="227">
                  <c:v>1.897</c:v>
                </c:pt>
                <c:pt idx="228">
                  <c:v>1.895</c:v>
                </c:pt>
                <c:pt idx="229">
                  <c:v>1.821</c:v>
                </c:pt>
                <c:pt idx="230">
                  <c:v>1.796</c:v>
                </c:pt>
                <c:pt idx="231">
                  <c:v>1.784</c:v>
                </c:pt>
                <c:pt idx="232">
                  <c:v>1.8180000000000001</c:v>
                </c:pt>
                <c:pt idx="233">
                  <c:v>1.863</c:v>
                </c:pt>
                <c:pt idx="234">
                  <c:v>1.845</c:v>
                </c:pt>
                <c:pt idx="235">
                  <c:v>1.883</c:v>
                </c:pt>
                <c:pt idx="236">
                  <c:v>1.903</c:v>
                </c:pt>
                <c:pt idx="237">
                  <c:v>1.96</c:v>
                </c:pt>
                <c:pt idx="238">
                  <c:v>1.996</c:v>
                </c:pt>
                <c:pt idx="239">
                  <c:v>2.0270000000000001</c:v>
                </c:pt>
                <c:pt idx="240">
                  <c:v>2.0880000000000001</c:v>
                </c:pt>
                <c:pt idx="241">
                  <c:v>2.1240000000000001</c:v>
                </c:pt>
                <c:pt idx="242">
                  <c:v>2.169</c:v>
                </c:pt>
                <c:pt idx="243">
                  <c:v>2.1869999999999998</c:v>
                </c:pt>
                <c:pt idx="244">
                  <c:v>2.2370000000000001</c:v>
                </c:pt>
                <c:pt idx="245">
                  <c:v>2.274</c:v>
                </c:pt>
                <c:pt idx="246">
                  <c:v>2.27</c:v>
                </c:pt>
                <c:pt idx="247">
                  <c:v>2.31</c:v>
                </c:pt>
                <c:pt idx="248">
                  <c:v>2.3420000000000001</c:v>
                </c:pt>
                <c:pt idx="249">
                  <c:v>2.35</c:v>
                </c:pt>
                <c:pt idx="250">
                  <c:v>2.4409999999999998</c:v>
                </c:pt>
                <c:pt idx="251">
                  <c:v>2.4430000000000001</c:v>
                </c:pt>
                <c:pt idx="252">
                  <c:v>2.4590000000000001</c:v>
                </c:pt>
                <c:pt idx="253">
                  <c:v>2.5510000000000002</c:v>
                </c:pt>
                <c:pt idx="254">
                  <c:v>2.6230000000000002</c:v>
                </c:pt>
                <c:pt idx="255">
                  <c:v>2.5659999999999998</c:v>
                </c:pt>
                <c:pt idx="256">
                  <c:v>2.5</c:v>
                </c:pt>
                <c:pt idx="257">
                  <c:v>2.5609999999999999</c:v>
                </c:pt>
                <c:pt idx="258">
                  <c:v>2.472</c:v>
                </c:pt>
                <c:pt idx="259">
                  <c:v>2.456</c:v>
                </c:pt>
                <c:pt idx="260">
                  <c:v>2.4209999999999998</c:v>
                </c:pt>
                <c:pt idx="261">
                  <c:v>2.4740000000000002</c:v>
                </c:pt>
                <c:pt idx="262">
                  <c:v>2.3849999999999998</c:v>
                </c:pt>
                <c:pt idx="263">
                  <c:v>2.3250000000000002</c:v>
                </c:pt>
                <c:pt idx="264">
                  <c:v>2.3039999999999998</c:v>
                </c:pt>
                <c:pt idx="265">
                  <c:v>2.36</c:v>
                </c:pt>
                <c:pt idx="266">
                  <c:v>2.2850000000000001</c:v>
                </c:pt>
                <c:pt idx="267">
                  <c:v>2.2120000000000002</c:v>
                </c:pt>
                <c:pt idx="268">
                  <c:v>2.1240000000000001</c:v>
                </c:pt>
                <c:pt idx="269">
                  <c:v>2.0419999999999998</c:v>
                </c:pt>
                <c:pt idx="270">
                  <c:v>1.9930000000000001</c:v>
                </c:pt>
                <c:pt idx="271">
                  <c:v>1.873</c:v>
                </c:pt>
                <c:pt idx="272">
                  <c:v>1.7709999999999999</c:v>
                </c:pt>
                <c:pt idx="273">
                  <c:v>1.833</c:v>
                </c:pt>
                <c:pt idx="274">
                  <c:v>1.86</c:v>
                </c:pt>
                <c:pt idx="275">
                  <c:v>1.976</c:v>
                </c:pt>
                <c:pt idx="276">
                  <c:v>1.9610000000000001</c:v>
                </c:pt>
                <c:pt idx="277">
                  <c:v>1.9219999999999999</c:v>
                </c:pt>
                <c:pt idx="278">
                  <c:v>1.913</c:v>
                </c:pt>
                <c:pt idx="279">
                  <c:v>1.9550000000000001</c:v>
                </c:pt>
                <c:pt idx="280">
                  <c:v>2.0379999999999998</c:v>
                </c:pt>
                <c:pt idx="281">
                  <c:v>2.04</c:v>
                </c:pt>
                <c:pt idx="282">
                  <c:v>2.0579999999999998</c:v>
                </c:pt>
                <c:pt idx="283">
                  <c:v>1.9950000000000001</c:v>
                </c:pt>
                <c:pt idx="284">
                  <c:v>1.982</c:v>
                </c:pt>
                <c:pt idx="285">
                  <c:v>2.0339999999999998</c:v>
                </c:pt>
                <c:pt idx="286">
                  <c:v>1.992</c:v>
                </c:pt>
                <c:pt idx="287">
                  <c:v>2.0030000000000001</c:v>
                </c:pt>
                <c:pt idx="288">
                  <c:v>2.0680000000000001</c:v>
                </c:pt>
                <c:pt idx="289">
                  <c:v>2.0779999999999998</c:v>
                </c:pt>
                <c:pt idx="290">
                  <c:v>2.1179999999999999</c:v>
                </c:pt>
                <c:pt idx="291">
                  <c:v>2.1120000000000001</c:v>
                </c:pt>
                <c:pt idx="292">
                  <c:v>2.0819999999999999</c:v>
                </c:pt>
                <c:pt idx="293">
                  <c:v>2.0699999999999998</c:v>
                </c:pt>
                <c:pt idx="294">
                  <c:v>2.1019999999999999</c:v>
                </c:pt>
                <c:pt idx="295">
                  <c:v>2.0939999999999999</c:v>
                </c:pt>
                <c:pt idx="296">
                  <c:v>2.0169999999999999</c:v>
                </c:pt>
                <c:pt idx="297">
                  <c:v>1.9810000000000001</c:v>
                </c:pt>
                <c:pt idx="298">
                  <c:v>1.962</c:v>
                </c:pt>
                <c:pt idx="299">
                  <c:v>1.919</c:v>
                </c:pt>
                <c:pt idx="300">
                  <c:v>1.907</c:v>
                </c:pt>
                <c:pt idx="301">
                  <c:v>1.946</c:v>
                </c:pt>
                <c:pt idx="302">
                  <c:v>1.925</c:v>
                </c:pt>
                <c:pt idx="303">
                  <c:v>1.9610000000000001</c:v>
                </c:pt>
                <c:pt idx="304">
                  <c:v>2.008</c:v>
                </c:pt>
                <c:pt idx="305">
                  <c:v>2.0390000000000001</c:v>
                </c:pt>
                <c:pt idx="306">
                  <c:v>1.98</c:v>
                </c:pt>
                <c:pt idx="307">
                  <c:v>1.9419999999999999</c:v>
                </c:pt>
                <c:pt idx="308">
                  <c:v>1.871</c:v>
                </c:pt>
                <c:pt idx="309">
                  <c:v>1.9350000000000001</c:v>
                </c:pt>
                <c:pt idx="310">
                  <c:v>1.917</c:v>
                </c:pt>
                <c:pt idx="311">
                  <c:v>1.9019999999999999</c:v>
                </c:pt>
                <c:pt idx="312">
                  <c:v>1.8660000000000001</c:v>
                </c:pt>
                <c:pt idx="313">
                  <c:v>1.895</c:v>
                </c:pt>
                <c:pt idx="314">
                  <c:v>1.96</c:v>
                </c:pt>
                <c:pt idx="315">
                  <c:v>1.879</c:v>
                </c:pt>
                <c:pt idx="316">
                  <c:v>2.0609999999999999</c:v>
                </c:pt>
                <c:pt idx="317">
                  <c:v>2.0110000000000001</c:v>
                </c:pt>
                <c:pt idx="318">
                  <c:v>1.9570000000000001</c:v>
                </c:pt>
                <c:pt idx="319">
                  <c:v>1.931</c:v>
                </c:pt>
                <c:pt idx="320">
                  <c:v>1.9350000000000001</c:v>
                </c:pt>
                <c:pt idx="321">
                  <c:v>2.0049999999999999</c:v>
                </c:pt>
                <c:pt idx="322">
                  <c:v>1.887</c:v>
                </c:pt>
                <c:pt idx="323">
                  <c:v>1.9430000000000001</c:v>
                </c:pt>
                <c:pt idx="324">
                  <c:v>2.048</c:v>
                </c:pt>
                <c:pt idx="325">
                  <c:v>2.16</c:v>
                </c:pt>
                <c:pt idx="326">
                  <c:v>2.2429999999999999</c:v>
                </c:pt>
                <c:pt idx="327">
                  <c:v>2.415</c:v>
                </c:pt>
                <c:pt idx="328">
                  <c:v>2.5139999999999998</c:v>
                </c:pt>
                <c:pt idx="329">
                  <c:v>2.5110000000000001</c:v>
                </c:pt>
                <c:pt idx="330">
                  <c:v>2.5609999999999999</c:v>
                </c:pt>
                <c:pt idx="331">
                  <c:v>2.5870000000000002</c:v>
                </c:pt>
                <c:pt idx="332">
                  <c:v>2.738</c:v>
                </c:pt>
                <c:pt idx="333">
                  <c:v>2.7469999999999999</c:v>
                </c:pt>
                <c:pt idx="334">
                  <c:v>2.7360000000000002</c:v>
                </c:pt>
                <c:pt idx="335">
                  <c:v>2.7749999999999999</c:v>
                </c:pt>
                <c:pt idx="336">
                  <c:v>2.835</c:v>
                </c:pt>
                <c:pt idx="337">
                  <c:v>2.8740000000000001</c:v>
                </c:pt>
                <c:pt idx="338">
                  <c:v>2.8479999999999999</c:v>
                </c:pt>
                <c:pt idx="339">
                  <c:v>2.7789999999999999</c:v>
                </c:pt>
                <c:pt idx="340">
                  <c:v>2.6779999999999999</c:v>
                </c:pt>
                <c:pt idx="341">
                  <c:v>2.714</c:v>
                </c:pt>
                <c:pt idx="342">
                  <c:v>2.6349999999999998</c:v>
                </c:pt>
                <c:pt idx="343">
                  <c:v>2.5459999999999998</c:v>
                </c:pt>
                <c:pt idx="344">
                  <c:v>2.58</c:v>
                </c:pt>
                <c:pt idx="345">
                  <c:v>2.5910000000000002</c:v>
                </c:pt>
                <c:pt idx="346">
                  <c:v>2.6240000000000001</c:v>
                </c:pt>
                <c:pt idx="347">
                  <c:v>2.6150000000000002</c:v>
                </c:pt>
                <c:pt idx="348">
                  <c:v>2.673</c:v>
                </c:pt>
                <c:pt idx="349">
                  <c:v>2.6669999999999998</c:v>
                </c:pt>
                <c:pt idx="350">
                  <c:v>2.6579999999999999</c:v>
                </c:pt>
                <c:pt idx="351">
                  <c:v>2.6859999999999999</c:v>
                </c:pt>
                <c:pt idx="352">
                  <c:v>2.6829999999999998</c:v>
                </c:pt>
                <c:pt idx="353">
                  <c:v>2.657</c:v>
                </c:pt>
                <c:pt idx="354">
                  <c:v>2.71</c:v>
                </c:pt>
                <c:pt idx="355">
                  <c:v>2.681</c:v>
                </c:pt>
                <c:pt idx="356">
                  <c:v>2.6619999999999999</c:v>
                </c:pt>
                <c:pt idx="357">
                  <c:v>2.694</c:v>
                </c:pt>
                <c:pt idx="358">
                  <c:v>2.6640000000000001</c:v>
                </c:pt>
                <c:pt idx="359">
                  <c:v>2.6230000000000002</c:v>
                </c:pt>
                <c:pt idx="360">
                  <c:v>2.6070000000000002</c:v>
                </c:pt>
                <c:pt idx="361">
                  <c:v>2.5350000000000001</c:v>
                </c:pt>
                <c:pt idx="362">
                  <c:v>2.4849999999999999</c:v>
                </c:pt>
                <c:pt idx="363">
                  <c:v>2.472</c:v>
                </c:pt>
                <c:pt idx="364">
                  <c:v>2.4940000000000002</c:v>
                </c:pt>
                <c:pt idx="365">
                  <c:v>2.4860000000000002</c:v>
                </c:pt>
                <c:pt idx="366">
                  <c:v>2.387</c:v>
                </c:pt>
                <c:pt idx="367">
                  <c:v>2.302</c:v>
                </c:pt>
                <c:pt idx="368">
                  <c:v>2.3140000000000001</c:v>
                </c:pt>
                <c:pt idx="369">
                  <c:v>2.2410000000000001</c:v>
                </c:pt>
                <c:pt idx="370">
                  <c:v>2.246</c:v>
                </c:pt>
                <c:pt idx="371">
                  <c:v>2.2210000000000001</c:v>
                </c:pt>
                <c:pt idx="372">
                  <c:v>2.2530000000000001</c:v>
                </c:pt>
                <c:pt idx="373">
                  <c:v>2.27</c:v>
                </c:pt>
                <c:pt idx="374">
                  <c:v>2.2719999999999998</c:v>
                </c:pt>
                <c:pt idx="375">
                  <c:v>2.3149999999999999</c:v>
                </c:pt>
                <c:pt idx="376">
                  <c:v>2.3540000000000001</c:v>
                </c:pt>
                <c:pt idx="377">
                  <c:v>2.3679999999999999</c:v>
                </c:pt>
                <c:pt idx="378">
                  <c:v>2.415</c:v>
                </c:pt>
                <c:pt idx="379">
                  <c:v>2.4710000000000001</c:v>
                </c:pt>
                <c:pt idx="380">
                  <c:v>2.488</c:v>
                </c:pt>
                <c:pt idx="381">
                  <c:v>2.3149999999999999</c:v>
                </c:pt>
                <c:pt idx="382">
                  <c:v>2.27</c:v>
                </c:pt>
                <c:pt idx="383">
                  <c:v>2.2570000000000001</c:v>
                </c:pt>
                <c:pt idx="384">
                  <c:v>2.2930000000000001</c:v>
                </c:pt>
                <c:pt idx="385">
                  <c:v>2.419</c:v>
                </c:pt>
                <c:pt idx="386">
                  <c:v>2.4929999999999999</c:v>
                </c:pt>
                <c:pt idx="387">
                  <c:v>2.4710000000000001</c:v>
                </c:pt>
                <c:pt idx="388">
                  <c:v>2.4239999999999999</c:v>
                </c:pt>
                <c:pt idx="389">
                  <c:v>2.379</c:v>
                </c:pt>
                <c:pt idx="390">
                  <c:v>2.3250000000000002</c:v>
                </c:pt>
                <c:pt idx="391">
                  <c:v>2.242</c:v>
                </c:pt>
                <c:pt idx="392">
                  <c:v>2.2320000000000002</c:v>
                </c:pt>
                <c:pt idx="393">
                  <c:v>2.2189999999999999</c:v>
                </c:pt>
                <c:pt idx="394">
                  <c:v>2.19</c:v>
                </c:pt>
                <c:pt idx="395">
                  <c:v>2.1850000000000001</c:v>
                </c:pt>
                <c:pt idx="396">
                  <c:v>2.137</c:v>
                </c:pt>
                <c:pt idx="397">
                  <c:v>2.0960000000000001</c:v>
                </c:pt>
                <c:pt idx="398">
                  <c:v>2.1030000000000002</c:v>
                </c:pt>
                <c:pt idx="399">
                  <c:v>2.093</c:v>
                </c:pt>
                <c:pt idx="400">
                  <c:v>2.077</c:v>
                </c:pt>
                <c:pt idx="401">
                  <c:v>2.0750000000000002</c:v>
                </c:pt>
                <c:pt idx="402">
                  <c:v>2.1269999999999998</c:v>
                </c:pt>
                <c:pt idx="403">
                  <c:v>2.1259999999999999</c:v>
                </c:pt>
                <c:pt idx="404">
                  <c:v>2.1019999999999999</c:v>
                </c:pt>
                <c:pt idx="405">
                  <c:v>2.1070000000000002</c:v>
                </c:pt>
                <c:pt idx="406">
                  <c:v>2.1059999999999999</c:v>
                </c:pt>
                <c:pt idx="407">
                  <c:v>2.0960000000000001</c:v>
                </c:pt>
                <c:pt idx="408">
                  <c:v>2.0539999999999998</c:v>
                </c:pt>
                <c:pt idx="409">
                  <c:v>2.0409999999999999</c:v>
                </c:pt>
                <c:pt idx="410">
                  <c:v>2.0379999999999998</c:v>
                </c:pt>
                <c:pt idx="411">
                  <c:v>1.9970000000000001</c:v>
                </c:pt>
                <c:pt idx="412">
                  <c:v>2.016</c:v>
                </c:pt>
                <c:pt idx="413">
                  <c:v>1.972</c:v>
                </c:pt>
                <c:pt idx="414">
                  <c:v>2.0550000000000002</c:v>
                </c:pt>
                <c:pt idx="415">
                  <c:v>2.0129999999999999</c:v>
                </c:pt>
                <c:pt idx="416">
                  <c:v>1.996</c:v>
                </c:pt>
                <c:pt idx="417">
                  <c:v>2.0739999999999998</c:v>
                </c:pt>
                <c:pt idx="418">
                  <c:v>2.056</c:v>
                </c:pt>
                <c:pt idx="419">
                  <c:v>2.0219999999999998</c:v>
                </c:pt>
                <c:pt idx="420">
                  <c:v>2.0699999999999998</c:v>
                </c:pt>
                <c:pt idx="421">
                  <c:v>2.13</c:v>
                </c:pt>
                <c:pt idx="422">
                  <c:v>2.2000000000000002</c:v>
                </c:pt>
                <c:pt idx="423">
                  <c:v>2.17</c:v>
                </c:pt>
                <c:pt idx="424">
                  <c:v>2.145</c:v>
                </c:pt>
                <c:pt idx="425">
                  <c:v>2.17</c:v>
                </c:pt>
                <c:pt idx="426">
                  <c:v>2.1429999999999998</c:v>
                </c:pt>
                <c:pt idx="427">
                  <c:v>2.0129999999999999</c:v>
                </c:pt>
                <c:pt idx="428">
                  <c:v>1.903</c:v>
                </c:pt>
                <c:pt idx="429">
                  <c:v>1.925</c:v>
                </c:pt>
                <c:pt idx="430">
                  <c:v>1.9690000000000001</c:v>
                </c:pt>
                <c:pt idx="431">
                  <c:v>1.994</c:v>
                </c:pt>
                <c:pt idx="432">
                  <c:v>2.1800000000000002</c:v>
                </c:pt>
                <c:pt idx="433">
                  <c:v>2.2370000000000001</c:v>
                </c:pt>
                <c:pt idx="434">
                  <c:v>2.302</c:v>
                </c:pt>
                <c:pt idx="435">
                  <c:v>2.343</c:v>
                </c:pt>
                <c:pt idx="436">
                  <c:v>2.4279999999999999</c:v>
                </c:pt>
                <c:pt idx="437">
                  <c:v>2.4830000000000001</c:v>
                </c:pt>
                <c:pt idx="438">
                  <c:v>2.4540000000000002</c:v>
                </c:pt>
                <c:pt idx="439">
                  <c:v>2.2759999999999998</c:v>
                </c:pt>
                <c:pt idx="440">
                  <c:v>2.2570000000000001</c:v>
                </c:pt>
                <c:pt idx="441">
                  <c:v>2.2919999999999998</c:v>
                </c:pt>
                <c:pt idx="442">
                  <c:v>2.375</c:v>
                </c:pt>
                <c:pt idx="443">
                  <c:v>2.407</c:v>
                </c:pt>
                <c:pt idx="444">
                  <c:v>2.39</c:v>
                </c:pt>
                <c:pt idx="445">
                  <c:v>2.3730000000000002</c:v>
                </c:pt>
                <c:pt idx="446">
                  <c:v>2.4430000000000001</c:v>
                </c:pt>
                <c:pt idx="447">
                  <c:v>2.468</c:v>
                </c:pt>
                <c:pt idx="448">
                  <c:v>2.5070000000000001</c:v>
                </c:pt>
                <c:pt idx="449">
                  <c:v>2.569</c:v>
                </c:pt>
                <c:pt idx="450">
                  <c:v>2.6640000000000001</c:v>
                </c:pt>
                <c:pt idx="451">
                  <c:v>2.7669999999999999</c:v>
                </c:pt>
                <c:pt idx="452">
                  <c:v>2.8650000000000002</c:v>
                </c:pt>
                <c:pt idx="453">
                  <c:v>2.7639999999999998</c:v>
                </c:pt>
                <c:pt idx="454">
                  <c:v>2.6989999999999998</c:v>
                </c:pt>
                <c:pt idx="455">
                  <c:v>2.6520000000000001</c:v>
                </c:pt>
                <c:pt idx="456">
                  <c:v>2.6960000000000002</c:v>
                </c:pt>
                <c:pt idx="457">
                  <c:v>2.556</c:v>
                </c:pt>
                <c:pt idx="458">
                  <c:v>2.58</c:v>
                </c:pt>
                <c:pt idx="459">
                  <c:v>2.4980000000000002</c:v>
                </c:pt>
                <c:pt idx="460">
                  <c:v>2.4089999999999998</c:v>
                </c:pt>
                <c:pt idx="461">
                  <c:v>2.2080000000000002</c:v>
                </c:pt>
                <c:pt idx="462">
                  <c:v>2.0680000000000001</c:v>
                </c:pt>
                <c:pt idx="463">
                  <c:v>1.984</c:v>
                </c:pt>
                <c:pt idx="464">
                  <c:v>2.0350000000000001</c:v>
                </c:pt>
                <c:pt idx="465">
                  <c:v>2.069</c:v>
                </c:pt>
                <c:pt idx="466">
                  <c:v>2.0310000000000001</c:v>
                </c:pt>
                <c:pt idx="467">
                  <c:v>2.1150000000000002</c:v>
                </c:pt>
                <c:pt idx="468">
                  <c:v>2.1360000000000001</c:v>
                </c:pt>
                <c:pt idx="469">
                  <c:v>2.1040000000000001</c:v>
                </c:pt>
                <c:pt idx="470">
                  <c:v>2.09</c:v>
                </c:pt>
                <c:pt idx="471">
                  <c:v>2.0070000000000001</c:v>
                </c:pt>
                <c:pt idx="472">
                  <c:v>2.0070000000000001</c:v>
                </c:pt>
                <c:pt idx="473">
                  <c:v>2.024</c:v>
                </c:pt>
                <c:pt idx="474">
                  <c:v>2.0590000000000002</c:v>
                </c:pt>
                <c:pt idx="475">
                  <c:v>1.9419999999999999</c:v>
                </c:pt>
                <c:pt idx="476">
                  <c:v>1.9319999999999999</c:v>
                </c:pt>
                <c:pt idx="477">
                  <c:v>1.8129999999999999</c:v>
                </c:pt>
                <c:pt idx="478">
                  <c:v>1.675</c:v>
                </c:pt>
                <c:pt idx="479">
                  <c:v>1.5820000000000001</c:v>
                </c:pt>
                <c:pt idx="480">
                  <c:v>1.571</c:v>
                </c:pt>
                <c:pt idx="481">
                  <c:v>1.6180000000000001</c:v>
                </c:pt>
                <c:pt idx="482">
                  <c:v>1.6659999999999999</c:v>
                </c:pt>
                <c:pt idx="483">
                  <c:v>1.6859999999999999</c:v>
                </c:pt>
                <c:pt idx="484">
                  <c:v>1.7190000000000001</c:v>
                </c:pt>
                <c:pt idx="485">
                  <c:v>1.772</c:v>
                </c:pt>
                <c:pt idx="486">
                  <c:v>1.8069999999999999</c:v>
                </c:pt>
                <c:pt idx="487">
                  <c:v>1.6990000000000001</c:v>
                </c:pt>
                <c:pt idx="488">
                  <c:v>1.593</c:v>
                </c:pt>
                <c:pt idx="489">
                  <c:v>1.629</c:v>
                </c:pt>
                <c:pt idx="490">
                  <c:v>1.6160000000000001</c:v>
                </c:pt>
                <c:pt idx="491">
                  <c:v>1.575</c:v>
                </c:pt>
                <c:pt idx="492">
                  <c:v>1.5089999999999999</c:v>
                </c:pt>
                <c:pt idx="493">
                  <c:v>1.4790000000000001</c:v>
                </c:pt>
                <c:pt idx="494">
                  <c:v>1.462</c:v>
                </c:pt>
                <c:pt idx="495">
                  <c:v>1.4670000000000001</c:v>
                </c:pt>
                <c:pt idx="496">
                  <c:v>1.46</c:v>
                </c:pt>
                <c:pt idx="497">
                  <c:v>1.4650000000000001</c:v>
                </c:pt>
                <c:pt idx="498">
                  <c:v>1.4630000000000001</c:v>
                </c:pt>
                <c:pt idx="499">
                  <c:v>1.5</c:v>
                </c:pt>
                <c:pt idx="500">
                  <c:v>1.4950000000000001</c:v>
                </c:pt>
                <c:pt idx="501">
                  <c:v>1.6080000000000001</c:v>
                </c:pt>
                <c:pt idx="502">
                  <c:v>1.655</c:v>
                </c:pt>
                <c:pt idx="503">
                  <c:v>1.5640000000000001</c:v>
                </c:pt>
                <c:pt idx="504">
                  <c:v>1.5349999999999999</c:v>
                </c:pt>
                <c:pt idx="505">
                  <c:v>1.466</c:v>
                </c:pt>
                <c:pt idx="506">
                  <c:v>1.419</c:v>
                </c:pt>
                <c:pt idx="507">
                  <c:v>1.3859999999999999</c:v>
                </c:pt>
                <c:pt idx="508">
                  <c:v>1.357</c:v>
                </c:pt>
                <c:pt idx="509">
                  <c:v>1.353</c:v>
                </c:pt>
                <c:pt idx="510">
                  <c:v>1.468</c:v>
                </c:pt>
                <c:pt idx="511">
                  <c:v>1.5820000000000001</c:v>
                </c:pt>
                <c:pt idx="512">
                  <c:v>1.7310000000000001</c:v>
                </c:pt>
                <c:pt idx="513">
                  <c:v>1.7</c:v>
                </c:pt>
                <c:pt idx="514">
                  <c:v>1.6619999999999999</c:v>
                </c:pt>
                <c:pt idx="515">
                  <c:v>1.6859999999999999</c:v>
                </c:pt>
                <c:pt idx="516">
                  <c:v>1.7190000000000001</c:v>
                </c:pt>
                <c:pt idx="517">
                  <c:v>1.6559999999999999</c:v>
                </c:pt>
                <c:pt idx="518">
                  <c:v>1.5940000000000001</c:v>
                </c:pt>
                <c:pt idx="519">
                  <c:v>1.5680000000000001</c:v>
                </c:pt>
                <c:pt idx="520">
                  <c:v>1.5940000000000001</c:v>
                </c:pt>
                <c:pt idx="521">
                  <c:v>1.593</c:v>
                </c:pt>
                <c:pt idx="522">
                  <c:v>1.63</c:v>
                </c:pt>
                <c:pt idx="523">
                  <c:v>1.591</c:v>
                </c:pt>
                <c:pt idx="524">
                  <c:v>1.6040000000000001</c:v>
                </c:pt>
                <c:pt idx="525">
                  <c:v>1.552</c:v>
                </c:pt>
                <c:pt idx="526">
                  <c:v>1.6040000000000001</c:v>
                </c:pt>
                <c:pt idx="527">
                  <c:v>1.621</c:v>
                </c:pt>
                <c:pt idx="528">
                  <c:v>1.665</c:v>
                </c:pt>
                <c:pt idx="529">
                  <c:v>1.708</c:v>
                </c:pt>
                <c:pt idx="530">
                  <c:v>1.7430000000000001</c:v>
                </c:pt>
                <c:pt idx="531">
                  <c:v>1.714</c:v>
                </c:pt>
                <c:pt idx="532">
                  <c:v>1.7330000000000001</c:v>
                </c:pt>
                <c:pt idx="533">
                  <c:v>1.71</c:v>
                </c:pt>
                <c:pt idx="534">
                  <c:v>1.6850000000000001</c:v>
                </c:pt>
                <c:pt idx="535">
                  <c:v>1.7110000000000001</c:v>
                </c:pt>
                <c:pt idx="536">
                  <c:v>1.6419999999999999</c:v>
                </c:pt>
                <c:pt idx="537">
                  <c:v>1.5960000000000001</c:v>
                </c:pt>
                <c:pt idx="538">
                  <c:v>1.617</c:v>
                </c:pt>
                <c:pt idx="539">
                  <c:v>1.5980000000000001</c:v>
                </c:pt>
                <c:pt idx="540">
                  <c:v>1.72</c:v>
                </c:pt>
                <c:pt idx="541">
                  <c:v>1.8009999999999999</c:v>
                </c:pt>
                <c:pt idx="542">
                  <c:v>1.784</c:v>
                </c:pt>
                <c:pt idx="543">
                  <c:v>1.8149999999999999</c:v>
                </c:pt>
                <c:pt idx="544">
                  <c:v>1.79</c:v>
                </c:pt>
                <c:pt idx="545">
                  <c:v>1.7629999999999999</c:v>
                </c:pt>
                <c:pt idx="546">
                  <c:v>1.8009999999999999</c:v>
                </c:pt>
                <c:pt idx="547">
                  <c:v>1.744</c:v>
                </c:pt>
                <c:pt idx="548">
                  <c:v>1.774</c:v>
                </c:pt>
                <c:pt idx="549">
                  <c:v>1.7190000000000001</c:v>
                </c:pt>
                <c:pt idx="550">
                  <c:v>1.6839999999999999</c:v>
                </c:pt>
                <c:pt idx="551">
                  <c:v>1.6220000000000001</c:v>
                </c:pt>
                <c:pt idx="552">
                  <c:v>1.6559999999999999</c:v>
                </c:pt>
                <c:pt idx="553">
                  <c:v>1.5940000000000001</c:v>
                </c:pt>
                <c:pt idx="554">
                  <c:v>1.5640000000000001</c:v>
                </c:pt>
                <c:pt idx="555">
                  <c:v>1.522</c:v>
                </c:pt>
                <c:pt idx="556">
                  <c:v>1.4770000000000001</c:v>
                </c:pt>
                <c:pt idx="557">
                  <c:v>1.462</c:v>
                </c:pt>
                <c:pt idx="558">
                  <c:v>1.3129999999999999</c:v>
                </c:pt>
                <c:pt idx="559">
                  <c:v>1.238</c:v>
                </c:pt>
                <c:pt idx="560">
                  <c:v>1.1850000000000001</c:v>
                </c:pt>
                <c:pt idx="561">
                  <c:v>1.1319999999999999</c:v>
                </c:pt>
                <c:pt idx="562">
                  <c:v>1.0940000000000001</c:v>
                </c:pt>
                <c:pt idx="563">
                  <c:v>1.155</c:v>
                </c:pt>
                <c:pt idx="564">
                  <c:v>1.179</c:v>
                </c:pt>
                <c:pt idx="565">
                  <c:v>1.2110000000000001</c:v>
                </c:pt>
                <c:pt idx="566">
                  <c:v>1.2190000000000001</c:v>
                </c:pt>
                <c:pt idx="567">
                  <c:v>1.234</c:v>
                </c:pt>
                <c:pt idx="568">
                  <c:v>1.2290000000000001</c:v>
                </c:pt>
                <c:pt idx="569">
                  <c:v>1.2669999999999999</c:v>
                </c:pt>
                <c:pt idx="570">
                  <c:v>1.3240000000000001</c:v>
                </c:pt>
                <c:pt idx="571">
                  <c:v>1.288</c:v>
                </c:pt>
                <c:pt idx="572">
                  <c:v>1.278</c:v>
                </c:pt>
                <c:pt idx="573">
                  <c:v>1.286</c:v>
                </c:pt>
                <c:pt idx="574">
                  <c:v>1.296</c:v>
                </c:pt>
                <c:pt idx="575">
                  <c:v>1.2909999999999999</c:v>
                </c:pt>
                <c:pt idx="576">
                  <c:v>1.3049999999999999</c:v>
                </c:pt>
                <c:pt idx="577">
                  <c:v>1.304</c:v>
                </c:pt>
                <c:pt idx="578">
                  <c:v>1.298</c:v>
                </c:pt>
                <c:pt idx="579">
                  <c:v>1.282</c:v>
                </c:pt>
                <c:pt idx="580">
                  <c:v>1.2569999999999999</c:v>
                </c:pt>
                <c:pt idx="581">
                  <c:v>1.2649999999999999</c:v>
                </c:pt>
                <c:pt idx="582">
                  <c:v>1.2569999999999999</c:v>
                </c:pt>
                <c:pt idx="583">
                  <c:v>1.268</c:v>
                </c:pt>
                <c:pt idx="584">
                  <c:v>1.2470000000000001</c:v>
                </c:pt>
                <c:pt idx="585">
                  <c:v>1.246</c:v>
                </c:pt>
                <c:pt idx="586">
                  <c:v>1.246</c:v>
                </c:pt>
                <c:pt idx="587">
                  <c:v>1.2050000000000001</c:v>
                </c:pt>
                <c:pt idx="588">
                  <c:v>1.206</c:v>
                </c:pt>
                <c:pt idx="589">
                  <c:v>1.1819999999999999</c:v>
                </c:pt>
                <c:pt idx="590">
                  <c:v>1.1719999999999999</c:v>
                </c:pt>
                <c:pt idx="591">
                  <c:v>1.177</c:v>
                </c:pt>
                <c:pt idx="592">
                  <c:v>1.1719999999999999</c:v>
                </c:pt>
                <c:pt idx="593">
                  <c:v>1.159</c:v>
                </c:pt>
                <c:pt idx="594">
                  <c:v>1.1259999999999999</c:v>
                </c:pt>
                <c:pt idx="595">
                  <c:v>1.101</c:v>
                </c:pt>
                <c:pt idx="596">
                  <c:v>1.0669999999999999</c:v>
                </c:pt>
                <c:pt idx="597">
                  <c:v>1.0309999999999999</c:v>
                </c:pt>
                <c:pt idx="598">
                  <c:v>1.03</c:v>
                </c:pt>
                <c:pt idx="599">
                  <c:v>1.056</c:v>
                </c:pt>
                <c:pt idx="600">
                  <c:v>1.0489999999999999</c:v>
                </c:pt>
                <c:pt idx="601">
                  <c:v>1.08</c:v>
                </c:pt>
                <c:pt idx="602">
                  <c:v>1.1000000000000001</c:v>
                </c:pt>
                <c:pt idx="603">
                  <c:v>1.1100000000000001</c:v>
                </c:pt>
                <c:pt idx="604">
                  <c:v>1.105</c:v>
                </c:pt>
                <c:pt idx="605">
                  <c:v>1.083</c:v>
                </c:pt>
                <c:pt idx="606">
                  <c:v>1.1000000000000001</c:v>
                </c:pt>
                <c:pt idx="607">
                  <c:v>1.012</c:v>
                </c:pt>
                <c:pt idx="608">
                  <c:v>0.97299999999999998</c:v>
                </c:pt>
                <c:pt idx="609">
                  <c:v>0.89900000000000002</c:v>
                </c:pt>
                <c:pt idx="610">
                  <c:v>0.873</c:v>
                </c:pt>
                <c:pt idx="611">
                  <c:v>0.82099999999999995</c:v>
                </c:pt>
                <c:pt idx="612">
                  <c:v>0.78300000000000003</c:v>
                </c:pt>
                <c:pt idx="613">
                  <c:v>0.73899999999999999</c:v>
                </c:pt>
                <c:pt idx="614">
                  <c:v>0.69299999999999995</c:v>
                </c:pt>
                <c:pt idx="615">
                  <c:v>0.66300000000000003</c:v>
                </c:pt>
                <c:pt idx="616">
                  <c:v>0.63200000000000001</c:v>
                </c:pt>
                <c:pt idx="617">
                  <c:v>0.65400000000000003</c:v>
                </c:pt>
                <c:pt idx="618">
                  <c:v>0.623</c:v>
                </c:pt>
                <c:pt idx="619">
                  <c:v>0.61499999999999999</c:v>
                </c:pt>
                <c:pt idx="620">
                  <c:v>0.60399999999999998</c:v>
                </c:pt>
                <c:pt idx="621">
                  <c:v>0.624</c:v>
                </c:pt>
                <c:pt idx="622">
                  <c:v>0.624</c:v>
                </c:pt>
                <c:pt idx="623">
                  <c:v>0.63500000000000001</c:v>
                </c:pt>
                <c:pt idx="624">
                  <c:v>0.65700000000000003</c:v>
                </c:pt>
                <c:pt idx="625">
                  <c:v>0.67500000000000004</c:v>
                </c:pt>
                <c:pt idx="626">
                  <c:v>0.68799999999999994</c:v>
                </c:pt>
                <c:pt idx="627">
                  <c:v>0.66100000000000003</c:v>
                </c:pt>
                <c:pt idx="628">
                  <c:v>0.66900000000000004</c:v>
                </c:pt>
                <c:pt idx="629">
                  <c:v>0.69499999999999995</c:v>
                </c:pt>
                <c:pt idx="630">
                  <c:v>0.66500000000000004</c:v>
                </c:pt>
                <c:pt idx="631">
                  <c:v>0.65700000000000003</c:v>
                </c:pt>
                <c:pt idx="632">
                  <c:v>0.63800000000000001</c:v>
                </c:pt>
                <c:pt idx="633">
                  <c:v>0.59099999999999997</c:v>
                </c:pt>
                <c:pt idx="634">
                  <c:v>0.55900000000000005</c:v>
                </c:pt>
                <c:pt idx="635">
                  <c:v>0.52300000000000002</c:v>
                </c:pt>
                <c:pt idx="636">
                  <c:v>0.50700000000000001</c:v>
                </c:pt>
                <c:pt idx="637">
                  <c:v>0.47699999999999998</c:v>
                </c:pt>
                <c:pt idx="638">
                  <c:v>0.48599999999999999</c:v>
                </c:pt>
                <c:pt idx="639">
                  <c:v>0.48599999999999999</c:v>
                </c:pt>
                <c:pt idx="640">
                  <c:v>0.49399999999999999</c:v>
                </c:pt>
                <c:pt idx="641">
                  <c:v>0.505</c:v>
                </c:pt>
                <c:pt idx="642">
                  <c:v>0.52</c:v>
                </c:pt>
                <c:pt idx="643">
                  <c:v>0.52400000000000002</c:v>
                </c:pt>
                <c:pt idx="644">
                  <c:v>0.50900000000000001</c:v>
                </c:pt>
                <c:pt idx="645">
                  <c:v>0.51600000000000001</c:v>
                </c:pt>
                <c:pt idx="646">
                  <c:v>0.48199999999999998</c:v>
                </c:pt>
                <c:pt idx="647">
                  <c:v>0.505</c:v>
                </c:pt>
                <c:pt idx="648">
                  <c:v>0.499</c:v>
                </c:pt>
                <c:pt idx="649">
                  <c:v>0.51300000000000001</c:v>
                </c:pt>
                <c:pt idx="650">
                  <c:v>0.51500000000000001</c:v>
                </c:pt>
                <c:pt idx="651">
                  <c:v>0.57899999999999996</c:v>
                </c:pt>
                <c:pt idx="652">
                  <c:v>0.54500000000000004</c:v>
                </c:pt>
                <c:pt idx="653">
                  <c:v>0.55800000000000005</c:v>
                </c:pt>
                <c:pt idx="654">
                  <c:v>0.56599999999999995</c:v>
                </c:pt>
                <c:pt idx="655">
                  <c:v>0.63200000000000001</c:v>
                </c:pt>
                <c:pt idx="656">
                  <c:v>0.63400000000000001</c:v>
                </c:pt>
                <c:pt idx="657">
                  <c:v>0.626</c:v>
                </c:pt>
                <c:pt idx="658">
                  <c:v>0.63200000000000001</c:v>
                </c:pt>
                <c:pt idx="659">
                  <c:v>0.67200000000000004</c:v>
                </c:pt>
                <c:pt idx="660">
                  <c:v>0.69099999999999995</c:v>
                </c:pt>
                <c:pt idx="661">
                  <c:v>0.71</c:v>
                </c:pt>
                <c:pt idx="662">
                  <c:v>0.70899999999999996</c:v>
                </c:pt>
                <c:pt idx="663">
                  <c:v>0.73</c:v>
                </c:pt>
                <c:pt idx="664">
                  <c:v>0.72699999999999998</c:v>
                </c:pt>
                <c:pt idx="665">
                  <c:v>0.746</c:v>
                </c:pt>
                <c:pt idx="666">
                  <c:v>0.73599999999999999</c:v>
                </c:pt>
                <c:pt idx="667">
                  <c:v>0.71099999999999997</c:v>
                </c:pt>
                <c:pt idx="668">
                  <c:v>0.72299999999999998</c:v>
                </c:pt>
                <c:pt idx="669">
                  <c:v>0.69899999999999995</c:v>
                </c:pt>
                <c:pt idx="670">
                  <c:v>0.69599999999999995</c:v>
                </c:pt>
                <c:pt idx="671">
                  <c:v>0.68</c:v>
                </c:pt>
                <c:pt idx="672">
                  <c:v>0.68899999999999995</c:v>
                </c:pt>
                <c:pt idx="673">
                  <c:v>0.71499999999999997</c:v>
                </c:pt>
                <c:pt idx="674">
                  <c:v>0.73299999999999998</c:v>
                </c:pt>
                <c:pt idx="675">
                  <c:v>0.72499999999999998</c:v>
                </c:pt>
                <c:pt idx="676">
                  <c:v>0.7</c:v>
                </c:pt>
                <c:pt idx="677">
                  <c:v>0.66800000000000004</c:v>
                </c:pt>
                <c:pt idx="678">
                  <c:v>0.60699999999999998</c:v>
                </c:pt>
                <c:pt idx="679">
                  <c:v>0.58399999999999996</c:v>
                </c:pt>
                <c:pt idx="680">
                  <c:v>0.56599999999999995</c:v>
                </c:pt>
                <c:pt idx="681">
                  <c:v>0.55300000000000005</c:v>
                </c:pt>
                <c:pt idx="682">
                  <c:v>0.52200000000000002</c:v>
                </c:pt>
                <c:pt idx="683">
                  <c:v>0.49</c:v>
                </c:pt>
                <c:pt idx="684">
                  <c:v>0.45800000000000002</c:v>
                </c:pt>
                <c:pt idx="685">
                  <c:v>0.441</c:v>
                </c:pt>
                <c:pt idx="686">
                  <c:v>0.43099999999999999</c:v>
                </c:pt>
                <c:pt idx="687">
                  <c:v>0.42699999999999999</c:v>
                </c:pt>
                <c:pt idx="688">
                  <c:v>0.42</c:v>
                </c:pt>
                <c:pt idx="689">
                  <c:v>0.41599999999999998</c:v>
                </c:pt>
                <c:pt idx="690">
                  <c:v>0.42399999999999999</c:v>
                </c:pt>
                <c:pt idx="691">
                  <c:v>0.42499999999999999</c:v>
                </c:pt>
                <c:pt idx="692">
                  <c:v>0.45100000000000001</c:v>
                </c:pt>
                <c:pt idx="693">
                  <c:v>0.47</c:v>
                </c:pt>
                <c:pt idx="694">
                  <c:v>0.48</c:v>
                </c:pt>
                <c:pt idx="695">
                  <c:v>0.49</c:v>
                </c:pt>
                <c:pt idx="696">
                  <c:v>0.49199999999999999</c:v>
                </c:pt>
                <c:pt idx="697">
                  <c:v>0.503</c:v>
                </c:pt>
                <c:pt idx="698">
                  <c:v>0.504</c:v>
                </c:pt>
                <c:pt idx="699">
                  <c:v>0.52600000000000002</c:v>
                </c:pt>
                <c:pt idx="700">
                  <c:v>0.54700000000000004</c:v>
                </c:pt>
                <c:pt idx="701">
                  <c:v>0.54700000000000004</c:v>
                </c:pt>
                <c:pt idx="702">
                  <c:v>0.57899999999999996</c:v>
                </c:pt>
                <c:pt idx="703">
                  <c:v>0.60899999999999999</c:v>
                </c:pt>
                <c:pt idx="704">
                  <c:v>0.57199999999999995</c:v>
                </c:pt>
                <c:pt idx="705">
                  <c:v>0.54100000000000004</c:v>
                </c:pt>
                <c:pt idx="706">
                  <c:v>0.54200000000000004</c:v>
                </c:pt>
                <c:pt idx="707">
                  <c:v>0.502</c:v>
                </c:pt>
                <c:pt idx="708">
                  <c:v>0.49099999999999999</c:v>
                </c:pt>
                <c:pt idx="709">
                  <c:v>0.50600000000000001</c:v>
                </c:pt>
                <c:pt idx="710">
                  <c:v>0.52500000000000002</c:v>
                </c:pt>
                <c:pt idx="711">
                  <c:v>0.54700000000000004</c:v>
                </c:pt>
                <c:pt idx="712">
                  <c:v>0.55400000000000005</c:v>
                </c:pt>
                <c:pt idx="713">
                  <c:v>0.59799999999999998</c:v>
                </c:pt>
                <c:pt idx="714">
                  <c:v>0.63400000000000001</c:v>
                </c:pt>
                <c:pt idx="715">
                  <c:v>0.64</c:v>
                </c:pt>
                <c:pt idx="716">
                  <c:v>0.67100000000000004</c:v>
                </c:pt>
                <c:pt idx="717">
                  <c:v>0.65500000000000003</c:v>
                </c:pt>
                <c:pt idx="718">
                  <c:v>0.68</c:v>
                </c:pt>
                <c:pt idx="719">
                  <c:v>0.70799999999999996</c:v>
                </c:pt>
                <c:pt idx="720">
                  <c:v>0.76600000000000001</c:v>
                </c:pt>
                <c:pt idx="721">
                  <c:v>0.79100000000000004</c:v>
                </c:pt>
                <c:pt idx="722">
                  <c:v>0.78700000000000003</c:v>
                </c:pt>
                <c:pt idx="723">
                  <c:v>0.79500000000000004</c:v>
                </c:pt>
                <c:pt idx="724">
                  <c:v>0.78700000000000003</c:v>
                </c:pt>
                <c:pt idx="725">
                  <c:v>0.80200000000000005</c:v>
                </c:pt>
                <c:pt idx="726">
                  <c:v>0.78700000000000003</c:v>
                </c:pt>
                <c:pt idx="727">
                  <c:v>0.78800000000000003</c:v>
                </c:pt>
                <c:pt idx="728">
                  <c:v>0.78500000000000003</c:v>
                </c:pt>
                <c:pt idx="729">
                  <c:v>0.78700000000000003</c:v>
                </c:pt>
                <c:pt idx="730">
                  <c:v>0.78400000000000003</c:v>
                </c:pt>
                <c:pt idx="731">
                  <c:v>0.78300000000000003</c:v>
                </c:pt>
                <c:pt idx="732">
                  <c:v>0.76500000000000001</c:v>
                </c:pt>
                <c:pt idx="733">
                  <c:v>0.73899999999999999</c:v>
                </c:pt>
                <c:pt idx="734">
                  <c:v>0.78300000000000003</c:v>
                </c:pt>
                <c:pt idx="735">
                  <c:v>0.79700000000000004</c:v>
                </c:pt>
                <c:pt idx="736">
                  <c:v>0.79700000000000004</c:v>
                </c:pt>
                <c:pt idx="737">
                  <c:v>0.77600000000000002</c:v>
                </c:pt>
                <c:pt idx="738">
                  <c:v>0.74199999999999999</c:v>
                </c:pt>
                <c:pt idx="739">
                  <c:v>0.79300000000000004</c:v>
                </c:pt>
                <c:pt idx="740">
                  <c:v>0.753</c:v>
                </c:pt>
                <c:pt idx="741">
                  <c:v>0.75600000000000001</c:v>
                </c:pt>
                <c:pt idx="742">
                  <c:v>0.72</c:v>
                </c:pt>
                <c:pt idx="743">
                  <c:v>0.70799999999999996</c:v>
                </c:pt>
                <c:pt idx="744">
                  <c:v>0.67300000000000004</c:v>
                </c:pt>
                <c:pt idx="745">
                  <c:v>0.69799999999999995</c:v>
                </c:pt>
                <c:pt idx="746">
                  <c:v>0.66100000000000003</c:v>
                </c:pt>
                <c:pt idx="747">
                  <c:v>0.63800000000000001</c:v>
                </c:pt>
                <c:pt idx="748">
                  <c:v>0.58399999999999996</c:v>
                </c:pt>
                <c:pt idx="749">
                  <c:v>0.55200000000000005</c:v>
                </c:pt>
                <c:pt idx="750">
                  <c:v>0.56299999999999994</c:v>
                </c:pt>
                <c:pt idx="751">
                  <c:v>0.53800000000000003</c:v>
                </c:pt>
                <c:pt idx="752">
                  <c:v>0.55500000000000005</c:v>
                </c:pt>
                <c:pt idx="753">
                  <c:v>0.56799999999999995</c:v>
                </c:pt>
                <c:pt idx="754">
                  <c:v>0.58099999999999996</c:v>
                </c:pt>
                <c:pt idx="755">
                  <c:v>0.627</c:v>
                </c:pt>
                <c:pt idx="756">
                  <c:v>0.66900000000000004</c:v>
                </c:pt>
                <c:pt idx="757">
                  <c:v>0.69899999999999995</c:v>
                </c:pt>
                <c:pt idx="758">
                  <c:v>0.73</c:v>
                </c:pt>
                <c:pt idx="759">
                  <c:v>0.74099999999999999</c:v>
                </c:pt>
                <c:pt idx="760">
                  <c:v>0.747</c:v>
                </c:pt>
                <c:pt idx="761">
                  <c:v>0.77100000000000002</c:v>
                </c:pt>
                <c:pt idx="762">
                  <c:v>0.76400000000000001</c:v>
                </c:pt>
                <c:pt idx="763">
                  <c:v>0.78</c:v>
                </c:pt>
                <c:pt idx="764">
                  <c:v>0.78900000000000003</c:v>
                </c:pt>
                <c:pt idx="765">
                  <c:v>0.81299999999999994</c:v>
                </c:pt>
                <c:pt idx="766">
                  <c:v>0.82699999999999996</c:v>
                </c:pt>
                <c:pt idx="767">
                  <c:v>0.81299999999999994</c:v>
                </c:pt>
                <c:pt idx="768">
                  <c:v>0.85099999999999998</c:v>
                </c:pt>
                <c:pt idx="769">
                  <c:v>0.84799999999999998</c:v>
                </c:pt>
                <c:pt idx="770">
                  <c:v>0.86899999999999999</c:v>
                </c:pt>
                <c:pt idx="771">
                  <c:v>0.86299999999999999</c:v>
                </c:pt>
                <c:pt idx="772">
                  <c:v>0.85</c:v>
                </c:pt>
                <c:pt idx="773">
                  <c:v>0.84</c:v>
                </c:pt>
                <c:pt idx="774">
                  <c:v>0.85</c:v>
                </c:pt>
                <c:pt idx="775">
                  <c:v>0.85599999999999998</c:v>
                </c:pt>
                <c:pt idx="776">
                  <c:v>0.85399999999999998</c:v>
                </c:pt>
                <c:pt idx="777">
                  <c:v>0.872</c:v>
                </c:pt>
                <c:pt idx="778">
                  <c:v>0.88900000000000001</c:v>
                </c:pt>
                <c:pt idx="779">
                  <c:v>0.88700000000000001</c:v>
                </c:pt>
                <c:pt idx="780">
                  <c:v>0.89</c:v>
                </c:pt>
                <c:pt idx="781">
                  <c:v>0.88800000000000001</c:v>
                </c:pt>
                <c:pt idx="782">
                  <c:v>0.86599999999999999</c:v>
                </c:pt>
                <c:pt idx="783">
                  <c:v>0.86099999999999999</c:v>
                </c:pt>
                <c:pt idx="784">
                  <c:v>0.90400000000000003</c:v>
                </c:pt>
                <c:pt idx="785">
                  <c:v>0.92700000000000005</c:v>
                </c:pt>
                <c:pt idx="786">
                  <c:v>0.92800000000000005</c:v>
                </c:pt>
                <c:pt idx="787">
                  <c:v>0.92300000000000004</c:v>
                </c:pt>
                <c:pt idx="788">
                  <c:v>0.89600000000000002</c:v>
                </c:pt>
                <c:pt idx="789">
                  <c:v>0.90100000000000002</c:v>
                </c:pt>
                <c:pt idx="790">
                  <c:v>0.90900000000000003</c:v>
                </c:pt>
                <c:pt idx="791">
                  <c:v>0.91900000000000004</c:v>
                </c:pt>
                <c:pt idx="792">
                  <c:v>0.91500000000000004</c:v>
                </c:pt>
                <c:pt idx="793">
                  <c:v>0.91</c:v>
                </c:pt>
                <c:pt idx="794">
                  <c:v>0.89800000000000002</c:v>
                </c:pt>
                <c:pt idx="795">
                  <c:v>0.86899999999999999</c:v>
                </c:pt>
                <c:pt idx="796">
                  <c:v>0.86099999999999999</c:v>
                </c:pt>
                <c:pt idx="797">
                  <c:v>0.86199999999999999</c:v>
                </c:pt>
                <c:pt idx="798">
                  <c:v>0.83099999999999996</c:v>
                </c:pt>
                <c:pt idx="799">
                  <c:v>0.79100000000000004</c:v>
                </c:pt>
                <c:pt idx="800">
                  <c:v>0.74299999999999999</c:v>
                </c:pt>
                <c:pt idx="801">
                  <c:v>0.69099999999999995</c:v>
                </c:pt>
                <c:pt idx="802">
                  <c:v>0.63100000000000001</c:v>
                </c:pt>
                <c:pt idx="803">
                  <c:v>0.57999999999999996</c:v>
                </c:pt>
                <c:pt idx="804">
                  <c:v>0.52300000000000002</c:v>
                </c:pt>
                <c:pt idx="805">
                  <c:v>0.48599999999999999</c:v>
                </c:pt>
                <c:pt idx="806">
                  <c:v>0.45400000000000001</c:v>
                </c:pt>
                <c:pt idx="807">
                  <c:v>0.434</c:v>
                </c:pt>
                <c:pt idx="808">
                  <c:v>0.40200000000000002</c:v>
                </c:pt>
                <c:pt idx="809">
                  <c:v>0.38500000000000001</c:v>
                </c:pt>
                <c:pt idx="810">
                  <c:v>0.38900000000000001</c:v>
                </c:pt>
                <c:pt idx="811">
                  <c:v>0.40699999999999997</c:v>
                </c:pt>
                <c:pt idx="812">
                  <c:v>0.42199999999999999</c:v>
                </c:pt>
                <c:pt idx="813">
                  <c:v>0.443</c:v>
                </c:pt>
                <c:pt idx="814">
                  <c:v>0.42099999999999999</c:v>
                </c:pt>
                <c:pt idx="815">
                  <c:v>0.39500000000000002</c:v>
                </c:pt>
                <c:pt idx="816">
                  <c:v>0.372</c:v>
                </c:pt>
                <c:pt idx="817">
                  <c:v>0.39</c:v>
                </c:pt>
                <c:pt idx="818">
                  <c:v>0.35299999999999998</c:v>
                </c:pt>
                <c:pt idx="819">
                  <c:v>0.35399999999999998</c:v>
                </c:pt>
                <c:pt idx="820">
                  <c:v>0.33500000000000002</c:v>
                </c:pt>
                <c:pt idx="821">
                  <c:v>0.311</c:v>
                </c:pt>
                <c:pt idx="822">
                  <c:v>0.307</c:v>
                </c:pt>
                <c:pt idx="823">
                  <c:v>0.30499999999999999</c:v>
                </c:pt>
                <c:pt idx="824">
                  <c:v>0.29199999999999998</c:v>
                </c:pt>
                <c:pt idx="825">
                  <c:v>0.27400000000000002</c:v>
                </c:pt>
                <c:pt idx="826">
                  <c:v>0.26800000000000002</c:v>
                </c:pt>
                <c:pt idx="827">
                  <c:v>0.27</c:v>
                </c:pt>
                <c:pt idx="828">
                  <c:v>0.29699999999999999</c:v>
                </c:pt>
                <c:pt idx="829">
                  <c:v>0.27600000000000002</c:v>
                </c:pt>
                <c:pt idx="830">
                  <c:v>0.25800000000000001</c:v>
                </c:pt>
                <c:pt idx="831">
                  <c:v>0.27500000000000002</c:v>
                </c:pt>
                <c:pt idx="832">
                  <c:v>0.26800000000000002</c:v>
                </c:pt>
                <c:pt idx="833">
                  <c:v>0.251</c:v>
                </c:pt>
                <c:pt idx="834">
                  <c:v>0.22700000000000001</c:v>
                </c:pt>
                <c:pt idx="835">
                  <c:v>0.22500000000000001</c:v>
                </c:pt>
                <c:pt idx="836">
                  <c:v>0.20100000000000001</c:v>
                </c:pt>
                <c:pt idx="837">
                  <c:v>0.18</c:v>
                </c:pt>
                <c:pt idx="838">
                  <c:v>0.193</c:v>
                </c:pt>
                <c:pt idx="839">
                  <c:v>0.17699999999999999</c:v>
                </c:pt>
                <c:pt idx="840">
                  <c:v>0.17</c:v>
                </c:pt>
                <c:pt idx="841">
                  <c:v>0.17499999999999999</c:v>
                </c:pt>
                <c:pt idx="842">
                  <c:v>0.183</c:v>
                </c:pt>
                <c:pt idx="843">
                  <c:v>0.187</c:v>
                </c:pt>
                <c:pt idx="844">
                  <c:v>0.189</c:v>
                </c:pt>
                <c:pt idx="845">
                  <c:v>0.191</c:v>
                </c:pt>
                <c:pt idx="846">
                  <c:v>0.188</c:v>
                </c:pt>
                <c:pt idx="847">
                  <c:v>0.186</c:v>
                </c:pt>
                <c:pt idx="848">
                  <c:v>0.21199999999999999</c:v>
                </c:pt>
                <c:pt idx="849">
                  <c:v>0.22600000000000001</c:v>
                </c:pt>
                <c:pt idx="850">
                  <c:v>0.23300000000000001</c:v>
                </c:pt>
                <c:pt idx="851">
                  <c:v>0.25900000000000001</c:v>
                </c:pt>
                <c:pt idx="852">
                  <c:v>0.28699999999999998</c:v>
                </c:pt>
                <c:pt idx="853">
                  <c:v>0.313</c:v>
                </c:pt>
                <c:pt idx="854">
                  <c:v>0.34499999999999997</c:v>
                </c:pt>
                <c:pt idx="855">
                  <c:v>0.373</c:v>
                </c:pt>
                <c:pt idx="856">
                  <c:v>0.38100000000000001</c:v>
                </c:pt>
                <c:pt idx="857">
                  <c:v>0.38100000000000001</c:v>
                </c:pt>
                <c:pt idx="858">
                  <c:v>0.36499999999999999</c:v>
                </c:pt>
                <c:pt idx="859">
                  <c:v>0.34499999999999997</c:v>
                </c:pt>
                <c:pt idx="860">
                  <c:v>0.34799999999999998</c:v>
                </c:pt>
                <c:pt idx="861">
                  <c:v>0.34</c:v>
                </c:pt>
                <c:pt idx="862">
                  <c:v>0.33700000000000002</c:v>
                </c:pt>
                <c:pt idx="863">
                  <c:v>0.34399999999999997</c:v>
                </c:pt>
                <c:pt idx="864">
                  <c:v>0.30399999999999999</c:v>
                </c:pt>
                <c:pt idx="865">
                  <c:v>0.27700000000000002</c:v>
                </c:pt>
                <c:pt idx="866">
                  <c:v>0.24199999999999999</c:v>
                </c:pt>
                <c:pt idx="867">
                  <c:v>0.22700000000000001</c:v>
                </c:pt>
                <c:pt idx="868">
                  <c:v>0.215</c:v>
                </c:pt>
                <c:pt idx="869">
                  <c:v>0.219</c:v>
                </c:pt>
                <c:pt idx="870">
                  <c:v>0.20599999999999999</c:v>
                </c:pt>
                <c:pt idx="871">
                  <c:v>0.17499999999999999</c:v>
                </c:pt>
                <c:pt idx="872">
                  <c:v>0.156</c:v>
                </c:pt>
                <c:pt idx="873">
                  <c:v>0.14099999999999999</c:v>
                </c:pt>
                <c:pt idx="874">
                  <c:v>0.13900000000000001</c:v>
                </c:pt>
                <c:pt idx="875">
                  <c:v>0.121</c:v>
                </c:pt>
                <c:pt idx="876">
                  <c:v>0.113</c:v>
                </c:pt>
                <c:pt idx="877">
                  <c:v>0.10100000000000001</c:v>
                </c:pt>
                <c:pt idx="878">
                  <c:v>8.7999999999999995E-2</c:v>
                </c:pt>
                <c:pt idx="879">
                  <c:v>8.5000000000000006E-2</c:v>
                </c:pt>
                <c:pt idx="880">
                  <c:v>9.1999999999999998E-2</c:v>
                </c:pt>
                <c:pt idx="881">
                  <c:v>9.2999999999999999E-2</c:v>
                </c:pt>
                <c:pt idx="882">
                  <c:v>9.2999999999999999E-2</c:v>
                </c:pt>
                <c:pt idx="883">
                  <c:v>0.10199999999999999</c:v>
                </c:pt>
                <c:pt idx="884">
                  <c:v>0.1</c:v>
                </c:pt>
                <c:pt idx="885">
                  <c:v>0.10100000000000001</c:v>
                </c:pt>
                <c:pt idx="886">
                  <c:v>9.6000000000000002E-2</c:v>
                </c:pt>
                <c:pt idx="887">
                  <c:v>9.7000000000000003E-2</c:v>
                </c:pt>
                <c:pt idx="888">
                  <c:v>0.1</c:v>
                </c:pt>
                <c:pt idx="889">
                  <c:v>0.1</c:v>
                </c:pt>
                <c:pt idx="890">
                  <c:v>0.10299999999999999</c:v>
                </c:pt>
                <c:pt idx="891">
                  <c:v>0.10199999999999999</c:v>
                </c:pt>
                <c:pt idx="892">
                  <c:v>0.105</c:v>
                </c:pt>
                <c:pt idx="893">
                  <c:v>9.5000000000000001E-2</c:v>
                </c:pt>
                <c:pt idx="894">
                  <c:v>8.8999999999999996E-2</c:v>
                </c:pt>
                <c:pt idx="895">
                  <c:v>0.09</c:v>
                </c:pt>
                <c:pt idx="896">
                  <c:v>8.1000000000000003E-2</c:v>
                </c:pt>
                <c:pt idx="897">
                  <c:v>7.0999999999999994E-2</c:v>
                </c:pt>
                <c:pt idx="898">
                  <c:v>6.6000000000000003E-2</c:v>
                </c:pt>
                <c:pt idx="899">
                  <c:v>0.06</c:v>
                </c:pt>
                <c:pt idx="900">
                  <c:v>6.2E-2</c:v>
                </c:pt>
                <c:pt idx="901">
                  <c:v>0.06</c:v>
                </c:pt>
                <c:pt idx="902">
                  <c:v>5.1999999999999998E-2</c:v>
                </c:pt>
                <c:pt idx="903">
                  <c:v>6.6000000000000003E-2</c:v>
                </c:pt>
                <c:pt idx="904">
                  <c:v>6.9000000000000006E-2</c:v>
                </c:pt>
                <c:pt idx="905">
                  <c:v>7.2999999999999995E-2</c:v>
                </c:pt>
                <c:pt idx="906">
                  <c:v>7.3999999999999996E-2</c:v>
                </c:pt>
                <c:pt idx="907">
                  <c:v>8.3000000000000004E-2</c:v>
                </c:pt>
                <c:pt idx="908">
                  <c:v>8.5000000000000006E-2</c:v>
                </c:pt>
                <c:pt idx="909">
                  <c:v>8.5999999999999993E-2</c:v>
                </c:pt>
                <c:pt idx="910">
                  <c:v>9.0999999999999998E-2</c:v>
                </c:pt>
                <c:pt idx="911">
                  <c:v>9.1999999999999998E-2</c:v>
                </c:pt>
                <c:pt idx="912">
                  <c:v>9.4E-2</c:v>
                </c:pt>
                <c:pt idx="913">
                  <c:v>0.105</c:v>
                </c:pt>
                <c:pt idx="914">
                  <c:v>0.106</c:v>
                </c:pt>
                <c:pt idx="915">
                  <c:v>0.10199999999999999</c:v>
                </c:pt>
                <c:pt idx="916">
                  <c:v>0.104</c:v>
                </c:pt>
                <c:pt idx="917">
                  <c:v>0.111</c:v>
                </c:pt>
                <c:pt idx="918">
                  <c:v>9.9000000000000005E-2</c:v>
                </c:pt>
                <c:pt idx="919">
                  <c:v>9.5000000000000001E-2</c:v>
                </c:pt>
                <c:pt idx="920">
                  <c:v>9.1999999999999998E-2</c:v>
                </c:pt>
                <c:pt idx="921">
                  <c:v>9.2999999999999999E-2</c:v>
                </c:pt>
                <c:pt idx="922">
                  <c:v>9.2999999999999999E-2</c:v>
                </c:pt>
                <c:pt idx="923">
                  <c:v>8.8999999999999996E-2</c:v>
                </c:pt>
                <c:pt idx="924">
                  <c:v>0.09</c:v>
                </c:pt>
                <c:pt idx="925">
                  <c:v>9.0999999999999998E-2</c:v>
                </c:pt>
                <c:pt idx="926">
                  <c:v>8.2000000000000003E-2</c:v>
                </c:pt>
                <c:pt idx="927">
                  <c:v>7.4999999999999997E-2</c:v>
                </c:pt>
                <c:pt idx="928">
                  <c:v>0.08</c:v>
                </c:pt>
                <c:pt idx="929">
                  <c:v>8.2000000000000003E-2</c:v>
                </c:pt>
                <c:pt idx="930">
                  <c:v>0.09</c:v>
                </c:pt>
                <c:pt idx="931">
                  <c:v>9.5000000000000001E-2</c:v>
                </c:pt>
                <c:pt idx="932">
                  <c:v>0.108</c:v>
                </c:pt>
                <c:pt idx="933">
                  <c:v>0.106</c:v>
                </c:pt>
                <c:pt idx="934">
                  <c:v>0.107</c:v>
                </c:pt>
                <c:pt idx="935">
                  <c:v>0.115</c:v>
                </c:pt>
                <c:pt idx="936">
                  <c:v>0.11700000000000001</c:v>
                </c:pt>
                <c:pt idx="937">
                  <c:v>0.12</c:v>
                </c:pt>
                <c:pt idx="938">
                  <c:v>0.11799999999999999</c:v>
                </c:pt>
                <c:pt idx="939">
                  <c:v>0.121</c:v>
                </c:pt>
                <c:pt idx="940">
                  <c:v>0.121</c:v>
                </c:pt>
                <c:pt idx="941">
                  <c:v>0.113</c:v>
                </c:pt>
                <c:pt idx="942">
                  <c:v>0.124</c:v>
                </c:pt>
                <c:pt idx="943">
                  <c:v>0.14099999999999999</c:v>
                </c:pt>
                <c:pt idx="944">
                  <c:v>0.156</c:v>
                </c:pt>
                <c:pt idx="945">
                  <c:v>0.16900000000000001</c:v>
                </c:pt>
                <c:pt idx="946">
                  <c:v>0.187</c:v>
                </c:pt>
                <c:pt idx="947">
                  <c:v>0.2</c:v>
                </c:pt>
                <c:pt idx="948">
                  <c:v>0.20100000000000001</c:v>
                </c:pt>
                <c:pt idx="949">
                  <c:v>0.19</c:v>
                </c:pt>
                <c:pt idx="950">
                  <c:v>0.18</c:v>
                </c:pt>
                <c:pt idx="951">
                  <c:v>0.17299999999999999</c:v>
                </c:pt>
                <c:pt idx="952">
                  <c:v>0.186</c:v>
                </c:pt>
                <c:pt idx="953">
                  <c:v>0.192</c:v>
                </c:pt>
                <c:pt idx="954">
                  <c:v>0.183</c:v>
                </c:pt>
                <c:pt idx="955">
                  <c:v>0.20499999999999999</c:v>
                </c:pt>
                <c:pt idx="956">
                  <c:v>0.21299999999999999</c:v>
                </c:pt>
                <c:pt idx="957">
                  <c:v>0.23400000000000001</c:v>
                </c:pt>
                <c:pt idx="958">
                  <c:v>0.23799999999999999</c:v>
                </c:pt>
                <c:pt idx="959">
                  <c:v>0.219</c:v>
                </c:pt>
                <c:pt idx="960">
                  <c:v>0.21199999999999999</c:v>
                </c:pt>
                <c:pt idx="961">
                  <c:v>0.20799999999999999</c:v>
                </c:pt>
                <c:pt idx="962">
                  <c:v>0.189</c:v>
                </c:pt>
                <c:pt idx="963">
                  <c:v>0.17499999999999999</c:v>
                </c:pt>
                <c:pt idx="964">
                  <c:v>0.16700000000000001</c:v>
                </c:pt>
                <c:pt idx="965">
                  <c:v>0.152</c:v>
                </c:pt>
                <c:pt idx="966">
                  <c:v>0.13100000000000001</c:v>
                </c:pt>
                <c:pt idx="967">
                  <c:v>0.11899999999999999</c:v>
                </c:pt>
                <c:pt idx="968">
                  <c:v>0.114</c:v>
                </c:pt>
                <c:pt idx="969">
                  <c:v>0.126</c:v>
                </c:pt>
                <c:pt idx="970">
                  <c:v>0.13400000000000001</c:v>
                </c:pt>
                <c:pt idx="971">
                  <c:v>0.128</c:v>
                </c:pt>
                <c:pt idx="972">
                  <c:v>0.113</c:v>
                </c:pt>
                <c:pt idx="973">
                  <c:v>0.104</c:v>
                </c:pt>
                <c:pt idx="974">
                  <c:v>9.4E-2</c:v>
                </c:pt>
                <c:pt idx="975">
                  <c:v>0.09</c:v>
                </c:pt>
                <c:pt idx="976">
                  <c:v>8.3000000000000004E-2</c:v>
                </c:pt>
                <c:pt idx="977">
                  <c:v>7.6999999999999999E-2</c:v>
                </c:pt>
                <c:pt idx="978">
                  <c:v>6.8000000000000005E-2</c:v>
                </c:pt>
                <c:pt idx="979">
                  <c:v>0.06</c:v>
                </c:pt>
                <c:pt idx="980">
                  <c:v>6.2E-2</c:v>
                </c:pt>
                <c:pt idx="981">
                  <c:v>6.7000000000000004E-2</c:v>
                </c:pt>
                <c:pt idx="982">
                  <c:v>6.7000000000000004E-2</c:v>
                </c:pt>
                <c:pt idx="983">
                  <c:v>6.5000000000000002E-2</c:v>
                </c:pt>
                <c:pt idx="984">
                  <c:v>6.7000000000000004E-2</c:v>
                </c:pt>
                <c:pt idx="985">
                  <c:v>6.7000000000000004E-2</c:v>
                </c:pt>
                <c:pt idx="986">
                  <c:v>6.6000000000000003E-2</c:v>
                </c:pt>
                <c:pt idx="987">
                  <c:v>6.9000000000000006E-2</c:v>
                </c:pt>
                <c:pt idx="988">
                  <c:v>7.1999999999999995E-2</c:v>
                </c:pt>
                <c:pt idx="989">
                  <c:v>6.4000000000000001E-2</c:v>
                </c:pt>
                <c:pt idx="990">
                  <c:v>0.06</c:v>
                </c:pt>
                <c:pt idx="991">
                  <c:v>4.9000000000000002E-2</c:v>
                </c:pt>
                <c:pt idx="992">
                  <c:v>4.5999999999999999E-2</c:v>
                </c:pt>
                <c:pt idx="993">
                  <c:v>3.7999999999999999E-2</c:v>
                </c:pt>
                <c:pt idx="994">
                  <c:v>0.04</c:v>
                </c:pt>
                <c:pt idx="995">
                  <c:v>0.04</c:v>
                </c:pt>
                <c:pt idx="996">
                  <c:v>3.2000000000000001E-2</c:v>
                </c:pt>
                <c:pt idx="997">
                  <c:v>3.1E-2</c:v>
                </c:pt>
                <c:pt idx="998">
                  <c:v>2.7E-2</c:v>
                </c:pt>
                <c:pt idx="999">
                  <c:v>2.5000000000000001E-2</c:v>
                </c:pt>
                <c:pt idx="1000">
                  <c:v>2.5999999999999999E-2</c:v>
                </c:pt>
                <c:pt idx="1001">
                  <c:v>2.3E-2</c:v>
                </c:pt>
                <c:pt idx="1002">
                  <c:v>1.7999999999999999E-2</c:v>
                </c:pt>
                <c:pt idx="1003">
                  <c:v>1.9E-2</c:v>
                </c:pt>
                <c:pt idx="1004">
                  <c:v>1.9E-2</c:v>
                </c:pt>
                <c:pt idx="1005">
                  <c:v>2.1000000000000001E-2</c:v>
                </c:pt>
                <c:pt idx="1006">
                  <c:v>2.9000000000000001E-2</c:v>
                </c:pt>
                <c:pt idx="1007">
                  <c:v>3.1E-2</c:v>
                </c:pt>
                <c:pt idx="1008">
                  <c:v>3.4000000000000002E-2</c:v>
                </c:pt>
                <c:pt idx="1009">
                  <c:v>3.4000000000000002E-2</c:v>
                </c:pt>
                <c:pt idx="1010">
                  <c:v>3.2000000000000001E-2</c:v>
                </c:pt>
                <c:pt idx="1011">
                  <c:v>3.2000000000000001E-2</c:v>
                </c:pt>
                <c:pt idx="1012">
                  <c:v>3.4000000000000002E-2</c:v>
                </c:pt>
                <c:pt idx="1013">
                  <c:v>3.5000000000000003E-2</c:v>
                </c:pt>
                <c:pt idx="1014">
                  <c:v>4.2000000000000003E-2</c:v>
                </c:pt>
                <c:pt idx="1015">
                  <c:v>4.3999999999999997E-2</c:v>
                </c:pt>
                <c:pt idx="1016">
                  <c:v>0.04</c:v>
                </c:pt>
                <c:pt idx="1017">
                  <c:v>4.5999999999999999E-2</c:v>
                </c:pt>
                <c:pt idx="1018">
                  <c:v>5.0999999999999997E-2</c:v>
                </c:pt>
                <c:pt idx="1019">
                  <c:v>5.7000000000000002E-2</c:v>
                </c:pt>
                <c:pt idx="1020">
                  <c:v>5.5E-2</c:v>
                </c:pt>
                <c:pt idx="1021">
                  <c:v>6.6000000000000003E-2</c:v>
                </c:pt>
                <c:pt idx="1022">
                  <c:v>7.8E-2</c:v>
                </c:pt>
                <c:pt idx="1023">
                  <c:v>8.8999999999999996E-2</c:v>
                </c:pt>
                <c:pt idx="1024">
                  <c:v>9.7000000000000003E-2</c:v>
                </c:pt>
                <c:pt idx="1025">
                  <c:v>0.104</c:v>
                </c:pt>
                <c:pt idx="1026">
                  <c:v>9.8000000000000004E-2</c:v>
                </c:pt>
                <c:pt idx="1027">
                  <c:v>8.6999999999999994E-2</c:v>
                </c:pt>
                <c:pt idx="1028">
                  <c:v>9.5000000000000001E-2</c:v>
                </c:pt>
                <c:pt idx="1029">
                  <c:v>0.10100000000000001</c:v>
                </c:pt>
                <c:pt idx="1030">
                  <c:v>0.10199999999999999</c:v>
                </c:pt>
                <c:pt idx="1031">
                  <c:v>9.6000000000000002E-2</c:v>
                </c:pt>
                <c:pt idx="1032">
                  <c:v>9.4E-2</c:v>
                </c:pt>
                <c:pt idx="1033">
                  <c:v>9.7000000000000003E-2</c:v>
                </c:pt>
                <c:pt idx="1034">
                  <c:v>0.09</c:v>
                </c:pt>
                <c:pt idx="1035">
                  <c:v>9.8000000000000004E-2</c:v>
                </c:pt>
                <c:pt idx="1036">
                  <c:v>0.104</c:v>
                </c:pt>
                <c:pt idx="1037">
                  <c:v>0.111</c:v>
                </c:pt>
                <c:pt idx="1038">
                  <c:v>0.112</c:v>
                </c:pt>
                <c:pt idx="1039">
                  <c:v>0.11799999999999999</c:v>
                </c:pt>
                <c:pt idx="1040">
                  <c:v>0.113</c:v>
                </c:pt>
                <c:pt idx="1041">
                  <c:v>0.11799999999999999</c:v>
                </c:pt>
                <c:pt idx="1042">
                  <c:v>0.126</c:v>
                </c:pt>
                <c:pt idx="1043">
                  <c:v>0.14000000000000001</c:v>
                </c:pt>
                <c:pt idx="1044">
                  <c:v>0.14699999999999999</c:v>
                </c:pt>
                <c:pt idx="1045">
                  <c:v>0.14099999999999999</c:v>
                </c:pt>
                <c:pt idx="1046">
                  <c:v>0.13900000000000001</c:v>
                </c:pt>
                <c:pt idx="1047">
                  <c:v>0.13500000000000001</c:v>
                </c:pt>
                <c:pt idx="1048">
                  <c:v>0.13400000000000001</c:v>
                </c:pt>
                <c:pt idx="1049">
                  <c:v>0.13300000000000001</c:v>
                </c:pt>
                <c:pt idx="1050">
                  <c:v>0.105</c:v>
                </c:pt>
                <c:pt idx="1051">
                  <c:v>0.109</c:v>
                </c:pt>
                <c:pt idx="1052">
                  <c:v>0.11</c:v>
                </c:pt>
                <c:pt idx="1053">
                  <c:v>0.11</c:v>
                </c:pt>
                <c:pt idx="1054">
                  <c:v>0.107</c:v>
                </c:pt>
                <c:pt idx="1055">
                  <c:v>0.107</c:v>
                </c:pt>
                <c:pt idx="1056">
                  <c:v>0.114</c:v>
                </c:pt>
                <c:pt idx="1057">
                  <c:v>0.11</c:v>
                </c:pt>
                <c:pt idx="1058">
                  <c:v>0.111</c:v>
                </c:pt>
                <c:pt idx="1059">
                  <c:v>0.128</c:v>
                </c:pt>
                <c:pt idx="1060">
                  <c:v>0.14799999999999999</c:v>
                </c:pt>
                <c:pt idx="1061">
                  <c:v>0.16400000000000001</c:v>
                </c:pt>
                <c:pt idx="1062">
                  <c:v>0.161</c:v>
                </c:pt>
                <c:pt idx="1063">
                  <c:v>0.153</c:v>
                </c:pt>
                <c:pt idx="1064">
                  <c:v>0.154</c:v>
                </c:pt>
                <c:pt idx="1065">
                  <c:v>0.14699999999999999</c:v>
                </c:pt>
                <c:pt idx="1066">
                  <c:v>0.13800000000000001</c:v>
                </c:pt>
                <c:pt idx="1067">
                  <c:v>0.13</c:v>
                </c:pt>
                <c:pt idx="1068">
                  <c:v>0.13400000000000001</c:v>
                </c:pt>
                <c:pt idx="1069">
                  <c:v>0.14499999999999999</c:v>
                </c:pt>
                <c:pt idx="1070">
                  <c:v>0.14399999999999999</c:v>
                </c:pt>
                <c:pt idx="1071">
                  <c:v>0.151</c:v>
                </c:pt>
                <c:pt idx="1072">
                  <c:v>0.14899999999999999</c:v>
                </c:pt>
                <c:pt idx="1073">
                  <c:v>0.16</c:v>
                </c:pt>
                <c:pt idx="1074">
                  <c:v>0.17399999999999999</c:v>
                </c:pt>
                <c:pt idx="1075">
                  <c:v>0.183</c:v>
                </c:pt>
                <c:pt idx="1076">
                  <c:v>0.183</c:v>
                </c:pt>
                <c:pt idx="1077">
                  <c:v>0.19800000000000001</c:v>
                </c:pt>
                <c:pt idx="1078">
                  <c:v>0.223</c:v>
                </c:pt>
                <c:pt idx="1079">
                  <c:v>0.222</c:v>
                </c:pt>
                <c:pt idx="1080">
                  <c:v>0.23899999999999999</c:v>
                </c:pt>
                <c:pt idx="1081">
                  <c:v>0.255</c:v>
                </c:pt>
                <c:pt idx="1082">
                  <c:v>0.255</c:v>
                </c:pt>
                <c:pt idx="1083">
                  <c:v>0.246</c:v>
                </c:pt>
                <c:pt idx="1084">
                  <c:v>0.26400000000000001</c:v>
                </c:pt>
                <c:pt idx="1085">
                  <c:v>0.26</c:v>
                </c:pt>
                <c:pt idx="1086">
                  <c:v>0.27400000000000002</c:v>
                </c:pt>
                <c:pt idx="1087">
                  <c:v>0.30199999999999999</c:v>
                </c:pt>
                <c:pt idx="1088">
                  <c:v>0.34200000000000003</c:v>
                </c:pt>
                <c:pt idx="1089">
                  <c:v>0.35599999999999998</c:v>
                </c:pt>
                <c:pt idx="1090">
                  <c:v>0.371</c:v>
                </c:pt>
                <c:pt idx="1091">
                  <c:v>0.38800000000000001</c:v>
                </c:pt>
                <c:pt idx="1092">
                  <c:v>0.40500000000000003</c:v>
                </c:pt>
                <c:pt idx="1093">
                  <c:v>0.439</c:v>
                </c:pt>
                <c:pt idx="1094">
                  <c:v>0.47699999999999998</c:v>
                </c:pt>
                <c:pt idx="1095">
                  <c:v>0.51500000000000001</c:v>
                </c:pt>
                <c:pt idx="1096">
                  <c:v>0.55800000000000005</c:v>
                </c:pt>
                <c:pt idx="1097">
                  <c:v>0.65100000000000002</c:v>
                </c:pt>
                <c:pt idx="1098">
                  <c:v>0.67500000000000004</c:v>
                </c:pt>
                <c:pt idx="1099">
                  <c:v>0.74199999999999999</c:v>
                </c:pt>
                <c:pt idx="1100">
                  <c:v>0.79600000000000004</c:v>
                </c:pt>
                <c:pt idx="1101">
                  <c:v>0.83</c:v>
                </c:pt>
                <c:pt idx="1102">
                  <c:v>0.82899999999999996</c:v>
                </c:pt>
                <c:pt idx="1103">
                  <c:v>0.92800000000000005</c:v>
                </c:pt>
                <c:pt idx="1104">
                  <c:v>1.0880000000000001</c:v>
                </c:pt>
                <c:pt idx="1105">
                  <c:v>1.161</c:v>
                </c:pt>
                <c:pt idx="1106">
                  <c:v>1.24</c:v>
                </c:pt>
                <c:pt idx="1107">
                  <c:v>1.38</c:v>
                </c:pt>
                <c:pt idx="1108">
                  <c:v>1.325</c:v>
                </c:pt>
                <c:pt idx="1109">
                  <c:v>1.4019999999999999</c:v>
                </c:pt>
                <c:pt idx="1110">
                  <c:v>1.5840000000000001</c:v>
                </c:pt>
                <c:pt idx="1111">
                  <c:v>1.6020000000000001</c:v>
                </c:pt>
                <c:pt idx="1112">
                  <c:v>1.583</c:v>
                </c:pt>
                <c:pt idx="1113">
                  <c:v>1.62</c:v>
                </c:pt>
                <c:pt idx="1114">
                  <c:v>1.641</c:v>
                </c:pt>
                <c:pt idx="1115">
                  <c:v>1.8149999999999999</c:v>
                </c:pt>
                <c:pt idx="1116">
                  <c:v>1.869</c:v>
                </c:pt>
                <c:pt idx="1117">
                  <c:v>1.859</c:v>
                </c:pt>
                <c:pt idx="1118">
                  <c:v>1.8819999999999999</c:v>
                </c:pt>
                <c:pt idx="1119">
                  <c:v>1.879</c:v>
                </c:pt>
                <c:pt idx="1120">
                  <c:v>1.871</c:v>
                </c:pt>
                <c:pt idx="1121">
                  <c:v>1.877</c:v>
                </c:pt>
                <c:pt idx="1122">
                  <c:v>1.911</c:v>
                </c:pt>
                <c:pt idx="1123">
                  <c:v>1.891</c:v>
                </c:pt>
                <c:pt idx="1124">
                  <c:v>1.927</c:v>
                </c:pt>
                <c:pt idx="1125">
                  <c:v>1.9179999999999999</c:v>
                </c:pt>
                <c:pt idx="1126">
                  <c:v>1.927</c:v>
                </c:pt>
                <c:pt idx="1127">
                  <c:v>1.93</c:v>
                </c:pt>
                <c:pt idx="1128">
                  <c:v>1.911</c:v>
                </c:pt>
                <c:pt idx="1129">
                  <c:v>1.9039999999999999</c:v>
                </c:pt>
                <c:pt idx="1130">
                  <c:v>1.931</c:v>
                </c:pt>
                <c:pt idx="1131">
                  <c:v>1.91</c:v>
                </c:pt>
                <c:pt idx="1132">
                  <c:v>1.929</c:v>
                </c:pt>
                <c:pt idx="1133">
                  <c:v>1.913</c:v>
                </c:pt>
                <c:pt idx="1134">
                  <c:v>1.9279999999999999</c:v>
                </c:pt>
                <c:pt idx="1135">
                  <c:v>1.929</c:v>
                </c:pt>
                <c:pt idx="1136">
                  <c:v>1.917</c:v>
                </c:pt>
                <c:pt idx="1137">
                  <c:v>1.8959999999999999</c:v>
                </c:pt>
                <c:pt idx="1138">
                  <c:v>1.8959999999999999</c:v>
                </c:pt>
                <c:pt idx="1139">
                  <c:v>1.883</c:v>
                </c:pt>
                <c:pt idx="1140">
                  <c:v>1.899</c:v>
                </c:pt>
                <c:pt idx="1141">
                  <c:v>1.8939999999999999</c:v>
                </c:pt>
                <c:pt idx="1142">
                  <c:v>1.907</c:v>
                </c:pt>
                <c:pt idx="1143">
                  <c:v>1.927</c:v>
                </c:pt>
                <c:pt idx="1144">
                  <c:v>1.92</c:v>
                </c:pt>
                <c:pt idx="1145">
                  <c:v>1.8819999999999999</c:v>
                </c:pt>
                <c:pt idx="1146">
                  <c:v>1.8460000000000001</c:v>
                </c:pt>
                <c:pt idx="1147">
                  <c:v>1.8979999999999999</c:v>
                </c:pt>
                <c:pt idx="1148">
                  <c:v>1.9179999999999999</c:v>
                </c:pt>
                <c:pt idx="1149">
                  <c:v>1.8620000000000001</c:v>
                </c:pt>
                <c:pt idx="1150">
                  <c:v>1.82</c:v>
                </c:pt>
                <c:pt idx="1151">
                  <c:v>1.794</c:v>
                </c:pt>
                <c:pt idx="1152">
                  <c:v>1.681</c:v>
                </c:pt>
                <c:pt idx="1153">
                  <c:v>1.7190000000000001</c:v>
                </c:pt>
                <c:pt idx="1154">
                  <c:v>1.6240000000000001</c:v>
                </c:pt>
                <c:pt idx="1155">
                  <c:v>1.5580000000000001</c:v>
                </c:pt>
                <c:pt idx="1156">
                  <c:v>1.593</c:v>
                </c:pt>
                <c:pt idx="1157">
                  <c:v>1.5649999999999999</c:v>
                </c:pt>
                <c:pt idx="1158">
                  <c:v>1.5609999999999999</c:v>
                </c:pt>
                <c:pt idx="1159">
                  <c:v>1.5149999999999999</c:v>
                </c:pt>
                <c:pt idx="1160">
                  <c:v>1.534</c:v>
                </c:pt>
                <c:pt idx="1161">
                  <c:v>1.5069999999999999</c:v>
                </c:pt>
                <c:pt idx="1162">
                  <c:v>1.4910000000000001</c:v>
                </c:pt>
                <c:pt idx="1163">
                  <c:v>1.448</c:v>
                </c:pt>
                <c:pt idx="1164">
                  <c:v>1.41</c:v>
                </c:pt>
                <c:pt idx="1165">
                  <c:v>1.3540000000000001</c:v>
                </c:pt>
                <c:pt idx="1166">
                  <c:v>1.3260000000000001</c:v>
                </c:pt>
                <c:pt idx="1167">
                  <c:v>1.321</c:v>
                </c:pt>
                <c:pt idx="1168">
                  <c:v>1.2749999999999999</c:v>
                </c:pt>
                <c:pt idx="1169">
                  <c:v>1.288</c:v>
                </c:pt>
                <c:pt idx="1170">
                  <c:v>1.276</c:v>
                </c:pt>
                <c:pt idx="1171">
                  <c:v>1.254</c:v>
                </c:pt>
                <c:pt idx="1172">
                  <c:v>1.288</c:v>
                </c:pt>
                <c:pt idx="1173">
                  <c:v>1.268</c:v>
                </c:pt>
                <c:pt idx="1174">
                  <c:v>1.274</c:v>
                </c:pt>
                <c:pt idx="1175">
                  <c:v>1.292</c:v>
                </c:pt>
                <c:pt idx="1176">
                  <c:v>1.2649999999999999</c:v>
                </c:pt>
                <c:pt idx="1177">
                  <c:v>1.2709999999999999</c:v>
                </c:pt>
                <c:pt idx="1178">
                  <c:v>1.264</c:v>
                </c:pt>
                <c:pt idx="1179">
                  <c:v>1.2749999999999999</c:v>
                </c:pt>
                <c:pt idx="1180">
                  <c:v>1.248</c:v>
                </c:pt>
                <c:pt idx="1181">
                  <c:v>1.1879999999999999</c:v>
                </c:pt>
                <c:pt idx="1182">
                  <c:v>1.129</c:v>
                </c:pt>
                <c:pt idx="1183">
                  <c:v>1.0680000000000001</c:v>
                </c:pt>
                <c:pt idx="1184">
                  <c:v>1.048</c:v>
                </c:pt>
                <c:pt idx="1185">
                  <c:v>0.999</c:v>
                </c:pt>
                <c:pt idx="1186">
                  <c:v>0.96699999999999997</c:v>
                </c:pt>
                <c:pt idx="1187">
                  <c:v>0.95499999999999996</c:v>
                </c:pt>
                <c:pt idx="1188">
                  <c:v>0.89600000000000002</c:v>
                </c:pt>
                <c:pt idx="1189">
                  <c:v>0.86799999999999999</c:v>
                </c:pt>
                <c:pt idx="1190">
                  <c:v>0.86199999999999999</c:v>
                </c:pt>
                <c:pt idx="1191">
                  <c:v>0.86799999999999999</c:v>
                </c:pt>
                <c:pt idx="1192">
                  <c:v>0.84899999999999998</c:v>
                </c:pt>
                <c:pt idx="1193">
                  <c:v>0.80600000000000005</c:v>
                </c:pt>
                <c:pt idx="1194">
                  <c:v>0.83199999999999996</c:v>
                </c:pt>
                <c:pt idx="1195">
                  <c:v>0.82399999999999995</c:v>
                </c:pt>
                <c:pt idx="1196">
                  <c:v>0.79400000000000004</c:v>
                </c:pt>
                <c:pt idx="1197">
                  <c:v>0.77400000000000002</c:v>
                </c:pt>
                <c:pt idx="1198">
                  <c:v>0.74199999999999999</c:v>
                </c:pt>
                <c:pt idx="1199">
                  <c:v>0.70899999999999996</c:v>
                </c:pt>
                <c:pt idx="1200">
                  <c:v>0.65400000000000003</c:v>
                </c:pt>
                <c:pt idx="1201">
                  <c:v>0.64100000000000001</c:v>
                </c:pt>
                <c:pt idx="1202">
                  <c:v>0.621</c:v>
                </c:pt>
                <c:pt idx="1203">
                  <c:v>0.59699999999999998</c:v>
                </c:pt>
                <c:pt idx="1204">
                  <c:v>0.57799999999999996</c:v>
                </c:pt>
                <c:pt idx="1205">
                  <c:v>0.61299999999999999</c:v>
                </c:pt>
                <c:pt idx="1206">
                  <c:v>0.53900000000000003</c:v>
                </c:pt>
                <c:pt idx="1207">
                  <c:v>0.53300000000000003</c:v>
                </c:pt>
                <c:pt idx="1208">
                  <c:v>0.56000000000000005</c:v>
                </c:pt>
                <c:pt idx="1209">
                  <c:v>0.55100000000000005</c:v>
                </c:pt>
                <c:pt idx="1210">
                  <c:v>0.53100000000000003</c:v>
                </c:pt>
                <c:pt idx="1211">
                  <c:v>0.47399999999999998</c:v>
                </c:pt>
                <c:pt idx="1212">
                  <c:v>0.47499999999999998</c:v>
                </c:pt>
                <c:pt idx="1213">
                  <c:v>0.47099999999999997</c:v>
                </c:pt>
                <c:pt idx="1214">
                  <c:v>0.47299999999999998</c:v>
                </c:pt>
                <c:pt idx="1215">
                  <c:v>0.47799999999999998</c:v>
                </c:pt>
                <c:pt idx="1216">
                  <c:v>0.46100000000000002</c:v>
                </c:pt>
                <c:pt idx="1217">
                  <c:v>0.48099999999999998</c:v>
                </c:pt>
                <c:pt idx="1218">
                  <c:v>0.44500000000000001</c:v>
                </c:pt>
                <c:pt idx="1219">
                  <c:v>0.41599999999999998</c:v>
                </c:pt>
                <c:pt idx="1220">
                  <c:v>0.41599999999999998</c:v>
                </c:pt>
                <c:pt idx="1221">
                  <c:v>0.371</c:v>
                </c:pt>
                <c:pt idx="1222">
                  <c:v>0.35899999999999999</c:v>
                </c:pt>
                <c:pt idx="1223">
                  <c:v>0.29799999999999999</c:v>
                </c:pt>
                <c:pt idx="1224">
                  <c:v>0.30499999999999999</c:v>
                </c:pt>
                <c:pt idx="1225">
                  <c:v>0.313</c:v>
                </c:pt>
                <c:pt idx="1226">
                  <c:v>0.29099999999999998</c:v>
                </c:pt>
                <c:pt idx="1227">
                  <c:v>0.29699999999999999</c:v>
                </c:pt>
                <c:pt idx="1228">
                  <c:v>0.31</c:v>
                </c:pt>
                <c:pt idx="1229">
                  <c:v>0.29699999999999999</c:v>
                </c:pt>
                <c:pt idx="1230">
                  <c:v>0.27400000000000002</c:v>
                </c:pt>
                <c:pt idx="1231">
                  <c:v>0.245</c:v>
                </c:pt>
                <c:pt idx="1232">
                  <c:v>0.25800000000000001</c:v>
                </c:pt>
                <c:pt idx="1233">
                  <c:v>0.26100000000000001</c:v>
                </c:pt>
                <c:pt idx="1234">
                  <c:v>0.23100000000000001</c:v>
                </c:pt>
                <c:pt idx="1235">
                  <c:v>0.22600000000000001</c:v>
                </c:pt>
                <c:pt idx="1236">
                  <c:v>0.223</c:v>
                </c:pt>
                <c:pt idx="1237">
                  <c:v>0.187</c:v>
                </c:pt>
                <c:pt idx="1238">
                  <c:v>0.17499999999999999</c:v>
                </c:pt>
                <c:pt idx="1239">
                  <c:v>0.17399999999999999</c:v>
                </c:pt>
                <c:pt idx="1240">
                  <c:v>0.18</c:v>
                </c:pt>
                <c:pt idx="1241">
                  <c:v>0.17</c:v>
                </c:pt>
                <c:pt idx="1242">
                  <c:v>0.13500000000000001</c:v>
                </c:pt>
                <c:pt idx="1243">
                  <c:v>0.11899999999999999</c:v>
                </c:pt>
                <c:pt idx="1244">
                  <c:v>0.114</c:v>
                </c:pt>
                <c:pt idx="1245">
                  <c:v>0.106</c:v>
                </c:pt>
                <c:pt idx="1246">
                  <c:v>0.113</c:v>
                </c:pt>
                <c:pt idx="1247">
                  <c:v>9.2999999999999999E-2</c:v>
                </c:pt>
                <c:pt idx="1248">
                  <c:v>0.08</c:v>
                </c:pt>
                <c:pt idx="1249">
                  <c:v>7.1999999999999995E-2</c:v>
                </c:pt>
                <c:pt idx="1250">
                  <c:v>7.8E-2</c:v>
                </c:pt>
                <c:pt idx="1251">
                  <c:v>0.06</c:v>
                </c:pt>
                <c:pt idx="1252">
                  <c:v>4.2000000000000003E-2</c:v>
                </c:pt>
                <c:pt idx="1253">
                  <c:v>4.7E-2</c:v>
                </c:pt>
                <c:pt idx="1254">
                  <c:v>4.9000000000000002E-2</c:v>
                </c:pt>
                <c:pt idx="1255">
                  <c:v>6.0999999999999999E-2</c:v>
                </c:pt>
                <c:pt idx="1256">
                  <c:v>5.6000000000000001E-2</c:v>
                </c:pt>
                <c:pt idx="1257">
                  <c:v>5.8000000000000003E-2</c:v>
                </c:pt>
                <c:pt idx="1258">
                  <c:v>7.1999999999999995E-2</c:v>
                </c:pt>
                <c:pt idx="1259">
                  <c:v>8.1000000000000003E-2</c:v>
                </c:pt>
                <c:pt idx="1260">
                  <c:v>7.8E-2</c:v>
                </c:pt>
                <c:pt idx="1261">
                  <c:v>7.5999999999999998E-2</c:v>
                </c:pt>
                <c:pt idx="1262">
                  <c:v>7.4999999999999997E-2</c:v>
                </c:pt>
                <c:pt idx="1263">
                  <c:v>5.7000000000000002E-2</c:v>
                </c:pt>
                <c:pt idx="1264">
                  <c:v>4.4999999999999998E-2</c:v>
                </c:pt>
                <c:pt idx="1265">
                  <c:v>4.1000000000000002E-2</c:v>
                </c:pt>
                <c:pt idx="1266">
                  <c:v>3.4000000000000002E-2</c:v>
                </c:pt>
                <c:pt idx="1267">
                  <c:v>2.5999999999999999E-2</c:v>
                </c:pt>
                <c:pt idx="1268">
                  <c:v>2.1000000000000001E-2</c:v>
                </c:pt>
                <c:pt idx="1269">
                  <c:v>1.9E-2</c:v>
                </c:pt>
                <c:pt idx="1270">
                  <c:v>2.5999999999999999E-2</c:v>
                </c:pt>
                <c:pt idx="1271">
                  <c:v>1.9E-2</c:v>
                </c:pt>
                <c:pt idx="1272">
                  <c:v>1.2E-2</c:v>
                </c:pt>
                <c:pt idx="1273">
                  <c:v>8.9999999999999993E-3</c:v>
                </c:pt>
                <c:pt idx="1274">
                  <c:v>0.01</c:v>
                </c:pt>
                <c:pt idx="1275">
                  <c:v>1.2999999999999999E-2</c:v>
                </c:pt>
                <c:pt idx="1276">
                  <c:v>1.2999999999999999E-2</c:v>
                </c:pt>
                <c:pt idx="1277">
                  <c:v>1.2999999999999999E-2</c:v>
                </c:pt>
                <c:pt idx="1278">
                  <c:v>1.7000000000000001E-2</c:v>
                </c:pt>
                <c:pt idx="1279">
                  <c:v>1.9E-2</c:v>
                </c:pt>
                <c:pt idx="1280">
                  <c:v>1.4E-2</c:v>
                </c:pt>
                <c:pt idx="1281">
                  <c:v>0.02</c:v>
                </c:pt>
                <c:pt idx="1282">
                  <c:v>2.1000000000000001E-2</c:v>
                </c:pt>
                <c:pt idx="1283">
                  <c:v>1.9E-2</c:v>
                </c:pt>
                <c:pt idx="1284">
                  <c:v>0.02</c:v>
                </c:pt>
                <c:pt idx="1285">
                  <c:v>2.1000000000000001E-2</c:v>
                </c:pt>
                <c:pt idx="1286">
                  <c:v>1.9E-2</c:v>
                </c:pt>
                <c:pt idx="1287">
                  <c:v>2.3E-2</c:v>
                </c:pt>
                <c:pt idx="1288">
                  <c:v>2.4E-2</c:v>
                </c:pt>
                <c:pt idx="1289">
                  <c:v>2.1999999999999999E-2</c:v>
                </c:pt>
                <c:pt idx="1290">
                  <c:v>2.5999999999999999E-2</c:v>
                </c:pt>
                <c:pt idx="1291">
                  <c:v>2.7E-2</c:v>
                </c:pt>
                <c:pt idx="1292">
                  <c:v>2.5000000000000001E-2</c:v>
                </c:pt>
                <c:pt idx="1293">
                  <c:v>2.7E-2</c:v>
                </c:pt>
                <c:pt idx="1294">
                  <c:v>1.7999999999999999E-2</c:v>
                </c:pt>
                <c:pt idx="1295">
                  <c:v>2.1999999999999999E-2</c:v>
                </c:pt>
                <c:pt idx="1296">
                  <c:v>2.3E-2</c:v>
                </c:pt>
                <c:pt idx="1297">
                  <c:v>1.7999999999999999E-2</c:v>
                </c:pt>
                <c:pt idx="1298">
                  <c:v>1.9E-2</c:v>
                </c:pt>
                <c:pt idx="1299">
                  <c:v>2.5000000000000001E-2</c:v>
                </c:pt>
                <c:pt idx="1300">
                  <c:v>3.2000000000000001E-2</c:v>
                </c:pt>
                <c:pt idx="1301">
                  <c:v>3.1E-2</c:v>
                </c:pt>
                <c:pt idx="1302">
                  <c:v>3.4000000000000002E-2</c:v>
                </c:pt>
                <c:pt idx="1303">
                  <c:v>3.2000000000000001E-2</c:v>
                </c:pt>
                <c:pt idx="1304">
                  <c:v>3.9E-2</c:v>
                </c:pt>
                <c:pt idx="1305">
                  <c:v>5.8000000000000003E-2</c:v>
                </c:pt>
                <c:pt idx="1306">
                  <c:v>9.1999999999999998E-2</c:v>
                </c:pt>
                <c:pt idx="1307">
                  <c:v>0.113</c:v>
                </c:pt>
                <c:pt idx="1308">
                  <c:v>0.112</c:v>
                </c:pt>
                <c:pt idx="1309">
                  <c:v>0.123</c:v>
                </c:pt>
                <c:pt idx="1310">
                  <c:v>0.113</c:v>
                </c:pt>
                <c:pt idx="1311">
                  <c:v>0.11899999999999999</c:v>
                </c:pt>
                <c:pt idx="1312">
                  <c:v>0.1</c:v>
                </c:pt>
                <c:pt idx="1313">
                  <c:v>0.09</c:v>
                </c:pt>
                <c:pt idx="1314">
                  <c:v>8.7999999999999995E-2</c:v>
                </c:pt>
                <c:pt idx="1315">
                  <c:v>8.6999999999999994E-2</c:v>
                </c:pt>
                <c:pt idx="1316">
                  <c:v>9.1999999999999998E-2</c:v>
                </c:pt>
                <c:pt idx="1317">
                  <c:v>8.8999999999999996E-2</c:v>
                </c:pt>
                <c:pt idx="1318">
                  <c:v>9.1999999999999998E-2</c:v>
                </c:pt>
                <c:pt idx="1319">
                  <c:v>9.7000000000000003E-2</c:v>
                </c:pt>
                <c:pt idx="1320">
                  <c:v>0.107</c:v>
                </c:pt>
                <c:pt idx="1321">
                  <c:v>0.104</c:v>
                </c:pt>
                <c:pt idx="1322">
                  <c:v>0.105</c:v>
                </c:pt>
                <c:pt idx="1323">
                  <c:v>0.112</c:v>
                </c:pt>
                <c:pt idx="1324">
                  <c:v>0.11</c:v>
                </c:pt>
                <c:pt idx="1325">
                  <c:v>0.112</c:v>
                </c:pt>
                <c:pt idx="1326">
                  <c:v>0.113</c:v>
                </c:pt>
                <c:pt idx="1327">
                  <c:v>0.106</c:v>
                </c:pt>
                <c:pt idx="1328">
                  <c:v>0.115</c:v>
                </c:pt>
                <c:pt idx="1329">
                  <c:v>0.108</c:v>
                </c:pt>
                <c:pt idx="1330">
                  <c:v>0.11</c:v>
                </c:pt>
                <c:pt idx="1331">
                  <c:v>0.109</c:v>
                </c:pt>
                <c:pt idx="1332">
                  <c:v>0.107</c:v>
                </c:pt>
                <c:pt idx="1333">
                  <c:v>0.113</c:v>
                </c:pt>
                <c:pt idx="1334">
                  <c:v>0.115</c:v>
                </c:pt>
                <c:pt idx="1335">
                  <c:v>0.112</c:v>
                </c:pt>
                <c:pt idx="1336">
                  <c:v>8.6999999999999994E-2</c:v>
                </c:pt>
                <c:pt idx="1337">
                  <c:v>0.08</c:v>
                </c:pt>
                <c:pt idx="1338">
                  <c:v>6.6000000000000003E-2</c:v>
                </c:pt>
                <c:pt idx="1339">
                  <c:v>5.2999999999999999E-2</c:v>
                </c:pt>
                <c:pt idx="1340">
                  <c:v>5.0999999999999997E-2</c:v>
                </c:pt>
                <c:pt idx="1341">
                  <c:v>5.1999999999999998E-2</c:v>
                </c:pt>
                <c:pt idx="1342">
                  <c:v>5.0999999999999997E-2</c:v>
                </c:pt>
                <c:pt idx="1343">
                  <c:v>4.3999999999999997E-2</c:v>
                </c:pt>
                <c:pt idx="1344">
                  <c:v>3.6999999999999998E-2</c:v>
                </c:pt>
                <c:pt idx="1345">
                  <c:v>3.5000000000000003E-2</c:v>
                </c:pt>
                <c:pt idx="1346">
                  <c:v>4.2999999999999997E-2</c:v>
                </c:pt>
                <c:pt idx="1347">
                  <c:v>4.2999999999999997E-2</c:v>
                </c:pt>
                <c:pt idx="1348">
                  <c:v>4.7E-2</c:v>
                </c:pt>
                <c:pt idx="1349">
                  <c:v>5.5E-2</c:v>
                </c:pt>
                <c:pt idx="1350">
                  <c:v>5.5E-2</c:v>
                </c:pt>
                <c:pt idx="1351">
                  <c:v>5.2999999999999999E-2</c:v>
                </c:pt>
                <c:pt idx="1352">
                  <c:v>5.2999999999999999E-2</c:v>
                </c:pt>
                <c:pt idx="1353">
                  <c:v>5.6000000000000001E-2</c:v>
                </c:pt>
                <c:pt idx="1354">
                  <c:v>6.4000000000000001E-2</c:v>
                </c:pt>
                <c:pt idx="1355">
                  <c:v>6.5000000000000002E-2</c:v>
                </c:pt>
                <c:pt idx="1356">
                  <c:v>7.0000000000000007E-2</c:v>
                </c:pt>
                <c:pt idx="1357">
                  <c:v>7.2999999999999995E-2</c:v>
                </c:pt>
                <c:pt idx="1358">
                  <c:v>7.3999999999999996E-2</c:v>
                </c:pt>
                <c:pt idx="1359">
                  <c:v>7.3999999999999996E-2</c:v>
                </c:pt>
                <c:pt idx="1360">
                  <c:v>8.4000000000000005E-2</c:v>
                </c:pt>
                <c:pt idx="1361">
                  <c:v>0.10199999999999999</c:v>
                </c:pt>
                <c:pt idx="1362">
                  <c:v>0.109</c:v>
                </c:pt>
                <c:pt idx="1363">
                  <c:v>0.114</c:v>
                </c:pt>
                <c:pt idx="1364">
                  <c:v>0.11799999999999999</c:v>
                </c:pt>
                <c:pt idx="1365">
                  <c:v>0.114</c:v>
                </c:pt>
                <c:pt idx="1366">
                  <c:v>0.1</c:v>
                </c:pt>
                <c:pt idx="1367">
                  <c:v>0.10299999999999999</c:v>
                </c:pt>
                <c:pt idx="1368">
                  <c:v>9.7000000000000003E-2</c:v>
                </c:pt>
                <c:pt idx="1369">
                  <c:v>9.5000000000000001E-2</c:v>
                </c:pt>
                <c:pt idx="1370">
                  <c:v>8.3000000000000004E-2</c:v>
                </c:pt>
                <c:pt idx="1371">
                  <c:v>7.4999999999999997E-2</c:v>
                </c:pt>
                <c:pt idx="1372">
                  <c:v>7.1999999999999995E-2</c:v>
                </c:pt>
                <c:pt idx="1373">
                  <c:v>5.8000000000000003E-2</c:v>
                </c:pt>
                <c:pt idx="1374">
                  <c:v>5.1999999999999998E-2</c:v>
                </c:pt>
                <c:pt idx="1375">
                  <c:v>3.9E-2</c:v>
                </c:pt>
                <c:pt idx="1376">
                  <c:v>2.4E-2</c:v>
                </c:pt>
                <c:pt idx="1377">
                  <c:v>1.7000000000000001E-2</c:v>
                </c:pt>
                <c:pt idx="1378">
                  <c:v>1.4999999999999999E-2</c:v>
                </c:pt>
                <c:pt idx="1379">
                  <c:v>1.2E-2</c:v>
                </c:pt>
                <c:pt idx="1380">
                  <c:v>8.0000000000000002E-3</c:v>
                </c:pt>
                <c:pt idx="1381">
                  <c:v>7.0000000000000001E-3</c:v>
                </c:pt>
                <c:pt idx="1382">
                  <c:v>8.0000000000000002E-3</c:v>
                </c:pt>
                <c:pt idx="1383">
                  <c:v>1.0999999999999999E-2</c:v>
                </c:pt>
                <c:pt idx="1384">
                  <c:v>2.7E-2</c:v>
                </c:pt>
                <c:pt idx="1385">
                  <c:v>3.1E-2</c:v>
                </c:pt>
                <c:pt idx="1386">
                  <c:v>3.7999999999999999E-2</c:v>
                </c:pt>
                <c:pt idx="1387">
                  <c:v>3.7999999999999999E-2</c:v>
                </c:pt>
                <c:pt idx="1388">
                  <c:v>4.8000000000000001E-2</c:v>
                </c:pt>
                <c:pt idx="1389">
                  <c:v>5.6000000000000001E-2</c:v>
                </c:pt>
                <c:pt idx="1390">
                  <c:v>6.6000000000000003E-2</c:v>
                </c:pt>
                <c:pt idx="1391">
                  <c:v>6.9000000000000006E-2</c:v>
                </c:pt>
                <c:pt idx="1392">
                  <c:v>0.10199999999999999</c:v>
                </c:pt>
                <c:pt idx="1393">
                  <c:v>0.12</c:v>
                </c:pt>
                <c:pt idx="1394">
                  <c:v>0.14199999999999999</c:v>
                </c:pt>
                <c:pt idx="1395">
                  <c:v>0.17100000000000001</c:v>
                </c:pt>
                <c:pt idx="1396">
                  <c:v>0.17799999999999999</c:v>
                </c:pt>
                <c:pt idx="1397">
                  <c:v>0.18</c:v>
                </c:pt>
                <c:pt idx="1398">
                  <c:v>0.16800000000000001</c:v>
                </c:pt>
                <c:pt idx="1399">
                  <c:v>0.19500000000000001</c:v>
                </c:pt>
                <c:pt idx="1400">
                  <c:v>0.217</c:v>
                </c:pt>
                <c:pt idx="1401">
                  <c:v>0.22800000000000001</c:v>
                </c:pt>
                <c:pt idx="1402">
                  <c:v>0.222</c:v>
                </c:pt>
                <c:pt idx="1403">
                  <c:v>0.28000000000000003</c:v>
                </c:pt>
                <c:pt idx="1404">
                  <c:v>0.29499999999999998</c:v>
                </c:pt>
                <c:pt idx="1405">
                  <c:v>0.31</c:v>
                </c:pt>
                <c:pt idx="1406">
                  <c:v>0.34100000000000003</c:v>
                </c:pt>
                <c:pt idx="1407">
                  <c:v>0.36199999999999999</c:v>
                </c:pt>
                <c:pt idx="1408">
                  <c:v>0.35899999999999999</c:v>
                </c:pt>
                <c:pt idx="1409">
                  <c:v>0.373</c:v>
                </c:pt>
                <c:pt idx="1410">
                  <c:v>0.434</c:v>
                </c:pt>
                <c:pt idx="1411">
                  <c:v>0.48499999999999999</c:v>
                </c:pt>
                <c:pt idx="1412">
                  <c:v>0.44400000000000001</c:v>
                </c:pt>
                <c:pt idx="1413">
                  <c:v>0.44500000000000001</c:v>
                </c:pt>
                <c:pt idx="1414">
                  <c:v>0.47599999999999998</c:v>
                </c:pt>
                <c:pt idx="1415">
                  <c:v>0.50700000000000001</c:v>
                </c:pt>
                <c:pt idx="1416">
                  <c:v>0.54300000000000004</c:v>
                </c:pt>
                <c:pt idx="1417">
                  <c:v>0.57899999999999996</c:v>
                </c:pt>
                <c:pt idx="1418">
                  <c:v>0.64100000000000001</c:v>
                </c:pt>
                <c:pt idx="1419">
                  <c:v>0.64300000000000002</c:v>
                </c:pt>
                <c:pt idx="1420">
                  <c:v>0.623</c:v>
                </c:pt>
                <c:pt idx="1421">
                  <c:v>0.68799999999999994</c:v>
                </c:pt>
                <c:pt idx="1422">
                  <c:v>0.79300000000000004</c:v>
                </c:pt>
                <c:pt idx="1423">
                  <c:v>0.81499999999999995</c:v>
                </c:pt>
                <c:pt idx="1424">
                  <c:v>0.80100000000000005</c:v>
                </c:pt>
                <c:pt idx="1425">
                  <c:v>0.82499999999999996</c:v>
                </c:pt>
                <c:pt idx="1426">
                  <c:v>0.82599999999999996</c:v>
                </c:pt>
                <c:pt idx="1427">
                  <c:v>0.85699999999999998</c:v>
                </c:pt>
                <c:pt idx="1428">
                  <c:v>0.871</c:v>
                </c:pt>
                <c:pt idx="1429">
                  <c:v>0.876</c:v>
                </c:pt>
                <c:pt idx="1430">
                  <c:v>0.86399999999999999</c:v>
                </c:pt>
                <c:pt idx="1431">
                  <c:v>0.89900000000000002</c:v>
                </c:pt>
                <c:pt idx="1432">
                  <c:v>0.95499999999999996</c:v>
                </c:pt>
                <c:pt idx="1433">
                  <c:v>0.96799999999999997</c:v>
                </c:pt>
                <c:pt idx="1434">
                  <c:v>0.97899999999999998</c:v>
                </c:pt>
                <c:pt idx="1435">
                  <c:v>0.95</c:v>
                </c:pt>
                <c:pt idx="1436">
                  <c:v>1.0209999999999999</c:v>
                </c:pt>
                <c:pt idx="1437">
                  <c:v>1.1020000000000001</c:v>
                </c:pt>
                <c:pt idx="1438">
                  <c:v>1.163</c:v>
                </c:pt>
                <c:pt idx="1439">
                  <c:v>1.1299999999999999</c:v>
                </c:pt>
                <c:pt idx="1440">
                  <c:v>1.206</c:v>
                </c:pt>
                <c:pt idx="1441">
                  <c:v>1.2350000000000001</c:v>
                </c:pt>
                <c:pt idx="1442">
                  <c:v>1.31</c:v>
                </c:pt>
                <c:pt idx="1443">
                  <c:v>1.292</c:v>
                </c:pt>
                <c:pt idx="1444">
                  <c:v>1.248</c:v>
                </c:pt>
                <c:pt idx="1445">
                  <c:v>1.3140000000000001</c:v>
                </c:pt>
                <c:pt idx="1446">
                  <c:v>1.3220000000000001</c:v>
                </c:pt>
                <c:pt idx="1447">
                  <c:v>1.34</c:v>
                </c:pt>
                <c:pt idx="1448">
                  <c:v>1.357</c:v>
                </c:pt>
                <c:pt idx="1449">
                  <c:v>1.397</c:v>
                </c:pt>
                <c:pt idx="1450">
                  <c:v>1.4550000000000001</c:v>
                </c:pt>
                <c:pt idx="1451">
                  <c:v>1.4550000000000001</c:v>
                </c:pt>
                <c:pt idx="1452">
                  <c:v>1.47</c:v>
                </c:pt>
                <c:pt idx="1453">
                  <c:v>1.4850000000000001</c:v>
                </c:pt>
                <c:pt idx="1454">
                  <c:v>1.4219999999999999</c:v>
                </c:pt>
                <c:pt idx="1455">
                  <c:v>1.4119999999999999</c:v>
                </c:pt>
                <c:pt idx="1456">
                  <c:v>1.409</c:v>
                </c:pt>
                <c:pt idx="1457">
                  <c:v>1.4530000000000001</c:v>
                </c:pt>
                <c:pt idx="1458">
                  <c:v>1.42</c:v>
                </c:pt>
                <c:pt idx="1459">
                  <c:v>1.3580000000000001</c:v>
                </c:pt>
                <c:pt idx="1460">
                  <c:v>1.3480000000000001</c:v>
                </c:pt>
                <c:pt idx="1461">
                  <c:v>1.333</c:v>
                </c:pt>
                <c:pt idx="1462">
                  <c:v>1.3169999999999999</c:v>
                </c:pt>
                <c:pt idx="1463">
                  <c:v>1.4019999999999999</c:v>
                </c:pt>
                <c:pt idx="1464">
                  <c:v>1.4279999999999999</c:v>
                </c:pt>
                <c:pt idx="1465">
                  <c:v>1.4379999999999999</c:v>
                </c:pt>
                <c:pt idx="1466">
                  <c:v>1.4</c:v>
                </c:pt>
                <c:pt idx="1467">
                  <c:v>1.419</c:v>
                </c:pt>
                <c:pt idx="1468">
                  <c:v>1.3540000000000001</c:v>
                </c:pt>
                <c:pt idx="1469">
                  <c:v>1.3740000000000001</c:v>
                </c:pt>
                <c:pt idx="1470">
                  <c:v>1.359</c:v>
                </c:pt>
                <c:pt idx="1471">
                  <c:v>1.34</c:v>
                </c:pt>
                <c:pt idx="1472">
                  <c:v>1.42</c:v>
                </c:pt>
                <c:pt idx="1473">
                  <c:v>1.427</c:v>
                </c:pt>
                <c:pt idx="1474">
                  <c:v>1.4239999999999999</c:v>
                </c:pt>
                <c:pt idx="1475">
                  <c:v>1.4330000000000001</c:v>
                </c:pt>
                <c:pt idx="1476">
                  <c:v>1.5</c:v>
                </c:pt>
                <c:pt idx="1477">
                  <c:v>1.5069999999999999</c:v>
                </c:pt>
                <c:pt idx="1478">
                  <c:v>1.4390000000000001</c:v>
                </c:pt>
                <c:pt idx="1479">
                  <c:v>1.4019999999999999</c:v>
                </c:pt>
                <c:pt idx="1480">
                  <c:v>1.4039999999999999</c:v>
                </c:pt>
                <c:pt idx="1481">
                  <c:v>1.409</c:v>
                </c:pt>
                <c:pt idx="1482">
                  <c:v>1.3560000000000001</c:v>
                </c:pt>
                <c:pt idx="1483">
                  <c:v>1.3149999999999999</c:v>
                </c:pt>
                <c:pt idx="1484">
                  <c:v>1.2629999999999999</c:v>
                </c:pt>
                <c:pt idx="1485">
                  <c:v>1.2669999999999999</c:v>
                </c:pt>
                <c:pt idx="1486">
                  <c:v>1.1439999999999999</c:v>
                </c:pt>
                <c:pt idx="1487">
                  <c:v>1.1220000000000001</c:v>
                </c:pt>
                <c:pt idx="1488">
                  <c:v>1.1220000000000001</c:v>
                </c:pt>
                <c:pt idx="1489">
                  <c:v>1.0760000000000001</c:v>
                </c:pt>
                <c:pt idx="1490">
                  <c:v>1.0289999999999999</c:v>
                </c:pt>
                <c:pt idx="1491">
                  <c:v>1.03</c:v>
                </c:pt>
                <c:pt idx="1492">
                  <c:v>1.01</c:v>
                </c:pt>
                <c:pt idx="1493">
                  <c:v>1.016</c:v>
                </c:pt>
                <c:pt idx="1494">
                  <c:v>1.044</c:v>
                </c:pt>
                <c:pt idx="1495">
                  <c:v>1.026</c:v>
                </c:pt>
                <c:pt idx="1496">
                  <c:v>0.99299999999999999</c:v>
                </c:pt>
                <c:pt idx="1497">
                  <c:v>0.98299999999999998</c:v>
                </c:pt>
                <c:pt idx="1498">
                  <c:v>0.96099999999999997</c:v>
                </c:pt>
                <c:pt idx="1499">
                  <c:v>0.97699999999999998</c:v>
                </c:pt>
                <c:pt idx="1500">
                  <c:v>0.97199999999999998</c:v>
                </c:pt>
                <c:pt idx="1501">
                  <c:v>0.97599999999999998</c:v>
                </c:pt>
                <c:pt idx="1502">
                  <c:v>0.91900000000000004</c:v>
                </c:pt>
                <c:pt idx="1503">
                  <c:v>0.96499999999999997</c:v>
                </c:pt>
                <c:pt idx="1504">
                  <c:v>0.94</c:v>
                </c:pt>
                <c:pt idx="1505">
                  <c:v>0.91300000000000003</c:v>
                </c:pt>
                <c:pt idx="1506">
                  <c:v>0.90100000000000002</c:v>
                </c:pt>
                <c:pt idx="1507">
                  <c:v>0.91700000000000004</c:v>
                </c:pt>
                <c:pt idx="1508">
                  <c:v>0.88300000000000001</c:v>
                </c:pt>
                <c:pt idx="1509">
                  <c:v>0.81899999999999995</c:v>
                </c:pt>
                <c:pt idx="1510">
                  <c:v>0.77</c:v>
                </c:pt>
                <c:pt idx="1511">
                  <c:v>0.69899999999999995</c:v>
                </c:pt>
                <c:pt idx="1512">
                  <c:v>0.626</c:v>
                </c:pt>
                <c:pt idx="1513">
                  <c:v>0.58699999999999997</c:v>
                </c:pt>
                <c:pt idx="1514">
                  <c:v>0.53</c:v>
                </c:pt>
                <c:pt idx="1515">
                  <c:v>0.52800000000000002</c:v>
                </c:pt>
                <c:pt idx="1516">
                  <c:v>0.52700000000000002</c:v>
                </c:pt>
                <c:pt idx="1517">
                  <c:v>0.48799999999999999</c:v>
                </c:pt>
                <c:pt idx="1518">
                  <c:v>0.48799999999999999</c:v>
                </c:pt>
                <c:pt idx="1519">
                  <c:v>0.45100000000000001</c:v>
                </c:pt>
                <c:pt idx="1520">
                  <c:v>0.46300000000000002</c:v>
                </c:pt>
                <c:pt idx="1521">
                  <c:v>0.46100000000000002</c:v>
                </c:pt>
                <c:pt idx="1522">
                  <c:v>0.45900000000000002</c:v>
                </c:pt>
                <c:pt idx="1523">
                  <c:v>0.45100000000000001</c:v>
                </c:pt>
                <c:pt idx="1524">
                  <c:v>0.44700000000000001</c:v>
                </c:pt>
                <c:pt idx="1525">
                  <c:v>0.435</c:v>
                </c:pt>
                <c:pt idx="1526">
                  <c:v>0.441</c:v>
                </c:pt>
                <c:pt idx="1527">
                  <c:v>0.43099999999999999</c:v>
                </c:pt>
                <c:pt idx="1528">
                  <c:v>0.432</c:v>
                </c:pt>
                <c:pt idx="1529">
                  <c:v>0.46500000000000002</c:v>
                </c:pt>
                <c:pt idx="1530">
                  <c:v>0.46899999999999997</c:v>
                </c:pt>
                <c:pt idx="1531">
                  <c:v>0.47</c:v>
                </c:pt>
                <c:pt idx="1532">
                  <c:v>0.47</c:v>
                </c:pt>
                <c:pt idx="1533">
                  <c:v>0.48599999999999999</c:v>
                </c:pt>
                <c:pt idx="1534">
                  <c:v>0.48799999999999999</c:v>
                </c:pt>
                <c:pt idx="1535">
                  <c:v>0.49</c:v>
                </c:pt>
                <c:pt idx="1536">
                  <c:v>0.53500000000000003</c:v>
                </c:pt>
                <c:pt idx="1537">
                  <c:v>0.52700000000000002</c:v>
                </c:pt>
                <c:pt idx="1538">
                  <c:v>0.51600000000000001</c:v>
                </c:pt>
                <c:pt idx="1539">
                  <c:v>0.503</c:v>
                </c:pt>
                <c:pt idx="1540">
                  <c:v>0.53400000000000003</c:v>
                </c:pt>
                <c:pt idx="1541">
                  <c:v>0.52200000000000002</c:v>
                </c:pt>
                <c:pt idx="1542">
                  <c:v>0.53700000000000003</c:v>
                </c:pt>
                <c:pt idx="1543">
                  <c:v>0.52400000000000002</c:v>
                </c:pt>
                <c:pt idx="1544">
                  <c:v>0.48599999999999999</c:v>
                </c:pt>
                <c:pt idx="1545">
                  <c:v>0.49399999999999999</c:v>
                </c:pt>
                <c:pt idx="1546">
                  <c:v>0.50700000000000001</c:v>
                </c:pt>
                <c:pt idx="1547">
                  <c:v>0.50800000000000001</c:v>
                </c:pt>
                <c:pt idx="1548">
                  <c:v>0.48399999999999999</c:v>
                </c:pt>
                <c:pt idx="1549">
                  <c:v>0.47599999999999998</c:v>
                </c:pt>
                <c:pt idx="1550">
                  <c:v>0.45900000000000002</c:v>
                </c:pt>
                <c:pt idx="1551">
                  <c:v>0.47099999999999997</c:v>
                </c:pt>
                <c:pt idx="1552">
                  <c:v>0.44500000000000001</c:v>
                </c:pt>
                <c:pt idx="1553">
                  <c:v>0.434</c:v>
                </c:pt>
                <c:pt idx="1554">
                  <c:v>0.42799999999999999</c:v>
                </c:pt>
                <c:pt idx="1555">
                  <c:v>0.432</c:v>
                </c:pt>
                <c:pt idx="1556">
                  <c:v>0.435</c:v>
                </c:pt>
                <c:pt idx="1557">
                  <c:v>0.44500000000000001</c:v>
                </c:pt>
                <c:pt idx="1558">
                  <c:v>0.48499999999999999</c:v>
                </c:pt>
                <c:pt idx="1559">
                  <c:v>0.44800000000000001</c:v>
                </c:pt>
                <c:pt idx="1560">
                  <c:v>0.42899999999999999</c:v>
                </c:pt>
                <c:pt idx="1561">
                  <c:v>0.42699999999999999</c:v>
                </c:pt>
                <c:pt idx="1562">
                  <c:v>0.40200000000000002</c:v>
                </c:pt>
                <c:pt idx="1563">
                  <c:v>0.372</c:v>
                </c:pt>
                <c:pt idx="1564">
                  <c:v>0.35899999999999999</c:v>
                </c:pt>
                <c:pt idx="1565">
                  <c:v>0.32900000000000001</c:v>
                </c:pt>
                <c:pt idx="1566">
                  <c:v>0.316</c:v>
                </c:pt>
                <c:pt idx="1567">
                  <c:v>0.317</c:v>
                </c:pt>
                <c:pt idx="1568">
                  <c:v>0.32100000000000001</c:v>
                </c:pt>
                <c:pt idx="1569">
                  <c:v>0.32900000000000001</c:v>
                </c:pt>
                <c:pt idx="1570">
                  <c:v>0.34300000000000003</c:v>
                </c:pt>
                <c:pt idx="1571">
                  <c:v>0.34499999999999997</c:v>
                </c:pt>
                <c:pt idx="1572">
                  <c:v>0.32400000000000001</c:v>
                </c:pt>
                <c:pt idx="1573">
                  <c:v>0.34399999999999997</c:v>
                </c:pt>
                <c:pt idx="1574">
                  <c:v>0.32700000000000001</c:v>
                </c:pt>
                <c:pt idx="1575">
                  <c:v>0.35699999999999998</c:v>
                </c:pt>
                <c:pt idx="1576">
                  <c:v>0.375</c:v>
                </c:pt>
                <c:pt idx="1577">
                  <c:v>0.43099999999999999</c:v>
                </c:pt>
                <c:pt idx="1578">
                  <c:v>0.45700000000000002</c:v>
                </c:pt>
                <c:pt idx="1579">
                  <c:v>0.51700000000000002</c:v>
                </c:pt>
                <c:pt idx="1580">
                  <c:v>0.59899999999999998</c:v>
                </c:pt>
                <c:pt idx="1581">
                  <c:v>0.64</c:v>
                </c:pt>
                <c:pt idx="1582">
                  <c:v>0.69699999999999995</c:v>
                </c:pt>
                <c:pt idx="1583">
                  <c:v>0.71399999999999997</c:v>
                </c:pt>
                <c:pt idx="1584">
                  <c:v>0.82399999999999995</c:v>
                </c:pt>
                <c:pt idx="1585">
                  <c:v>0.92200000000000004</c:v>
                </c:pt>
                <c:pt idx="1586">
                  <c:v>0.93700000000000006</c:v>
                </c:pt>
                <c:pt idx="1587">
                  <c:v>1.006</c:v>
                </c:pt>
                <c:pt idx="1588">
                  <c:v>1.0309999999999999</c:v>
                </c:pt>
                <c:pt idx="1589">
                  <c:v>1.0429999999999999</c:v>
                </c:pt>
                <c:pt idx="1590">
                  <c:v>1.036</c:v>
                </c:pt>
                <c:pt idx="1591">
                  <c:v>1.0289999999999999</c:v>
                </c:pt>
                <c:pt idx="1592">
                  <c:v>1.1000000000000001</c:v>
                </c:pt>
                <c:pt idx="1593">
                  <c:v>1.0760000000000001</c:v>
                </c:pt>
                <c:pt idx="1594">
                  <c:v>1.1140000000000001</c:v>
                </c:pt>
                <c:pt idx="1595">
                  <c:v>1.1619999999999999</c:v>
                </c:pt>
                <c:pt idx="1596">
                  <c:v>1.159</c:v>
                </c:pt>
                <c:pt idx="1597">
                  <c:v>1.1919999999999999</c:v>
                </c:pt>
                <c:pt idx="1598">
                  <c:v>1.238</c:v>
                </c:pt>
                <c:pt idx="1599">
                  <c:v>1.2270000000000001</c:v>
                </c:pt>
                <c:pt idx="1600">
                  <c:v>1.208</c:v>
                </c:pt>
                <c:pt idx="1601">
                  <c:v>1.236</c:v>
                </c:pt>
                <c:pt idx="1602">
                  <c:v>1.1599999999999999</c:v>
                </c:pt>
                <c:pt idx="1603">
                  <c:v>1.1970000000000001</c:v>
                </c:pt>
                <c:pt idx="1604">
                  <c:v>1.276</c:v>
                </c:pt>
                <c:pt idx="1605">
                  <c:v>1.2909999999999999</c:v>
                </c:pt>
                <c:pt idx="1606">
                  <c:v>1.2809999999999999</c:v>
                </c:pt>
                <c:pt idx="1607">
                  <c:v>1.288</c:v>
                </c:pt>
                <c:pt idx="1608">
                  <c:v>1.2749999999999999</c:v>
                </c:pt>
                <c:pt idx="1609">
                  <c:v>1.304</c:v>
                </c:pt>
                <c:pt idx="1610">
                  <c:v>1.2629999999999999</c:v>
                </c:pt>
                <c:pt idx="1611">
                  <c:v>1.3360000000000001</c:v>
                </c:pt>
                <c:pt idx="1612">
                  <c:v>1.3480000000000001</c:v>
                </c:pt>
                <c:pt idx="1613">
                  <c:v>1.3220000000000001</c:v>
                </c:pt>
                <c:pt idx="1614">
                  <c:v>1.288</c:v>
                </c:pt>
                <c:pt idx="1615">
                  <c:v>1.304</c:v>
                </c:pt>
                <c:pt idx="1616">
                  <c:v>1.2450000000000001</c:v>
                </c:pt>
                <c:pt idx="1617">
                  <c:v>1.2350000000000001</c:v>
                </c:pt>
                <c:pt idx="1618">
                  <c:v>1.302</c:v>
                </c:pt>
                <c:pt idx="1619">
                  <c:v>1.31</c:v>
                </c:pt>
                <c:pt idx="1620">
                  <c:v>1.323</c:v>
                </c:pt>
                <c:pt idx="1621">
                  <c:v>1.3009999999999999</c:v>
                </c:pt>
                <c:pt idx="1622">
                  <c:v>1.2749999999999999</c:v>
                </c:pt>
                <c:pt idx="1623">
                  <c:v>1.28</c:v>
                </c:pt>
                <c:pt idx="1624">
                  <c:v>1.2490000000000001</c:v>
                </c:pt>
                <c:pt idx="1625">
                  <c:v>1.288</c:v>
                </c:pt>
                <c:pt idx="1626">
                  <c:v>1.323</c:v>
                </c:pt>
                <c:pt idx="1627">
                  <c:v>1.379</c:v>
                </c:pt>
                <c:pt idx="1628">
                  <c:v>1.42</c:v>
                </c:pt>
                <c:pt idx="1629">
                  <c:v>1.5029999999999999</c:v>
                </c:pt>
                <c:pt idx="1630">
                  <c:v>1.4690000000000001</c:v>
                </c:pt>
                <c:pt idx="1631">
                  <c:v>1.4570000000000001</c:v>
                </c:pt>
                <c:pt idx="1632">
                  <c:v>1.452</c:v>
                </c:pt>
                <c:pt idx="1633">
                  <c:v>1.5289999999999999</c:v>
                </c:pt>
                <c:pt idx="1634">
                  <c:v>1.482</c:v>
                </c:pt>
                <c:pt idx="1635">
                  <c:v>1.516</c:v>
                </c:pt>
                <c:pt idx="1636">
                  <c:v>1.6</c:v>
                </c:pt>
                <c:pt idx="1637">
                  <c:v>1.625</c:v>
                </c:pt>
                <c:pt idx="1638">
                  <c:v>1.6060000000000001</c:v>
                </c:pt>
                <c:pt idx="1639">
                  <c:v>1.6160000000000001</c:v>
                </c:pt>
                <c:pt idx="1640">
                  <c:v>1.706</c:v>
                </c:pt>
                <c:pt idx="1641">
                  <c:v>1.671</c:v>
                </c:pt>
                <c:pt idx="1642">
                  <c:v>1.7170000000000001</c:v>
                </c:pt>
                <c:pt idx="1643">
                  <c:v>1.7310000000000001</c:v>
                </c:pt>
                <c:pt idx="1644">
                  <c:v>1.7969999999999999</c:v>
                </c:pt>
                <c:pt idx="1645">
                  <c:v>1.8440000000000001</c:v>
                </c:pt>
                <c:pt idx="1646">
                  <c:v>1.8740000000000001</c:v>
                </c:pt>
                <c:pt idx="1647">
                  <c:v>1.734</c:v>
                </c:pt>
                <c:pt idx="1648">
                  <c:v>1.7110000000000001</c:v>
                </c:pt>
                <c:pt idx="1649">
                  <c:v>1.7330000000000001</c:v>
                </c:pt>
                <c:pt idx="1650">
                  <c:v>1.6779999999999999</c:v>
                </c:pt>
                <c:pt idx="1651">
                  <c:v>1.73</c:v>
                </c:pt>
                <c:pt idx="1652">
                  <c:v>1.76</c:v>
                </c:pt>
                <c:pt idx="1653">
                  <c:v>1.76</c:v>
                </c:pt>
                <c:pt idx="1654">
                  <c:v>1.7270000000000001</c:v>
                </c:pt>
                <c:pt idx="1655">
                  <c:v>1.7270000000000001</c:v>
                </c:pt>
                <c:pt idx="1656">
                  <c:v>1.7</c:v>
                </c:pt>
                <c:pt idx="1657">
                  <c:v>1.6020000000000001</c:v>
                </c:pt>
                <c:pt idx="1658">
                  <c:v>1.532</c:v>
                </c:pt>
                <c:pt idx="1659">
                  <c:v>1.484</c:v>
                </c:pt>
                <c:pt idx="1660">
                  <c:v>1.4570000000000001</c:v>
                </c:pt>
                <c:pt idx="1661">
                  <c:v>1.3759999999999999</c:v>
                </c:pt>
                <c:pt idx="1662">
                  <c:v>1.302</c:v>
                </c:pt>
                <c:pt idx="1663">
                  <c:v>1.2689999999999999</c:v>
                </c:pt>
                <c:pt idx="1664">
                  <c:v>1.23</c:v>
                </c:pt>
                <c:pt idx="1665">
                  <c:v>1.1930000000000001</c:v>
                </c:pt>
                <c:pt idx="1666">
                  <c:v>1.1479999999999999</c:v>
                </c:pt>
                <c:pt idx="1667">
                  <c:v>1.077</c:v>
                </c:pt>
                <c:pt idx="1668">
                  <c:v>1.0629999999999999</c:v>
                </c:pt>
                <c:pt idx="1669">
                  <c:v>1.032</c:v>
                </c:pt>
                <c:pt idx="1670">
                  <c:v>1.004</c:v>
                </c:pt>
                <c:pt idx="1671">
                  <c:v>0.93899999999999995</c:v>
                </c:pt>
                <c:pt idx="1672">
                  <c:v>0.90100000000000002</c:v>
                </c:pt>
                <c:pt idx="1673">
                  <c:v>0.88900000000000001</c:v>
                </c:pt>
                <c:pt idx="1674">
                  <c:v>0.97799999999999998</c:v>
                </c:pt>
                <c:pt idx="1675">
                  <c:v>1.018</c:v>
                </c:pt>
                <c:pt idx="1676">
                  <c:v>1.0429999999999999</c:v>
                </c:pt>
                <c:pt idx="1677">
                  <c:v>1.046</c:v>
                </c:pt>
                <c:pt idx="1678">
                  <c:v>1.0649999999999999</c:v>
                </c:pt>
                <c:pt idx="1679">
                  <c:v>1.0469999999999999</c:v>
                </c:pt>
                <c:pt idx="1680">
                  <c:v>1.012</c:v>
                </c:pt>
                <c:pt idx="1681">
                  <c:v>1.0269999999999999</c:v>
                </c:pt>
                <c:pt idx="1682">
                  <c:v>1.022</c:v>
                </c:pt>
                <c:pt idx="1683">
                  <c:v>1.006</c:v>
                </c:pt>
                <c:pt idx="1684">
                  <c:v>0.97299999999999998</c:v>
                </c:pt>
                <c:pt idx="1685">
                  <c:v>0.90600000000000003</c:v>
                </c:pt>
                <c:pt idx="1686">
                  <c:v>0.86199999999999999</c:v>
                </c:pt>
                <c:pt idx="1687">
                  <c:v>0.82599999999999996</c:v>
                </c:pt>
                <c:pt idx="1688">
                  <c:v>0.83199999999999996</c:v>
                </c:pt>
                <c:pt idx="1689">
                  <c:v>0.83199999999999996</c:v>
                </c:pt>
                <c:pt idx="1690">
                  <c:v>0.78</c:v>
                </c:pt>
                <c:pt idx="1691">
                  <c:v>0.71499999999999997</c:v>
                </c:pt>
                <c:pt idx="1692">
                  <c:v>0.68200000000000005</c:v>
                </c:pt>
                <c:pt idx="1693">
                  <c:v>0.70299999999999996</c:v>
                </c:pt>
                <c:pt idx="1694">
                  <c:v>0.746</c:v>
                </c:pt>
                <c:pt idx="1695">
                  <c:v>0.78900000000000003</c:v>
                </c:pt>
                <c:pt idx="1696">
                  <c:v>0.78600000000000003</c:v>
                </c:pt>
                <c:pt idx="1697">
                  <c:v>0.82899999999999996</c:v>
                </c:pt>
                <c:pt idx="1698">
                  <c:v>0.78900000000000003</c:v>
                </c:pt>
                <c:pt idx="1699">
                  <c:v>0.749</c:v>
                </c:pt>
                <c:pt idx="1700">
                  <c:v>0.71799999999999997</c:v>
                </c:pt>
                <c:pt idx="1701">
                  <c:v>0.71799999999999997</c:v>
                </c:pt>
                <c:pt idx="1702">
                  <c:v>0.64700000000000002</c:v>
                </c:pt>
                <c:pt idx="1703">
                  <c:v>0.6</c:v>
                </c:pt>
                <c:pt idx="1704">
                  <c:v>0.64</c:v>
                </c:pt>
                <c:pt idx="1705">
                  <c:v>0.60899999999999999</c:v>
                </c:pt>
                <c:pt idx="1706">
                  <c:v>0.60599999999999998</c:v>
                </c:pt>
                <c:pt idx="1707">
                  <c:v>0.622</c:v>
                </c:pt>
                <c:pt idx="1708">
                  <c:v>0.59699999999999998</c:v>
                </c:pt>
                <c:pt idx="1709">
                  <c:v>0.54800000000000004</c:v>
                </c:pt>
                <c:pt idx="1710">
                  <c:v>0.53600000000000003</c:v>
                </c:pt>
                <c:pt idx="1711">
                  <c:v>0.54300000000000004</c:v>
                </c:pt>
                <c:pt idx="1712">
                  <c:v>0.495</c:v>
                </c:pt>
                <c:pt idx="1713">
                  <c:v>0.42</c:v>
                </c:pt>
                <c:pt idx="1714">
                  <c:v>0.379</c:v>
                </c:pt>
                <c:pt idx="1715">
                  <c:v>0.34899999999999998</c:v>
                </c:pt>
                <c:pt idx="1716">
                  <c:v>0.308</c:v>
                </c:pt>
                <c:pt idx="1717">
                  <c:v>0.28699999999999998</c:v>
                </c:pt>
                <c:pt idx="1718">
                  <c:v>0.28299999999999997</c:v>
                </c:pt>
                <c:pt idx="1719">
                  <c:v>0.29099999999999998</c:v>
                </c:pt>
                <c:pt idx="1720">
                  <c:v>0.29899999999999999</c:v>
                </c:pt>
                <c:pt idx="1721">
                  <c:v>0.309</c:v>
                </c:pt>
                <c:pt idx="1722">
                  <c:v>0.28699999999999998</c:v>
                </c:pt>
                <c:pt idx="1723">
                  <c:v>0.27400000000000002</c:v>
                </c:pt>
                <c:pt idx="1724">
                  <c:v>0.28000000000000003</c:v>
                </c:pt>
                <c:pt idx="1725">
                  <c:v>0.27700000000000002</c:v>
                </c:pt>
                <c:pt idx="1726">
                  <c:v>0.27100000000000002</c:v>
                </c:pt>
                <c:pt idx="1727">
                  <c:v>0.27800000000000002</c:v>
                </c:pt>
                <c:pt idx="1728">
                  <c:v>0.26100000000000001</c:v>
                </c:pt>
                <c:pt idx="1729">
                  <c:v>0.249</c:v>
                </c:pt>
                <c:pt idx="1730">
                  <c:v>0.23300000000000001</c:v>
                </c:pt>
                <c:pt idx="1731">
                  <c:v>0.217</c:v>
                </c:pt>
                <c:pt idx="1732">
                  <c:v>0.20699999999999999</c:v>
                </c:pt>
                <c:pt idx="1733">
                  <c:v>0.19900000000000001</c:v>
                </c:pt>
                <c:pt idx="1734">
                  <c:v>0.19</c:v>
                </c:pt>
                <c:pt idx="1735">
                  <c:v>0.192</c:v>
                </c:pt>
                <c:pt idx="1736">
                  <c:v>0.17299999999999999</c:v>
                </c:pt>
                <c:pt idx="1737">
                  <c:v>0.153</c:v>
                </c:pt>
                <c:pt idx="1738">
                  <c:v>0.14099999999999999</c:v>
                </c:pt>
                <c:pt idx="1739">
                  <c:v>0.11700000000000001</c:v>
                </c:pt>
                <c:pt idx="1740">
                  <c:v>0.122</c:v>
                </c:pt>
                <c:pt idx="1741">
                  <c:v>0.129</c:v>
                </c:pt>
                <c:pt idx="1742">
                  <c:v>0.129</c:v>
                </c:pt>
                <c:pt idx="1743">
                  <c:v>0.11600000000000001</c:v>
                </c:pt>
                <c:pt idx="1744">
                  <c:v>0.10199999999999999</c:v>
                </c:pt>
                <c:pt idx="1745">
                  <c:v>8.2000000000000003E-2</c:v>
                </c:pt>
                <c:pt idx="1746">
                  <c:v>7.5999999999999998E-2</c:v>
                </c:pt>
                <c:pt idx="1747">
                  <c:v>5.0999999999999997E-2</c:v>
                </c:pt>
                <c:pt idx="1748">
                  <c:v>5.2999999999999999E-2</c:v>
                </c:pt>
                <c:pt idx="1749">
                  <c:v>5.2999999999999999E-2</c:v>
                </c:pt>
                <c:pt idx="1750">
                  <c:v>4.8000000000000001E-2</c:v>
                </c:pt>
                <c:pt idx="1751">
                  <c:v>4.5999999999999999E-2</c:v>
                </c:pt>
                <c:pt idx="1752">
                  <c:v>3.9E-2</c:v>
                </c:pt>
                <c:pt idx="1753">
                  <c:v>3.5999999999999997E-2</c:v>
                </c:pt>
                <c:pt idx="1754">
                  <c:v>3.5999999999999997E-2</c:v>
                </c:pt>
                <c:pt idx="1755">
                  <c:v>3.5000000000000003E-2</c:v>
                </c:pt>
                <c:pt idx="1756">
                  <c:v>3.3000000000000002E-2</c:v>
                </c:pt>
                <c:pt idx="1757">
                  <c:v>2.7E-2</c:v>
                </c:pt>
                <c:pt idx="1758">
                  <c:v>2.5000000000000001E-2</c:v>
                </c:pt>
                <c:pt idx="1759">
                  <c:v>0.02</c:v>
                </c:pt>
                <c:pt idx="1760">
                  <c:v>1.7000000000000001E-2</c:v>
                </c:pt>
                <c:pt idx="1761">
                  <c:v>1.4999999999999999E-2</c:v>
                </c:pt>
                <c:pt idx="1762">
                  <c:v>1.4999999999999999E-2</c:v>
                </c:pt>
                <c:pt idx="1763">
                  <c:v>1.4E-2</c:v>
                </c:pt>
                <c:pt idx="1764">
                  <c:v>1.2999999999999999E-2</c:v>
                </c:pt>
                <c:pt idx="1765">
                  <c:v>1.4999999999999999E-2</c:v>
                </c:pt>
                <c:pt idx="1766">
                  <c:v>1.4999999999999999E-2</c:v>
                </c:pt>
                <c:pt idx="1767">
                  <c:v>1.2999999999999999E-2</c:v>
                </c:pt>
                <c:pt idx="1768">
                  <c:v>1.4999999999999999E-2</c:v>
                </c:pt>
                <c:pt idx="1769">
                  <c:v>1.7000000000000001E-2</c:v>
                </c:pt>
                <c:pt idx="1770">
                  <c:v>1.7999999999999999E-2</c:v>
                </c:pt>
                <c:pt idx="1771">
                  <c:v>1.7000000000000001E-2</c:v>
                </c:pt>
                <c:pt idx="1772">
                  <c:v>2.4E-2</c:v>
                </c:pt>
                <c:pt idx="1773">
                  <c:v>0.03</c:v>
                </c:pt>
                <c:pt idx="1774">
                  <c:v>3.3000000000000002E-2</c:v>
                </c:pt>
                <c:pt idx="1775">
                  <c:v>3.5999999999999997E-2</c:v>
                </c:pt>
                <c:pt idx="1776">
                  <c:v>3.6999999999999998E-2</c:v>
                </c:pt>
                <c:pt idx="1777">
                  <c:v>3.5999999999999997E-2</c:v>
                </c:pt>
                <c:pt idx="1778">
                  <c:v>3.7999999999999999E-2</c:v>
                </c:pt>
                <c:pt idx="1779">
                  <c:v>4.2999999999999997E-2</c:v>
                </c:pt>
                <c:pt idx="1780">
                  <c:v>5.6000000000000001E-2</c:v>
                </c:pt>
                <c:pt idx="1781">
                  <c:v>5.6000000000000001E-2</c:v>
                </c:pt>
                <c:pt idx="1782">
                  <c:v>5.8999999999999997E-2</c:v>
                </c:pt>
                <c:pt idx="1783">
                  <c:v>6.9000000000000006E-2</c:v>
                </c:pt>
                <c:pt idx="1784">
                  <c:v>7.6999999999999999E-2</c:v>
                </c:pt>
                <c:pt idx="1785">
                  <c:v>8.5999999999999993E-2</c:v>
                </c:pt>
                <c:pt idx="1786">
                  <c:v>8.3000000000000004E-2</c:v>
                </c:pt>
                <c:pt idx="1787">
                  <c:v>8.6999999999999994E-2</c:v>
                </c:pt>
                <c:pt idx="1788">
                  <c:v>7.9000000000000001E-2</c:v>
                </c:pt>
                <c:pt idx="1789">
                  <c:v>9.5000000000000001E-2</c:v>
                </c:pt>
                <c:pt idx="1790">
                  <c:v>9.6000000000000002E-2</c:v>
                </c:pt>
                <c:pt idx="1791">
                  <c:v>0.11700000000000001</c:v>
                </c:pt>
                <c:pt idx="1792">
                  <c:v>0.113</c:v>
                </c:pt>
                <c:pt idx="1793">
                  <c:v>0.114</c:v>
                </c:pt>
                <c:pt idx="1794">
                  <c:v>0.12</c:v>
                </c:pt>
                <c:pt idx="1795">
                  <c:v>0.13600000000000001</c:v>
                </c:pt>
                <c:pt idx="1796">
                  <c:v>0.14199999999999999</c:v>
                </c:pt>
                <c:pt idx="1797">
                  <c:v>0.13600000000000001</c:v>
                </c:pt>
                <c:pt idx="1798">
                  <c:v>0.13800000000000001</c:v>
                </c:pt>
                <c:pt idx="1799">
                  <c:v>0.153</c:v>
                </c:pt>
                <c:pt idx="1800">
                  <c:v>0.161</c:v>
                </c:pt>
                <c:pt idx="1801">
                  <c:v>0.15</c:v>
                </c:pt>
                <c:pt idx="1802">
                  <c:v>0.14399999999999999</c:v>
                </c:pt>
                <c:pt idx="1803">
                  <c:v>0.13900000000000001</c:v>
                </c:pt>
                <c:pt idx="1804">
                  <c:v>0.152</c:v>
                </c:pt>
                <c:pt idx="1805">
                  <c:v>0.16900000000000001</c:v>
                </c:pt>
                <c:pt idx="1806">
                  <c:v>0.185</c:v>
                </c:pt>
                <c:pt idx="1807">
                  <c:v>0.19600000000000001</c:v>
                </c:pt>
                <c:pt idx="1808">
                  <c:v>0.2</c:v>
                </c:pt>
                <c:pt idx="1809">
                  <c:v>0.217</c:v>
                </c:pt>
                <c:pt idx="1810">
                  <c:v>0.252</c:v>
                </c:pt>
                <c:pt idx="1811">
                  <c:v>0.27400000000000002</c:v>
                </c:pt>
                <c:pt idx="1812">
                  <c:v>0.30399999999999999</c:v>
                </c:pt>
                <c:pt idx="1813">
                  <c:v>0.33600000000000002</c:v>
                </c:pt>
                <c:pt idx="1814">
                  <c:v>0.36199999999999999</c:v>
                </c:pt>
                <c:pt idx="1815">
                  <c:v>0.38700000000000001</c:v>
                </c:pt>
                <c:pt idx="1816">
                  <c:v>0.41599999999999998</c:v>
                </c:pt>
                <c:pt idx="1817">
                  <c:v>0.434</c:v>
                </c:pt>
                <c:pt idx="1818">
                  <c:v>0.46899999999999997</c:v>
                </c:pt>
                <c:pt idx="1819">
                  <c:v>0.48499999999999999</c:v>
                </c:pt>
                <c:pt idx="1820">
                  <c:v>0.50600000000000001</c:v>
                </c:pt>
                <c:pt idx="1821">
                  <c:v>0.54700000000000004</c:v>
                </c:pt>
                <c:pt idx="1822">
                  <c:v>0.58299999999999996</c:v>
                </c:pt>
                <c:pt idx="1823">
                  <c:v>0.64400000000000002</c:v>
                </c:pt>
                <c:pt idx="1824">
                  <c:v>0.64700000000000002</c:v>
                </c:pt>
                <c:pt idx="1825">
                  <c:v>0.66600000000000004</c:v>
                </c:pt>
                <c:pt idx="1826">
                  <c:v>0.67300000000000004</c:v>
                </c:pt>
                <c:pt idx="1827">
                  <c:v>0.71299999999999997</c:v>
                </c:pt>
                <c:pt idx="1828">
                  <c:v>0.73199999999999998</c:v>
                </c:pt>
                <c:pt idx="1829">
                  <c:v>0.76900000000000002</c:v>
                </c:pt>
                <c:pt idx="1830">
                  <c:v>0.79300000000000004</c:v>
                </c:pt>
                <c:pt idx="1831">
                  <c:v>0.80200000000000005</c:v>
                </c:pt>
                <c:pt idx="1832">
                  <c:v>0.80300000000000005</c:v>
                </c:pt>
                <c:pt idx="1833">
                  <c:v>0.79800000000000004</c:v>
                </c:pt>
                <c:pt idx="1834">
                  <c:v>0.84699999999999998</c:v>
                </c:pt>
                <c:pt idx="1835">
                  <c:v>0.90100000000000002</c:v>
                </c:pt>
                <c:pt idx="1836">
                  <c:v>0.92800000000000005</c:v>
                </c:pt>
                <c:pt idx="1837">
                  <c:v>0.90200000000000002</c:v>
                </c:pt>
                <c:pt idx="1838">
                  <c:v>0.84299999999999997</c:v>
                </c:pt>
                <c:pt idx="1839">
                  <c:v>0.80200000000000005</c:v>
                </c:pt>
                <c:pt idx="1840">
                  <c:v>0.79800000000000004</c:v>
                </c:pt>
                <c:pt idx="1841">
                  <c:v>0.80800000000000005</c:v>
                </c:pt>
                <c:pt idx="1842">
                  <c:v>0.80900000000000005</c:v>
                </c:pt>
                <c:pt idx="1843">
                  <c:v>0.79600000000000004</c:v>
                </c:pt>
                <c:pt idx="1844">
                  <c:v>0.77500000000000002</c:v>
                </c:pt>
                <c:pt idx="1845">
                  <c:v>0.752</c:v>
                </c:pt>
                <c:pt idx="1846">
                  <c:v>0.72499999999999998</c:v>
                </c:pt>
                <c:pt idx="1847">
                  <c:v>0.69799999999999995</c:v>
                </c:pt>
                <c:pt idx="1848">
                  <c:v>0.68899999999999995</c:v>
                </c:pt>
                <c:pt idx="1849">
                  <c:v>0.73199999999999998</c:v>
                </c:pt>
                <c:pt idx="1850">
                  <c:v>0.73</c:v>
                </c:pt>
                <c:pt idx="1851">
                  <c:v>0.70699999999999996</c:v>
                </c:pt>
                <c:pt idx="1852">
                  <c:v>0.69</c:v>
                </c:pt>
                <c:pt idx="1853">
                  <c:v>0.67700000000000005</c:v>
                </c:pt>
                <c:pt idx="1854">
                  <c:v>0.63300000000000001</c:v>
                </c:pt>
                <c:pt idx="1855">
                  <c:v>0.57699999999999996</c:v>
                </c:pt>
                <c:pt idx="1856">
                  <c:v>0.55900000000000005</c:v>
                </c:pt>
                <c:pt idx="1857">
                  <c:v>0.53200000000000003</c:v>
                </c:pt>
                <c:pt idx="1858">
                  <c:v>0.55700000000000005</c:v>
                </c:pt>
                <c:pt idx="1859">
                  <c:v>0.57299999999999995</c:v>
                </c:pt>
                <c:pt idx="1860">
                  <c:v>0.58899999999999997</c:v>
                </c:pt>
                <c:pt idx="1861">
                  <c:v>0.61299999999999999</c:v>
                </c:pt>
                <c:pt idx="1862">
                  <c:v>0.64500000000000002</c:v>
                </c:pt>
                <c:pt idx="1863">
                  <c:v>0.71599999999999997</c:v>
                </c:pt>
                <c:pt idx="1864">
                  <c:v>0.751</c:v>
                </c:pt>
                <c:pt idx="1865">
                  <c:v>0.81100000000000005</c:v>
                </c:pt>
                <c:pt idx="1866">
                  <c:v>0.89200000000000002</c:v>
                </c:pt>
                <c:pt idx="1867">
                  <c:v>0.98299999999999998</c:v>
                </c:pt>
                <c:pt idx="1868">
                  <c:v>1.085</c:v>
                </c:pt>
                <c:pt idx="1869">
                  <c:v>1.103</c:v>
                </c:pt>
                <c:pt idx="1870">
                  <c:v>1.169</c:v>
                </c:pt>
                <c:pt idx="1871">
                  <c:v>1.248</c:v>
                </c:pt>
                <c:pt idx="1872">
                  <c:v>1.3</c:v>
                </c:pt>
                <c:pt idx="1873">
                  <c:v>1.373</c:v>
                </c:pt>
                <c:pt idx="1874">
                  <c:v>1.4239999999999999</c:v>
                </c:pt>
                <c:pt idx="1875">
                  <c:v>1.409</c:v>
                </c:pt>
                <c:pt idx="1876">
                  <c:v>1.4670000000000001</c:v>
                </c:pt>
                <c:pt idx="1877">
                  <c:v>1.5309999999999999</c:v>
                </c:pt>
                <c:pt idx="1878">
                  <c:v>1.605</c:v>
                </c:pt>
                <c:pt idx="1879">
                  <c:v>1.6259999999999999</c:v>
                </c:pt>
                <c:pt idx="1880">
                  <c:v>1.5660000000000001</c:v>
                </c:pt>
                <c:pt idx="1881">
                  <c:v>1.5760000000000001</c:v>
                </c:pt>
                <c:pt idx="1882">
                  <c:v>1.6659999999999999</c:v>
                </c:pt>
                <c:pt idx="1883">
                  <c:v>1.696</c:v>
                </c:pt>
                <c:pt idx="1884">
                  <c:v>1.7310000000000001</c:v>
                </c:pt>
                <c:pt idx="1885">
                  <c:v>1.649</c:v>
                </c:pt>
                <c:pt idx="1886">
                  <c:v>1.6759999999999999</c:v>
                </c:pt>
                <c:pt idx="1887">
                  <c:v>1.7350000000000001</c:v>
                </c:pt>
                <c:pt idx="1888">
                  <c:v>1.7010000000000001</c:v>
                </c:pt>
                <c:pt idx="1889">
                  <c:v>1.726</c:v>
                </c:pt>
                <c:pt idx="1890">
                  <c:v>1.756</c:v>
                </c:pt>
                <c:pt idx="1891">
                  <c:v>1.7090000000000001</c:v>
                </c:pt>
                <c:pt idx="1892">
                  <c:v>1.7370000000000001</c:v>
                </c:pt>
                <c:pt idx="1893">
                  <c:v>1.748</c:v>
                </c:pt>
                <c:pt idx="1894">
                  <c:v>1.704</c:v>
                </c:pt>
                <c:pt idx="1895">
                  <c:v>1.7350000000000001</c:v>
                </c:pt>
                <c:pt idx="1896">
                  <c:v>1.72</c:v>
                </c:pt>
                <c:pt idx="1897">
                  <c:v>1.724</c:v>
                </c:pt>
                <c:pt idx="1898">
                  <c:v>1.7769999999999999</c:v>
                </c:pt>
                <c:pt idx="1899">
                  <c:v>1.718</c:v>
                </c:pt>
                <c:pt idx="1900">
                  <c:v>1.6950000000000001</c:v>
                </c:pt>
                <c:pt idx="1901">
                  <c:v>1.671</c:v>
                </c:pt>
                <c:pt idx="1902">
                  <c:v>1.6459999999999999</c:v>
                </c:pt>
                <c:pt idx="1903">
                  <c:v>1.54</c:v>
                </c:pt>
                <c:pt idx="1904">
                  <c:v>1.421</c:v>
                </c:pt>
                <c:pt idx="1905">
                  <c:v>1.4359999999999999</c:v>
                </c:pt>
                <c:pt idx="1906">
                  <c:v>1.4950000000000001</c:v>
                </c:pt>
                <c:pt idx="1907">
                  <c:v>1.532</c:v>
                </c:pt>
                <c:pt idx="1908">
                  <c:v>1.57</c:v>
                </c:pt>
                <c:pt idx="1909">
                  <c:v>1.64</c:v>
                </c:pt>
                <c:pt idx="1910">
                  <c:v>1.6970000000000001</c:v>
                </c:pt>
                <c:pt idx="1911">
                  <c:v>1.7709999999999999</c:v>
                </c:pt>
                <c:pt idx="1912">
                  <c:v>1.8149999999999999</c:v>
                </c:pt>
                <c:pt idx="1913">
                  <c:v>1.907</c:v>
                </c:pt>
                <c:pt idx="1914">
                  <c:v>1.931</c:v>
                </c:pt>
                <c:pt idx="1915">
                  <c:v>1.9059999999999999</c:v>
                </c:pt>
                <c:pt idx="1916">
                  <c:v>2.0230000000000001</c:v>
                </c:pt>
                <c:pt idx="1917">
                  <c:v>2.1139999999999999</c:v>
                </c:pt>
                <c:pt idx="1918">
                  <c:v>2.2029999999999998</c:v>
                </c:pt>
                <c:pt idx="1919">
                  <c:v>2.2559999999999998</c:v>
                </c:pt>
                <c:pt idx="1920">
                  <c:v>2.371</c:v>
                </c:pt>
                <c:pt idx="1921">
                  <c:v>2.4279999999999999</c:v>
                </c:pt>
                <c:pt idx="1922">
                  <c:v>2.3889999999999998</c:v>
                </c:pt>
                <c:pt idx="1923">
                  <c:v>2.323</c:v>
                </c:pt>
                <c:pt idx="1924">
                  <c:v>2.3420000000000001</c:v>
                </c:pt>
                <c:pt idx="1925">
                  <c:v>2.371</c:v>
                </c:pt>
                <c:pt idx="1926">
                  <c:v>2.427</c:v>
                </c:pt>
                <c:pt idx="1927">
                  <c:v>2.4020000000000001</c:v>
                </c:pt>
                <c:pt idx="1928">
                  <c:v>2.4</c:v>
                </c:pt>
                <c:pt idx="1929">
                  <c:v>2.3820000000000001</c:v>
                </c:pt>
                <c:pt idx="1930">
                  <c:v>2.331</c:v>
                </c:pt>
                <c:pt idx="1931">
                  <c:v>2.2999999999999998</c:v>
                </c:pt>
                <c:pt idx="1932">
                  <c:v>2.335</c:v>
                </c:pt>
                <c:pt idx="1933">
                  <c:v>2.3730000000000002</c:v>
                </c:pt>
                <c:pt idx="1934">
                  <c:v>2.407</c:v>
                </c:pt>
                <c:pt idx="1935">
                  <c:v>2.3639999999999999</c:v>
                </c:pt>
                <c:pt idx="1936">
                  <c:v>2.3719999999999999</c:v>
                </c:pt>
                <c:pt idx="1937">
                  <c:v>2.419</c:v>
                </c:pt>
                <c:pt idx="1938">
                  <c:v>2.3959999999999999</c:v>
                </c:pt>
                <c:pt idx="1939">
                  <c:v>2.4769999999999999</c:v>
                </c:pt>
                <c:pt idx="1940">
                  <c:v>2.4929999999999999</c:v>
                </c:pt>
                <c:pt idx="1941">
                  <c:v>2.516</c:v>
                </c:pt>
                <c:pt idx="1942">
                  <c:v>2.5830000000000002</c:v>
                </c:pt>
                <c:pt idx="1943">
                  <c:v>2.621</c:v>
                </c:pt>
                <c:pt idx="1944">
                  <c:v>2.7389999999999999</c:v>
                </c:pt>
                <c:pt idx="1945">
                  <c:v>2.8690000000000002</c:v>
                </c:pt>
                <c:pt idx="1946">
                  <c:v>2.9580000000000002</c:v>
                </c:pt>
                <c:pt idx="1947">
                  <c:v>3.0539999999999998</c:v>
                </c:pt>
                <c:pt idx="1948">
                  <c:v>3.105</c:v>
                </c:pt>
                <c:pt idx="1949">
                  <c:v>3.1589999999999998</c:v>
                </c:pt>
                <c:pt idx="1950">
                  <c:v>3.2480000000000002</c:v>
                </c:pt>
                <c:pt idx="1951">
                  <c:v>3.2330000000000001</c:v>
                </c:pt>
                <c:pt idx="1952">
                  <c:v>3.2229999999999999</c:v>
                </c:pt>
                <c:pt idx="1953">
                  <c:v>3.145</c:v>
                </c:pt>
                <c:pt idx="1954">
                  <c:v>3.169</c:v>
                </c:pt>
                <c:pt idx="1955">
                  <c:v>3.2450000000000001</c:v>
                </c:pt>
                <c:pt idx="1956">
                  <c:v>3.2610000000000001</c:v>
                </c:pt>
                <c:pt idx="1957">
                  <c:v>3.2519999999999998</c:v>
                </c:pt>
                <c:pt idx="1958">
                  <c:v>3.2360000000000002</c:v>
                </c:pt>
                <c:pt idx="1959">
                  <c:v>3.282</c:v>
                </c:pt>
                <c:pt idx="1960">
                  <c:v>3.3290000000000002</c:v>
                </c:pt>
                <c:pt idx="1961">
                  <c:v>3.319</c:v>
                </c:pt>
                <c:pt idx="1962">
                  <c:v>3.476</c:v>
                </c:pt>
                <c:pt idx="1963">
                  <c:v>3.4620000000000002</c:v>
                </c:pt>
                <c:pt idx="1964">
                  <c:v>3.5190000000000001</c:v>
                </c:pt>
                <c:pt idx="1965">
                  <c:v>3.5190000000000001</c:v>
                </c:pt>
                <c:pt idx="1966">
                  <c:v>3.5219999999999998</c:v>
                </c:pt>
                <c:pt idx="1967">
                  <c:v>3.48</c:v>
                </c:pt>
                <c:pt idx="1968">
                  <c:v>3.4980000000000002</c:v>
                </c:pt>
                <c:pt idx="1969">
                  <c:v>3.5249999999999999</c:v>
                </c:pt>
                <c:pt idx="1970">
                  <c:v>3.52</c:v>
                </c:pt>
                <c:pt idx="1971">
                  <c:v>3.5179999999999998</c:v>
                </c:pt>
                <c:pt idx="1972">
                  <c:v>3.5089999999999999</c:v>
                </c:pt>
                <c:pt idx="1973">
                  <c:v>3.5129999999999999</c:v>
                </c:pt>
                <c:pt idx="1974">
                  <c:v>3.5670000000000002</c:v>
                </c:pt>
                <c:pt idx="1975">
                  <c:v>3.5459999999999998</c:v>
                </c:pt>
                <c:pt idx="1976">
                  <c:v>3.6030000000000002</c:v>
                </c:pt>
                <c:pt idx="1977">
                  <c:v>3.6059999999999999</c:v>
                </c:pt>
                <c:pt idx="1978">
                  <c:v>3.5529999999999999</c:v>
                </c:pt>
                <c:pt idx="1979">
                  <c:v>3.5739999999999998</c:v>
                </c:pt>
                <c:pt idx="1980">
                  <c:v>3.5619999999999998</c:v>
                </c:pt>
                <c:pt idx="1981">
                  <c:v>3.577</c:v>
                </c:pt>
                <c:pt idx="1982">
                  <c:v>3.4169999999999998</c:v>
                </c:pt>
                <c:pt idx="1983">
                  <c:v>3.4489999999999998</c:v>
                </c:pt>
                <c:pt idx="1984">
                  <c:v>3.3820000000000001</c:v>
                </c:pt>
                <c:pt idx="1985">
                  <c:v>3.3420000000000001</c:v>
                </c:pt>
                <c:pt idx="1986">
                  <c:v>3.3279999999999998</c:v>
                </c:pt>
                <c:pt idx="1987">
                  <c:v>3.3149999999999999</c:v>
                </c:pt>
                <c:pt idx="1988">
                  <c:v>3.2970000000000002</c:v>
                </c:pt>
                <c:pt idx="1989">
                  <c:v>3.2610000000000001</c:v>
                </c:pt>
                <c:pt idx="1990">
                  <c:v>3.1629999999999998</c:v>
                </c:pt>
                <c:pt idx="1991">
                  <c:v>3.177</c:v>
                </c:pt>
                <c:pt idx="1992">
                  <c:v>3.113</c:v>
                </c:pt>
                <c:pt idx="1993">
                  <c:v>3.0790000000000002</c:v>
                </c:pt>
                <c:pt idx="1994">
                  <c:v>3.0830000000000002</c:v>
                </c:pt>
                <c:pt idx="1995">
                  <c:v>3.0539999999999998</c:v>
                </c:pt>
                <c:pt idx="1996">
                  <c:v>2.9590000000000001</c:v>
                </c:pt>
                <c:pt idx="1997">
                  <c:v>2.8519999999999999</c:v>
                </c:pt>
                <c:pt idx="1998">
                  <c:v>2.7170000000000001</c:v>
                </c:pt>
                <c:pt idx="1999">
                  <c:v>2.609</c:v>
                </c:pt>
                <c:pt idx="2000">
                  <c:v>2.508</c:v>
                </c:pt>
                <c:pt idx="2001">
                  <c:v>2.4390000000000001</c:v>
                </c:pt>
                <c:pt idx="2002">
                  <c:v>2.411</c:v>
                </c:pt>
                <c:pt idx="2003">
                  <c:v>2.3490000000000002</c:v>
                </c:pt>
                <c:pt idx="2004">
                  <c:v>2.2730000000000001</c:v>
                </c:pt>
                <c:pt idx="2005">
                  <c:v>2.2490000000000001</c:v>
                </c:pt>
                <c:pt idx="2006">
                  <c:v>2.2280000000000002</c:v>
                </c:pt>
                <c:pt idx="2007">
                  <c:v>2.2210000000000001</c:v>
                </c:pt>
                <c:pt idx="2008">
                  <c:v>2.2690000000000001</c:v>
                </c:pt>
                <c:pt idx="2009">
                  <c:v>2.145</c:v>
                </c:pt>
                <c:pt idx="2010">
                  <c:v>2.157</c:v>
                </c:pt>
                <c:pt idx="2011">
                  <c:v>2.121</c:v>
                </c:pt>
                <c:pt idx="2012">
                  <c:v>2.08</c:v>
                </c:pt>
                <c:pt idx="2013">
                  <c:v>2.129</c:v>
                </c:pt>
                <c:pt idx="2014">
                  <c:v>2.0369999999999999</c:v>
                </c:pt>
                <c:pt idx="2015">
                  <c:v>2.0289999999999999</c:v>
                </c:pt>
                <c:pt idx="2016">
                  <c:v>2.1040000000000001</c:v>
                </c:pt>
                <c:pt idx="2017">
                  <c:v>2.202</c:v>
                </c:pt>
                <c:pt idx="2018">
                  <c:v>2.2639999999999998</c:v>
                </c:pt>
                <c:pt idx="2019">
                  <c:v>2.3029999999999999</c:v>
                </c:pt>
                <c:pt idx="2020">
                  <c:v>2.3439999999999999</c:v>
                </c:pt>
                <c:pt idx="2021">
                  <c:v>2.4300000000000002</c:v>
                </c:pt>
                <c:pt idx="2022">
                  <c:v>2.4510000000000001</c:v>
                </c:pt>
                <c:pt idx="2023">
                  <c:v>2.395</c:v>
                </c:pt>
                <c:pt idx="2024">
                  <c:v>2.407</c:v>
                </c:pt>
                <c:pt idx="2025">
                  <c:v>2.4009999999999998</c:v>
                </c:pt>
                <c:pt idx="2026">
                  <c:v>2.4220000000000002</c:v>
                </c:pt>
                <c:pt idx="2027">
                  <c:v>2.3290000000000002</c:v>
                </c:pt>
                <c:pt idx="2028">
                  <c:v>2.31</c:v>
                </c:pt>
                <c:pt idx="2029">
                  <c:v>2.2559999999999998</c:v>
                </c:pt>
                <c:pt idx="2030">
                  <c:v>2.2559999999999998</c:v>
                </c:pt>
                <c:pt idx="2031">
                  <c:v>2.2490000000000001</c:v>
                </c:pt>
                <c:pt idx="2032">
                  <c:v>2.2829999999999999</c:v>
                </c:pt>
                <c:pt idx="2033">
                  <c:v>2.3370000000000002</c:v>
                </c:pt>
                <c:pt idx="2034">
                  <c:v>2.3220000000000001</c:v>
                </c:pt>
                <c:pt idx="2035">
                  <c:v>2.3380000000000001</c:v>
                </c:pt>
                <c:pt idx="2036">
                  <c:v>2.319</c:v>
                </c:pt>
                <c:pt idx="2037">
                  <c:v>2.3679999999999999</c:v>
                </c:pt>
                <c:pt idx="2038">
                  <c:v>2.4950000000000001</c:v>
                </c:pt>
                <c:pt idx="2039">
                  <c:v>2.61</c:v>
                </c:pt>
                <c:pt idx="2040">
                  <c:v>2.577</c:v>
                </c:pt>
                <c:pt idx="2041">
                  <c:v>2.544</c:v>
                </c:pt>
                <c:pt idx="2042">
                  <c:v>2.5099999999999998</c:v>
                </c:pt>
                <c:pt idx="2043">
                  <c:v>2.5979999999999999</c:v>
                </c:pt>
                <c:pt idx="2044">
                  <c:v>2.577</c:v>
                </c:pt>
                <c:pt idx="2045">
                  <c:v>2.641</c:v>
                </c:pt>
                <c:pt idx="2046">
                  <c:v>2.609</c:v>
                </c:pt>
                <c:pt idx="2047">
                  <c:v>2.5539999999999998</c:v>
                </c:pt>
                <c:pt idx="2048">
                  <c:v>2.5190000000000001</c:v>
                </c:pt>
                <c:pt idx="2049">
                  <c:v>2.597</c:v>
                </c:pt>
                <c:pt idx="2050">
                  <c:v>2.6280000000000001</c:v>
                </c:pt>
                <c:pt idx="2051">
                  <c:v>2.7330000000000001</c:v>
                </c:pt>
                <c:pt idx="2052">
                  <c:v>2.782</c:v>
                </c:pt>
                <c:pt idx="2053">
                  <c:v>2.8319999999999999</c:v>
                </c:pt>
                <c:pt idx="2054">
                  <c:v>2.83</c:v>
                </c:pt>
                <c:pt idx="2055">
                  <c:v>2.8820000000000001</c:v>
                </c:pt>
                <c:pt idx="2056">
                  <c:v>2.9380000000000002</c:v>
                </c:pt>
                <c:pt idx="2057">
                  <c:v>3.0169999999999999</c:v>
                </c:pt>
                <c:pt idx="2058">
                  <c:v>3.1059999999999999</c:v>
                </c:pt>
                <c:pt idx="2059">
                  <c:v>3.0449999999999999</c:v>
                </c:pt>
                <c:pt idx="2060">
                  <c:v>3.0649999999999999</c:v>
                </c:pt>
                <c:pt idx="2061">
                  <c:v>3.0230000000000001</c:v>
                </c:pt>
                <c:pt idx="2062">
                  <c:v>2.9319999999999999</c:v>
                </c:pt>
                <c:pt idx="2063">
                  <c:v>2.8540000000000001</c:v>
                </c:pt>
                <c:pt idx="2064">
                  <c:v>2.8530000000000002</c:v>
                </c:pt>
                <c:pt idx="2065">
                  <c:v>2.7890000000000001</c:v>
                </c:pt>
                <c:pt idx="2066">
                  <c:v>2.798</c:v>
                </c:pt>
                <c:pt idx="2067">
                  <c:v>2.8849999999999998</c:v>
                </c:pt>
                <c:pt idx="2068">
                  <c:v>2.9079999999999999</c:v>
                </c:pt>
                <c:pt idx="2069">
                  <c:v>2.919</c:v>
                </c:pt>
                <c:pt idx="2070">
                  <c:v>2.8860000000000001</c:v>
                </c:pt>
                <c:pt idx="2071">
                  <c:v>2.8959999999999999</c:v>
                </c:pt>
                <c:pt idx="2072">
                  <c:v>2.9449999999999998</c:v>
                </c:pt>
                <c:pt idx="2073">
                  <c:v>2.9119999999999999</c:v>
                </c:pt>
                <c:pt idx="2074">
                  <c:v>2.8980000000000001</c:v>
                </c:pt>
                <c:pt idx="2075">
                  <c:v>2.9009999999999998</c:v>
                </c:pt>
                <c:pt idx="2076">
                  <c:v>3.032</c:v>
                </c:pt>
                <c:pt idx="2077">
                  <c:v>3.0790000000000002</c:v>
                </c:pt>
                <c:pt idx="2078">
                  <c:v>3.113</c:v>
                </c:pt>
                <c:pt idx="2079">
                  <c:v>3.2290000000000001</c:v>
                </c:pt>
                <c:pt idx="2080">
                  <c:v>3.258</c:v>
                </c:pt>
                <c:pt idx="2081">
                  <c:v>3.137</c:v>
                </c:pt>
                <c:pt idx="2082">
                  <c:v>3.1429999999999998</c:v>
                </c:pt>
                <c:pt idx="2083">
                  <c:v>3.2290000000000001</c:v>
                </c:pt>
                <c:pt idx="2084">
                  <c:v>3.1560000000000001</c:v>
                </c:pt>
                <c:pt idx="2085">
                  <c:v>3.117</c:v>
                </c:pt>
                <c:pt idx="2086">
                  <c:v>3.1019999999999999</c:v>
                </c:pt>
                <c:pt idx="2087">
                  <c:v>3.0819999999999999</c:v>
                </c:pt>
                <c:pt idx="2088">
                  <c:v>2.9620000000000002</c:v>
                </c:pt>
                <c:pt idx="2089">
                  <c:v>2.891</c:v>
                </c:pt>
                <c:pt idx="2090">
                  <c:v>3.048</c:v>
                </c:pt>
                <c:pt idx="2091">
                  <c:v>3.0230000000000001</c:v>
                </c:pt>
                <c:pt idx="2092">
                  <c:v>3.0009999999999999</c:v>
                </c:pt>
                <c:pt idx="2093">
                  <c:v>3.0910000000000002</c:v>
                </c:pt>
                <c:pt idx="2094">
                  <c:v>2.98</c:v>
                </c:pt>
                <c:pt idx="2095">
                  <c:v>2.8069999999999999</c:v>
                </c:pt>
                <c:pt idx="2096">
                  <c:v>2.6560000000000001</c:v>
                </c:pt>
                <c:pt idx="2097">
                  <c:v>2.6219999999999999</c:v>
                </c:pt>
                <c:pt idx="2098">
                  <c:v>2.6110000000000002</c:v>
                </c:pt>
                <c:pt idx="2099">
                  <c:v>2.5910000000000002</c:v>
                </c:pt>
                <c:pt idx="2100">
                  <c:v>2.6619999999999999</c:v>
                </c:pt>
                <c:pt idx="2101">
                  <c:v>2.5779999999999998</c:v>
                </c:pt>
                <c:pt idx="2102">
                  <c:v>2.5510000000000002</c:v>
                </c:pt>
                <c:pt idx="2103">
                  <c:v>2.6030000000000002</c:v>
                </c:pt>
                <c:pt idx="2104">
                  <c:v>2.677</c:v>
                </c:pt>
                <c:pt idx="2105">
                  <c:v>2.7149999999999999</c:v>
                </c:pt>
                <c:pt idx="2106">
                  <c:v>2.7330000000000001</c:v>
                </c:pt>
                <c:pt idx="2107">
                  <c:v>2.827</c:v>
                </c:pt>
                <c:pt idx="2108">
                  <c:v>2.72</c:v>
                </c:pt>
                <c:pt idx="2109">
                  <c:v>2.6949999999999998</c:v>
                </c:pt>
                <c:pt idx="2110">
                  <c:v>2.7240000000000002</c:v>
                </c:pt>
                <c:pt idx="2111">
                  <c:v>2.7650000000000001</c:v>
                </c:pt>
                <c:pt idx="2112">
                  <c:v>2.7989999999999999</c:v>
                </c:pt>
                <c:pt idx="2113">
                  <c:v>2.746</c:v>
                </c:pt>
                <c:pt idx="2114">
                  <c:v>2.593</c:v>
                </c:pt>
                <c:pt idx="2115">
                  <c:v>2.4750000000000001</c:v>
                </c:pt>
                <c:pt idx="2116">
                  <c:v>2.39</c:v>
                </c:pt>
                <c:pt idx="2117">
                  <c:v>2.3879999999999999</c:v>
                </c:pt>
                <c:pt idx="2118">
                  <c:v>2.3559999999999999</c:v>
                </c:pt>
                <c:pt idx="2119">
                  <c:v>2.29</c:v>
                </c:pt>
                <c:pt idx="2120">
                  <c:v>2.2250000000000001</c:v>
                </c:pt>
                <c:pt idx="2121">
                  <c:v>2.2250000000000001</c:v>
                </c:pt>
                <c:pt idx="2122">
                  <c:v>2.1480000000000001</c:v>
                </c:pt>
                <c:pt idx="2123">
                  <c:v>2.2130000000000001</c:v>
                </c:pt>
                <c:pt idx="2124">
                  <c:v>2.1659999999999999</c:v>
                </c:pt>
                <c:pt idx="2125">
                  <c:v>2.0209999999999999</c:v>
                </c:pt>
                <c:pt idx="2126">
                  <c:v>1.8959999999999999</c:v>
                </c:pt>
                <c:pt idx="2127">
                  <c:v>1.7749999999999999</c:v>
                </c:pt>
                <c:pt idx="2128">
                  <c:v>1.7450000000000001</c:v>
                </c:pt>
                <c:pt idx="2129">
                  <c:v>1.637</c:v>
                </c:pt>
                <c:pt idx="2130">
                  <c:v>1.5680000000000001</c:v>
                </c:pt>
                <c:pt idx="2131">
                  <c:v>1.4370000000000001</c:v>
                </c:pt>
                <c:pt idx="2132">
                  <c:v>1.3160000000000001</c:v>
                </c:pt>
                <c:pt idx="2133">
                  <c:v>1.214</c:v>
                </c:pt>
                <c:pt idx="2134">
                  <c:v>1.1419999999999999</c:v>
                </c:pt>
                <c:pt idx="2135">
                  <c:v>1.1020000000000001</c:v>
                </c:pt>
                <c:pt idx="2136">
                  <c:v>1.0580000000000001</c:v>
                </c:pt>
                <c:pt idx="2137">
                  <c:v>1.0880000000000001</c:v>
                </c:pt>
                <c:pt idx="2138">
                  <c:v>1.0860000000000001</c:v>
                </c:pt>
                <c:pt idx="2139">
                  <c:v>1.0740000000000001</c:v>
                </c:pt>
                <c:pt idx="2140">
                  <c:v>1.099</c:v>
                </c:pt>
                <c:pt idx="2141">
                  <c:v>1.04</c:v>
                </c:pt>
                <c:pt idx="2142">
                  <c:v>1.024</c:v>
                </c:pt>
                <c:pt idx="2143">
                  <c:v>1.0169999999999999</c:v>
                </c:pt>
                <c:pt idx="2144">
                  <c:v>0.96699999999999997</c:v>
                </c:pt>
                <c:pt idx="2145">
                  <c:v>1.0309999999999999</c:v>
                </c:pt>
                <c:pt idx="2146">
                  <c:v>1.101</c:v>
                </c:pt>
                <c:pt idx="2147">
                  <c:v>1.296</c:v>
                </c:pt>
                <c:pt idx="2148">
                  <c:v>1.3839999999999999</c:v>
                </c:pt>
                <c:pt idx="2149">
                  <c:v>1.4350000000000001</c:v>
                </c:pt>
                <c:pt idx="2150">
                  <c:v>1.5509999999999999</c:v>
                </c:pt>
                <c:pt idx="2151">
                  <c:v>1.585</c:v>
                </c:pt>
                <c:pt idx="2152">
                  <c:v>1.605</c:v>
                </c:pt>
                <c:pt idx="2153">
                  <c:v>1.6990000000000001</c:v>
                </c:pt>
                <c:pt idx="2154">
                  <c:v>1.821</c:v>
                </c:pt>
                <c:pt idx="2155">
                  <c:v>1.8340000000000001</c:v>
                </c:pt>
                <c:pt idx="2156">
                  <c:v>1.9930000000000001</c:v>
                </c:pt>
                <c:pt idx="2157">
                  <c:v>1.982</c:v>
                </c:pt>
                <c:pt idx="2158">
                  <c:v>1.931</c:v>
                </c:pt>
                <c:pt idx="2159">
                  <c:v>2.1480000000000001</c:v>
                </c:pt>
                <c:pt idx="2160">
                  <c:v>2.1549999999999998</c:v>
                </c:pt>
                <c:pt idx="2161">
                  <c:v>2.105</c:v>
                </c:pt>
                <c:pt idx="2162">
                  <c:v>2.2570000000000001</c:v>
                </c:pt>
                <c:pt idx="2163">
                  <c:v>2.1960000000000002</c:v>
                </c:pt>
                <c:pt idx="2164">
                  <c:v>2.2999999999999998</c:v>
                </c:pt>
                <c:pt idx="2165">
                  <c:v>2.4489999999999998</c:v>
                </c:pt>
                <c:pt idx="2166">
                  <c:v>2.6549999999999998</c:v>
                </c:pt>
                <c:pt idx="2167">
                  <c:v>2.46</c:v>
                </c:pt>
                <c:pt idx="2168">
                  <c:v>2.5190000000000001</c:v>
                </c:pt>
                <c:pt idx="2169">
                  <c:v>2.597</c:v>
                </c:pt>
                <c:pt idx="2170">
                  <c:v>2.5209999999999999</c:v>
                </c:pt>
                <c:pt idx="2171">
                  <c:v>2.6139999999999999</c:v>
                </c:pt>
                <c:pt idx="2172">
                  <c:v>2.5710000000000002</c:v>
                </c:pt>
                <c:pt idx="2173">
                  <c:v>2.7090000000000001</c:v>
                </c:pt>
                <c:pt idx="2174">
                  <c:v>2.742</c:v>
                </c:pt>
                <c:pt idx="2175">
                  <c:v>2.831</c:v>
                </c:pt>
                <c:pt idx="2176">
                  <c:v>2.7850000000000001</c:v>
                </c:pt>
                <c:pt idx="2177">
                  <c:v>2.6739999999999999</c:v>
                </c:pt>
                <c:pt idx="2178">
                  <c:v>2.6909999999999998</c:v>
                </c:pt>
                <c:pt idx="2179">
                  <c:v>2.734</c:v>
                </c:pt>
                <c:pt idx="2180">
                  <c:v>2.72</c:v>
                </c:pt>
                <c:pt idx="2181">
                  <c:v>2.754</c:v>
                </c:pt>
                <c:pt idx="2182">
                  <c:v>2.6739999999999999</c:v>
                </c:pt>
                <c:pt idx="2183">
                  <c:v>2.5310000000000001</c:v>
                </c:pt>
                <c:pt idx="2184">
                  <c:v>2.5430000000000001</c:v>
                </c:pt>
                <c:pt idx="2185">
                  <c:v>2.5150000000000001</c:v>
                </c:pt>
                <c:pt idx="2186">
                  <c:v>2.411</c:v>
                </c:pt>
                <c:pt idx="2187">
                  <c:v>2.2770000000000001</c:v>
                </c:pt>
                <c:pt idx="2188">
                  <c:v>2.254</c:v>
                </c:pt>
                <c:pt idx="2189">
                  <c:v>2.1110000000000002</c:v>
                </c:pt>
                <c:pt idx="2190">
                  <c:v>2.008</c:v>
                </c:pt>
                <c:pt idx="2191">
                  <c:v>1.8540000000000001</c:v>
                </c:pt>
                <c:pt idx="2192">
                  <c:v>1.7150000000000001</c:v>
                </c:pt>
                <c:pt idx="2193">
                  <c:v>1.534</c:v>
                </c:pt>
                <c:pt idx="2194">
                  <c:v>1.385</c:v>
                </c:pt>
                <c:pt idx="2195">
                  <c:v>1.337</c:v>
                </c:pt>
                <c:pt idx="2196">
                  <c:v>1.24</c:v>
                </c:pt>
                <c:pt idx="2197">
                  <c:v>1.1419999999999999</c:v>
                </c:pt>
                <c:pt idx="2198">
                  <c:v>1.07</c:v>
                </c:pt>
                <c:pt idx="2199">
                  <c:v>1.0569999999999999</c:v>
                </c:pt>
                <c:pt idx="2200">
                  <c:v>1.032</c:v>
                </c:pt>
                <c:pt idx="2201">
                  <c:v>1.048</c:v>
                </c:pt>
                <c:pt idx="2202">
                  <c:v>1.0429999999999999</c:v>
                </c:pt>
                <c:pt idx="2203">
                  <c:v>1.0569999999999999</c:v>
                </c:pt>
                <c:pt idx="2204">
                  <c:v>0.98699999999999999</c:v>
                </c:pt>
                <c:pt idx="2205">
                  <c:v>0.95299999999999996</c:v>
                </c:pt>
                <c:pt idx="2206">
                  <c:v>0.94299999999999995</c:v>
                </c:pt>
                <c:pt idx="2207">
                  <c:v>0.93200000000000005</c:v>
                </c:pt>
                <c:pt idx="2208">
                  <c:v>0.92400000000000004</c:v>
                </c:pt>
                <c:pt idx="2209">
                  <c:v>0.89900000000000002</c:v>
                </c:pt>
                <c:pt idx="2210">
                  <c:v>0.85699999999999998</c:v>
                </c:pt>
                <c:pt idx="2211">
                  <c:v>0.84799999999999998</c:v>
                </c:pt>
                <c:pt idx="2212">
                  <c:v>0.84399999999999997</c:v>
                </c:pt>
                <c:pt idx="2213">
                  <c:v>0.83</c:v>
                </c:pt>
                <c:pt idx="2214">
                  <c:v>0.85599999999999998</c:v>
                </c:pt>
                <c:pt idx="2215">
                  <c:v>0.85499999999999998</c:v>
                </c:pt>
                <c:pt idx="2216">
                  <c:v>0.86799999999999999</c:v>
                </c:pt>
                <c:pt idx="2217">
                  <c:v>0.86799999999999999</c:v>
                </c:pt>
                <c:pt idx="2218">
                  <c:v>0.86799999999999999</c:v>
                </c:pt>
                <c:pt idx="2219">
                  <c:v>0.84299999999999997</c:v>
                </c:pt>
                <c:pt idx="2220">
                  <c:v>0.82299999999999995</c:v>
                </c:pt>
                <c:pt idx="2221">
                  <c:v>0.83599999999999997</c:v>
                </c:pt>
                <c:pt idx="2222">
                  <c:v>0.84799999999999998</c:v>
                </c:pt>
                <c:pt idx="2223">
                  <c:v>0.85</c:v>
                </c:pt>
                <c:pt idx="2224">
                  <c:v>0.83499999999999996</c:v>
                </c:pt>
                <c:pt idx="2225">
                  <c:v>0.84399999999999997</c:v>
                </c:pt>
                <c:pt idx="2226">
                  <c:v>0.81399999999999995</c:v>
                </c:pt>
                <c:pt idx="2227">
                  <c:v>0.80400000000000005</c:v>
                </c:pt>
                <c:pt idx="2228">
                  <c:v>0.78400000000000003</c:v>
                </c:pt>
                <c:pt idx="2229">
                  <c:v>0.80400000000000005</c:v>
                </c:pt>
                <c:pt idx="2230">
                  <c:v>0.77900000000000003</c:v>
                </c:pt>
                <c:pt idx="2231">
                  <c:v>0.81299999999999994</c:v>
                </c:pt>
                <c:pt idx="2232">
                  <c:v>0.83699999999999997</c:v>
                </c:pt>
                <c:pt idx="2233">
                  <c:v>0.84799999999999998</c:v>
                </c:pt>
                <c:pt idx="2234">
                  <c:v>0.84699999999999998</c:v>
                </c:pt>
                <c:pt idx="2235">
                  <c:v>0.84699999999999998</c:v>
                </c:pt>
                <c:pt idx="2236">
                  <c:v>0.872</c:v>
                </c:pt>
                <c:pt idx="2237">
                  <c:v>0.90100000000000002</c:v>
                </c:pt>
                <c:pt idx="2238">
                  <c:v>0.88400000000000001</c:v>
                </c:pt>
                <c:pt idx="2239">
                  <c:v>0.82099999999999995</c:v>
                </c:pt>
                <c:pt idx="2240">
                  <c:v>0.83599999999999997</c:v>
                </c:pt>
                <c:pt idx="2241">
                  <c:v>0.89100000000000001</c:v>
                </c:pt>
                <c:pt idx="2242">
                  <c:v>0.97299999999999998</c:v>
                </c:pt>
                <c:pt idx="2243">
                  <c:v>1.115</c:v>
                </c:pt>
                <c:pt idx="2244">
                  <c:v>1.2949999999999999</c:v>
                </c:pt>
                <c:pt idx="2245">
                  <c:v>1.43</c:v>
                </c:pt>
                <c:pt idx="2246">
                  <c:v>1.4930000000000001</c:v>
                </c:pt>
                <c:pt idx="2247">
                  <c:v>1.6279999999999999</c:v>
                </c:pt>
                <c:pt idx="2248">
                  <c:v>1.7110000000000001</c:v>
                </c:pt>
                <c:pt idx="2249">
                  <c:v>1.841</c:v>
                </c:pt>
                <c:pt idx="2250">
                  <c:v>2.0339999999999998</c:v>
                </c:pt>
                <c:pt idx="2251">
                  <c:v>1.929</c:v>
                </c:pt>
                <c:pt idx="2252">
                  <c:v>1.9750000000000001</c:v>
                </c:pt>
                <c:pt idx="2253">
                  <c:v>2.181</c:v>
                </c:pt>
                <c:pt idx="2254">
                  <c:v>2.355</c:v>
                </c:pt>
                <c:pt idx="2255">
                  <c:v>2.488</c:v>
                </c:pt>
                <c:pt idx="2256">
                  <c:v>2.4700000000000002</c:v>
                </c:pt>
                <c:pt idx="2257">
                  <c:v>2.4380000000000002</c:v>
                </c:pt>
                <c:pt idx="2258">
                  <c:v>2.4390000000000001</c:v>
                </c:pt>
                <c:pt idx="2259">
                  <c:v>2.4369999999999998</c:v>
                </c:pt>
                <c:pt idx="2260">
                  <c:v>2.5830000000000002</c:v>
                </c:pt>
                <c:pt idx="2261">
                  <c:v>2.7320000000000002</c:v>
                </c:pt>
                <c:pt idx="2262">
                  <c:v>2.7389999999999999</c:v>
                </c:pt>
                <c:pt idx="2263">
                  <c:v>2.798</c:v>
                </c:pt>
                <c:pt idx="2264">
                  <c:v>2.802</c:v>
                </c:pt>
                <c:pt idx="2265">
                  <c:v>2.8959999999999999</c:v>
                </c:pt>
                <c:pt idx="2266">
                  <c:v>2.9769999999999999</c:v>
                </c:pt>
                <c:pt idx="2267">
                  <c:v>2.9209999999999998</c:v>
                </c:pt>
                <c:pt idx="2268">
                  <c:v>3.0259999999999998</c:v>
                </c:pt>
                <c:pt idx="2269">
                  <c:v>3.0430000000000001</c:v>
                </c:pt>
                <c:pt idx="2270">
                  <c:v>3.0129999999999999</c:v>
                </c:pt>
                <c:pt idx="2271">
                  <c:v>2.9649999999999999</c:v>
                </c:pt>
                <c:pt idx="2272">
                  <c:v>3.1080000000000001</c:v>
                </c:pt>
                <c:pt idx="2273">
                  <c:v>3.0859999999999999</c:v>
                </c:pt>
                <c:pt idx="2274">
                  <c:v>3.0640000000000001</c:v>
                </c:pt>
                <c:pt idx="2275">
                  <c:v>3.0760000000000001</c:v>
                </c:pt>
                <c:pt idx="2276">
                  <c:v>3.0449999999999999</c:v>
                </c:pt>
                <c:pt idx="2277">
                  <c:v>2.9660000000000002</c:v>
                </c:pt>
                <c:pt idx="2278">
                  <c:v>2.93</c:v>
                </c:pt>
                <c:pt idx="2279">
                  <c:v>2.9460000000000002</c:v>
                </c:pt>
                <c:pt idx="2280">
                  <c:v>2.8740000000000001</c:v>
                </c:pt>
                <c:pt idx="2281">
                  <c:v>2.9169999999999998</c:v>
                </c:pt>
                <c:pt idx="2282">
                  <c:v>3.0230000000000001</c:v>
                </c:pt>
                <c:pt idx="2283">
                  <c:v>2.9609999999999999</c:v>
                </c:pt>
                <c:pt idx="2284">
                  <c:v>3.0449999999999999</c:v>
                </c:pt>
                <c:pt idx="2285">
                  <c:v>3.085</c:v>
                </c:pt>
                <c:pt idx="2286">
                  <c:v>3.0230000000000001</c:v>
                </c:pt>
                <c:pt idx="2287">
                  <c:v>3.0219999999999998</c:v>
                </c:pt>
                <c:pt idx="2288">
                  <c:v>3.0209999999999999</c:v>
                </c:pt>
                <c:pt idx="2289">
                  <c:v>3.0070000000000001</c:v>
                </c:pt>
                <c:pt idx="2290">
                  <c:v>3.0150000000000001</c:v>
                </c:pt>
                <c:pt idx="2291">
                  <c:v>3.04</c:v>
                </c:pt>
                <c:pt idx="2292">
                  <c:v>2.9790000000000001</c:v>
                </c:pt>
                <c:pt idx="2293">
                  <c:v>2.9860000000000002</c:v>
                </c:pt>
                <c:pt idx="2294">
                  <c:v>2.9279999999999999</c:v>
                </c:pt>
                <c:pt idx="2295">
                  <c:v>2.9359999999999999</c:v>
                </c:pt>
                <c:pt idx="2296">
                  <c:v>2.93</c:v>
                </c:pt>
                <c:pt idx="2297">
                  <c:v>2.8460000000000001</c:v>
                </c:pt>
                <c:pt idx="2298">
                  <c:v>2.7450000000000001</c:v>
                </c:pt>
                <c:pt idx="2299">
                  <c:v>2.7549999999999999</c:v>
                </c:pt>
                <c:pt idx="2300">
                  <c:v>2.7930000000000001</c:v>
                </c:pt>
                <c:pt idx="2301">
                  <c:v>2.8410000000000002</c:v>
                </c:pt>
                <c:pt idx="2302">
                  <c:v>2.8639999999999999</c:v>
                </c:pt>
                <c:pt idx="2303">
                  <c:v>2.871</c:v>
                </c:pt>
                <c:pt idx="2304">
                  <c:v>2.843</c:v>
                </c:pt>
                <c:pt idx="2305">
                  <c:v>2.7730000000000001</c:v>
                </c:pt>
                <c:pt idx="2306">
                  <c:v>2.7</c:v>
                </c:pt>
                <c:pt idx="2307">
                  <c:v>2.6459999999999999</c:v>
                </c:pt>
                <c:pt idx="2308">
                  <c:v>2.589</c:v>
                </c:pt>
                <c:pt idx="2309">
                  <c:v>2.552</c:v>
                </c:pt>
                <c:pt idx="2310">
                  <c:v>2.4889999999999999</c:v>
                </c:pt>
                <c:pt idx="2311">
                  <c:v>2.5569999999999999</c:v>
                </c:pt>
                <c:pt idx="2312">
                  <c:v>2.7639999999999998</c:v>
                </c:pt>
                <c:pt idx="2313">
                  <c:v>2.84</c:v>
                </c:pt>
                <c:pt idx="2314">
                  <c:v>2.78</c:v>
                </c:pt>
                <c:pt idx="2315">
                  <c:v>2.7549999999999999</c:v>
                </c:pt>
                <c:pt idx="2316">
                  <c:v>2.74</c:v>
                </c:pt>
                <c:pt idx="2317">
                  <c:v>2.75</c:v>
                </c:pt>
                <c:pt idx="2318">
                  <c:v>2.7149999999999999</c:v>
                </c:pt>
                <c:pt idx="2319">
                  <c:v>2.7029999999999998</c:v>
                </c:pt>
                <c:pt idx="2320">
                  <c:v>2.7120000000000002</c:v>
                </c:pt>
                <c:pt idx="2321">
                  <c:v>2.7440000000000002</c:v>
                </c:pt>
                <c:pt idx="2322">
                  <c:v>2.722</c:v>
                </c:pt>
                <c:pt idx="2323">
                  <c:v>2.7029999999999998</c:v>
                </c:pt>
                <c:pt idx="2324">
                  <c:v>2.7250000000000001</c:v>
                </c:pt>
                <c:pt idx="2325">
                  <c:v>2.7759999999999998</c:v>
                </c:pt>
                <c:pt idx="2326">
                  <c:v>2.7669999999999999</c:v>
                </c:pt>
                <c:pt idx="2327">
                  <c:v>2.754</c:v>
                </c:pt>
                <c:pt idx="2328">
                  <c:v>2.7149999999999999</c:v>
                </c:pt>
                <c:pt idx="2329">
                  <c:v>2.786</c:v>
                </c:pt>
                <c:pt idx="2330">
                  <c:v>2.9420000000000002</c:v>
                </c:pt>
                <c:pt idx="2331">
                  <c:v>2.9929999999999999</c:v>
                </c:pt>
                <c:pt idx="2332">
                  <c:v>2.9279999999999999</c:v>
                </c:pt>
                <c:pt idx="2333">
                  <c:v>3.0649999999999999</c:v>
                </c:pt>
                <c:pt idx="2334">
                  <c:v>3.1419999999999999</c:v>
                </c:pt>
                <c:pt idx="2335">
                  <c:v>3.2080000000000002</c:v>
                </c:pt>
                <c:pt idx="2336">
                  <c:v>3.2050000000000001</c:v>
                </c:pt>
                <c:pt idx="2337">
                  <c:v>3.1779999999999999</c:v>
                </c:pt>
                <c:pt idx="2338">
                  <c:v>3.125</c:v>
                </c:pt>
                <c:pt idx="2339">
                  <c:v>3.177</c:v>
                </c:pt>
                <c:pt idx="2340">
                  <c:v>3.2570000000000001</c:v>
                </c:pt>
                <c:pt idx="2341">
                  <c:v>3.3140000000000001</c:v>
                </c:pt>
                <c:pt idx="2342">
                  <c:v>3.3149999999999999</c:v>
                </c:pt>
                <c:pt idx="2343">
                  <c:v>3.3149999999999999</c:v>
                </c:pt>
                <c:pt idx="2344">
                  <c:v>3.2989999999999999</c:v>
                </c:pt>
                <c:pt idx="2345">
                  <c:v>3.3519999999999999</c:v>
                </c:pt>
                <c:pt idx="2346">
                  <c:v>3.3690000000000002</c:v>
                </c:pt>
                <c:pt idx="2347">
                  <c:v>3.3860000000000001</c:v>
                </c:pt>
                <c:pt idx="2348">
                  <c:v>3.4420000000000002</c:v>
                </c:pt>
                <c:pt idx="2349">
                  <c:v>3.4289999999999998</c:v>
                </c:pt>
                <c:pt idx="2350">
                  <c:v>3.3719999999999999</c:v>
                </c:pt>
                <c:pt idx="2351">
                  <c:v>3.3180000000000001</c:v>
                </c:pt>
                <c:pt idx="2352">
                  <c:v>3.2629999999999999</c:v>
                </c:pt>
                <c:pt idx="2353">
                  <c:v>3.2639999999999998</c:v>
                </c:pt>
                <c:pt idx="2354">
                  <c:v>3.2290000000000001</c:v>
                </c:pt>
                <c:pt idx="2355">
                  <c:v>3.125</c:v>
                </c:pt>
                <c:pt idx="2356">
                  <c:v>2.9740000000000002</c:v>
                </c:pt>
                <c:pt idx="2357">
                  <c:v>2.887</c:v>
                </c:pt>
                <c:pt idx="2358">
                  <c:v>2.8879999999999999</c:v>
                </c:pt>
                <c:pt idx="2359">
                  <c:v>2.6720000000000002</c:v>
                </c:pt>
                <c:pt idx="2360">
                  <c:v>2.5419999999999998</c:v>
                </c:pt>
                <c:pt idx="2361">
                  <c:v>2.4870000000000001</c:v>
                </c:pt>
                <c:pt idx="2362">
                  <c:v>2.3759999999999999</c:v>
                </c:pt>
                <c:pt idx="2363">
                  <c:v>2.3719999999999999</c:v>
                </c:pt>
                <c:pt idx="2364">
                  <c:v>2.2959999999999998</c:v>
                </c:pt>
                <c:pt idx="2365">
                  <c:v>2.262</c:v>
                </c:pt>
                <c:pt idx="2366">
                  <c:v>2.2839999999999998</c:v>
                </c:pt>
                <c:pt idx="2367">
                  <c:v>2.2869999999999999</c:v>
                </c:pt>
                <c:pt idx="2368">
                  <c:v>2.351</c:v>
                </c:pt>
                <c:pt idx="2369">
                  <c:v>2.3980000000000001</c:v>
                </c:pt>
                <c:pt idx="2370">
                  <c:v>2.3079999999999998</c:v>
                </c:pt>
                <c:pt idx="2371">
                  <c:v>2.343</c:v>
                </c:pt>
                <c:pt idx="2372">
                  <c:v>2.3119999999999998</c:v>
                </c:pt>
                <c:pt idx="2373">
                  <c:v>2.2709999999999999</c:v>
                </c:pt>
                <c:pt idx="2374">
                  <c:v>2.173</c:v>
                </c:pt>
                <c:pt idx="2375">
                  <c:v>2.2109999999999999</c:v>
                </c:pt>
                <c:pt idx="2376">
                  <c:v>2.1579999999999999</c:v>
                </c:pt>
                <c:pt idx="2377">
                  <c:v>2.141</c:v>
                </c:pt>
                <c:pt idx="2378">
                  <c:v>2.0760000000000001</c:v>
                </c:pt>
                <c:pt idx="2379">
                  <c:v>2</c:v>
                </c:pt>
                <c:pt idx="2380">
                  <c:v>1.92</c:v>
                </c:pt>
                <c:pt idx="2381">
                  <c:v>1.849</c:v>
                </c:pt>
                <c:pt idx="2382">
                  <c:v>1.833</c:v>
                </c:pt>
                <c:pt idx="2383">
                  <c:v>1.7529999999999999</c:v>
                </c:pt>
                <c:pt idx="2384">
                  <c:v>1.712</c:v>
                </c:pt>
                <c:pt idx="2385">
                  <c:v>1.625</c:v>
                </c:pt>
                <c:pt idx="2386">
                  <c:v>1.5429999999999999</c:v>
                </c:pt>
                <c:pt idx="2387">
                  <c:v>1.4410000000000001</c:v>
                </c:pt>
                <c:pt idx="2388">
                  <c:v>1.393</c:v>
                </c:pt>
                <c:pt idx="2389">
                  <c:v>1.3129999999999999</c:v>
                </c:pt>
                <c:pt idx="2390">
                  <c:v>1.262</c:v>
                </c:pt>
                <c:pt idx="2391">
                  <c:v>1.246</c:v>
                </c:pt>
                <c:pt idx="2392">
                  <c:v>1.1919999999999999</c:v>
                </c:pt>
                <c:pt idx="2393">
                  <c:v>1.2010000000000001</c:v>
                </c:pt>
                <c:pt idx="2394">
                  <c:v>1.139</c:v>
                </c:pt>
                <c:pt idx="2395">
                  <c:v>1.081</c:v>
                </c:pt>
                <c:pt idx="2396">
                  <c:v>1.069</c:v>
                </c:pt>
                <c:pt idx="2397">
                  <c:v>1.091</c:v>
                </c:pt>
                <c:pt idx="2398">
                  <c:v>1.081</c:v>
                </c:pt>
                <c:pt idx="2399">
                  <c:v>1.032</c:v>
                </c:pt>
                <c:pt idx="2400">
                  <c:v>0.99299999999999999</c:v>
                </c:pt>
                <c:pt idx="2401">
                  <c:v>0.98399999999999999</c:v>
                </c:pt>
                <c:pt idx="2402">
                  <c:v>1.022</c:v>
                </c:pt>
                <c:pt idx="2403">
                  <c:v>0.98799999999999999</c:v>
                </c:pt>
                <c:pt idx="2404">
                  <c:v>0.97299999999999998</c:v>
                </c:pt>
                <c:pt idx="2405">
                  <c:v>0.97799999999999998</c:v>
                </c:pt>
                <c:pt idx="2406">
                  <c:v>0.94499999999999995</c:v>
                </c:pt>
                <c:pt idx="2407">
                  <c:v>0.93300000000000005</c:v>
                </c:pt>
                <c:pt idx="2408">
                  <c:v>0.93500000000000005</c:v>
                </c:pt>
                <c:pt idx="2409">
                  <c:v>0.94699999999999995</c:v>
                </c:pt>
                <c:pt idx="2410">
                  <c:v>0.92500000000000004</c:v>
                </c:pt>
                <c:pt idx="2411">
                  <c:v>0.89100000000000001</c:v>
                </c:pt>
                <c:pt idx="2412">
                  <c:v>0.86899999999999999</c:v>
                </c:pt>
                <c:pt idx="2413">
                  <c:v>0.82699999999999996</c:v>
                </c:pt>
                <c:pt idx="2414">
                  <c:v>0.81499999999999995</c:v>
                </c:pt>
                <c:pt idx="2415">
                  <c:v>0.85699999999999998</c:v>
                </c:pt>
                <c:pt idx="2416">
                  <c:v>0.85899999999999999</c:v>
                </c:pt>
                <c:pt idx="2417">
                  <c:v>0.82799999999999996</c:v>
                </c:pt>
                <c:pt idx="2418">
                  <c:v>0.81499999999999995</c:v>
                </c:pt>
                <c:pt idx="2419">
                  <c:v>0.751</c:v>
                </c:pt>
                <c:pt idx="2420">
                  <c:v>0.70399999999999996</c:v>
                </c:pt>
                <c:pt idx="2421">
                  <c:v>0.66100000000000003</c:v>
                </c:pt>
                <c:pt idx="2422">
                  <c:v>0.59699999999999998</c:v>
                </c:pt>
                <c:pt idx="2423">
                  <c:v>0.54600000000000004</c:v>
                </c:pt>
                <c:pt idx="2424">
                  <c:v>0.504</c:v>
                </c:pt>
                <c:pt idx="2425">
                  <c:v>0.45800000000000002</c:v>
                </c:pt>
                <c:pt idx="2426">
                  <c:v>0.43099999999999999</c:v>
                </c:pt>
                <c:pt idx="2427">
                  <c:v>0.378</c:v>
                </c:pt>
                <c:pt idx="2428">
                  <c:v>0.34399999999999997</c:v>
                </c:pt>
                <c:pt idx="2429">
                  <c:v>0.31</c:v>
                </c:pt>
                <c:pt idx="2430">
                  <c:v>0.28100000000000003</c:v>
                </c:pt>
                <c:pt idx="2431">
                  <c:v>0.23300000000000001</c:v>
                </c:pt>
                <c:pt idx="2432">
                  <c:v>0.191</c:v>
                </c:pt>
                <c:pt idx="2433">
                  <c:v>0.17799999999999999</c:v>
                </c:pt>
                <c:pt idx="2434">
                  <c:v>0.17100000000000001</c:v>
                </c:pt>
                <c:pt idx="2435">
                  <c:v>0.17299999999999999</c:v>
                </c:pt>
                <c:pt idx="2436">
                  <c:v>0.184</c:v>
                </c:pt>
                <c:pt idx="2437">
                  <c:v>0.17699999999999999</c:v>
                </c:pt>
                <c:pt idx="2438">
                  <c:v>0.21</c:v>
                </c:pt>
                <c:pt idx="2439">
                  <c:v>0.20699999999999999</c:v>
                </c:pt>
                <c:pt idx="2440">
                  <c:v>0.19700000000000001</c:v>
                </c:pt>
                <c:pt idx="2441">
                  <c:v>0.188</c:v>
                </c:pt>
                <c:pt idx="2442">
                  <c:v>0.20200000000000001</c:v>
                </c:pt>
                <c:pt idx="2443">
                  <c:v>0.19400000000000001</c:v>
                </c:pt>
                <c:pt idx="2444">
                  <c:v>0.192</c:v>
                </c:pt>
                <c:pt idx="2445">
                  <c:v>0.20799999999999999</c:v>
                </c:pt>
                <c:pt idx="2446">
                  <c:v>0.19500000000000001</c:v>
                </c:pt>
                <c:pt idx="2447">
                  <c:v>0.192</c:v>
                </c:pt>
                <c:pt idx="2448">
                  <c:v>0.21099999999999999</c:v>
                </c:pt>
                <c:pt idx="2449">
                  <c:v>0.193</c:v>
                </c:pt>
                <c:pt idx="2450">
                  <c:v>0.21</c:v>
                </c:pt>
                <c:pt idx="2451">
                  <c:v>0.20599999999999999</c:v>
                </c:pt>
                <c:pt idx="2452">
                  <c:v>0.215</c:v>
                </c:pt>
                <c:pt idx="2453">
                  <c:v>0.218</c:v>
                </c:pt>
                <c:pt idx="2454">
                  <c:v>0.20599999999999999</c:v>
                </c:pt>
                <c:pt idx="2455">
                  <c:v>0.19400000000000001</c:v>
                </c:pt>
                <c:pt idx="2456">
                  <c:v>0.193</c:v>
                </c:pt>
                <c:pt idx="2457">
                  <c:v>0.17599999999999999</c:v>
                </c:pt>
                <c:pt idx="2458">
                  <c:v>0.17599999999999999</c:v>
                </c:pt>
                <c:pt idx="2459">
                  <c:v>0.17799999999999999</c:v>
                </c:pt>
                <c:pt idx="2460">
                  <c:v>0.185</c:v>
                </c:pt>
                <c:pt idx="2461">
                  <c:v>0.16900000000000001</c:v>
                </c:pt>
                <c:pt idx="2462">
                  <c:v>0.17899999999999999</c:v>
                </c:pt>
                <c:pt idx="2463">
                  <c:v>0.186</c:v>
                </c:pt>
                <c:pt idx="2464">
                  <c:v>0.19400000000000001</c:v>
                </c:pt>
                <c:pt idx="2465">
                  <c:v>0.20599999999999999</c:v>
                </c:pt>
                <c:pt idx="2466">
                  <c:v>0.17699999999999999</c:v>
                </c:pt>
                <c:pt idx="2467">
                  <c:v>0.17399999999999999</c:v>
                </c:pt>
                <c:pt idx="2468">
                  <c:v>0.16300000000000001</c:v>
                </c:pt>
                <c:pt idx="2469">
                  <c:v>0.155</c:v>
                </c:pt>
                <c:pt idx="2470">
                  <c:v>0.17</c:v>
                </c:pt>
                <c:pt idx="2471">
                  <c:v>0.16800000000000001</c:v>
                </c:pt>
                <c:pt idx="2472">
                  <c:v>0.17599999999999999</c:v>
                </c:pt>
                <c:pt idx="2473">
                  <c:v>0.16400000000000001</c:v>
                </c:pt>
                <c:pt idx="2474">
                  <c:v>0.16600000000000001</c:v>
                </c:pt>
                <c:pt idx="2475">
                  <c:v>0.17100000000000001</c:v>
                </c:pt>
                <c:pt idx="2476">
                  <c:v>0.189</c:v>
                </c:pt>
                <c:pt idx="2477">
                  <c:v>0.185</c:v>
                </c:pt>
                <c:pt idx="2478">
                  <c:v>0.186</c:v>
                </c:pt>
                <c:pt idx="2479">
                  <c:v>0.185</c:v>
                </c:pt>
                <c:pt idx="2480">
                  <c:v>0.191</c:v>
                </c:pt>
                <c:pt idx="2481">
                  <c:v>0.182</c:v>
                </c:pt>
                <c:pt idx="2482">
                  <c:v>0.19800000000000001</c:v>
                </c:pt>
                <c:pt idx="2483">
                  <c:v>0.21</c:v>
                </c:pt>
                <c:pt idx="2484">
                  <c:v>0.214</c:v>
                </c:pt>
                <c:pt idx="2485">
                  <c:v>0.22500000000000001</c:v>
                </c:pt>
                <c:pt idx="2486">
                  <c:v>0.23899999999999999</c:v>
                </c:pt>
                <c:pt idx="2487">
                  <c:v>0.246</c:v>
                </c:pt>
                <c:pt idx="2488">
                  <c:v>0.248</c:v>
                </c:pt>
                <c:pt idx="2489">
                  <c:v>0.24099999999999999</c:v>
                </c:pt>
                <c:pt idx="2490">
                  <c:v>0.24199999999999999</c:v>
                </c:pt>
                <c:pt idx="2491">
                  <c:v>0.24199999999999999</c:v>
                </c:pt>
                <c:pt idx="2492">
                  <c:v>0.23699999999999999</c:v>
                </c:pt>
                <c:pt idx="2493">
                  <c:v>0.246</c:v>
                </c:pt>
                <c:pt idx="2494">
                  <c:v>0.26300000000000001</c:v>
                </c:pt>
                <c:pt idx="2495">
                  <c:v>0.26</c:v>
                </c:pt>
                <c:pt idx="2496">
                  <c:v>0.27200000000000002</c:v>
                </c:pt>
                <c:pt idx="2497">
                  <c:v>0.27400000000000002</c:v>
                </c:pt>
                <c:pt idx="2498">
                  <c:v>0.27500000000000002</c:v>
                </c:pt>
                <c:pt idx="2499">
                  <c:v>0.28499999999999998</c:v>
                </c:pt>
                <c:pt idx="2500">
                  <c:v>0.29499999999999998</c:v>
                </c:pt>
                <c:pt idx="2501">
                  <c:v>0.30399999999999999</c:v>
                </c:pt>
                <c:pt idx="2502">
                  <c:v>0.311</c:v>
                </c:pt>
                <c:pt idx="2503">
                  <c:v>0.29899999999999999</c:v>
                </c:pt>
                <c:pt idx="2504">
                  <c:v>0.307</c:v>
                </c:pt>
                <c:pt idx="2505">
                  <c:v>0.311</c:v>
                </c:pt>
                <c:pt idx="2506">
                  <c:v>0.29499999999999998</c:v>
                </c:pt>
                <c:pt idx="2507">
                  <c:v>0.29699999999999999</c:v>
                </c:pt>
                <c:pt idx="2508">
                  <c:v>0.29099999999999998</c:v>
                </c:pt>
                <c:pt idx="2509">
                  <c:v>0.30399999999999999</c:v>
                </c:pt>
                <c:pt idx="2510">
                  <c:v>0.32700000000000001</c:v>
                </c:pt>
                <c:pt idx="2511">
                  <c:v>0.32400000000000001</c:v>
                </c:pt>
                <c:pt idx="2512">
                  <c:v>0.32900000000000001</c:v>
                </c:pt>
                <c:pt idx="2513">
                  <c:v>0.313</c:v>
                </c:pt>
                <c:pt idx="2514">
                  <c:v>0.313</c:v>
                </c:pt>
                <c:pt idx="2515">
                  <c:v>0.314</c:v>
                </c:pt>
                <c:pt idx="2516">
                  <c:v>0.317</c:v>
                </c:pt>
                <c:pt idx="2517">
                  <c:v>0.307</c:v>
                </c:pt>
                <c:pt idx="2518">
                  <c:v>0.312</c:v>
                </c:pt>
                <c:pt idx="2519">
                  <c:v>0.33100000000000002</c:v>
                </c:pt>
                <c:pt idx="2520">
                  <c:v>0.33400000000000002</c:v>
                </c:pt>
                <c:pt idx="2521">
                  <c:v>0.31</c:v>
                </c:pt>
                <c:pt idx="2522">
                  <c:v>0.3</c:v>
                </c:pt>
                <c:pt idx="2523">
                  <c:v>0.28399999999999997</c:v>
                </c:pt>
                <c:pt idx="2524">
                  <c:v>0.26500000000000001</c:v>
                </c:pt>
                <c:pt idx="2525">
                  <c:v>0.247</c:v>
                </c:pt>
                <c:pt idx="2526">
                  <c:v>0.22500000000000001</c:v>
                </c:pt>
                <c:pt idx="2527">
                  <c:v>0.20499999999999999</c:v>
                </c:pt>
                <c:pt idx="2528">
                  <c:v>0.20699999999999999</c:v>
                </c:pt>
                <c:pt idx="2529">
                  <c:v>0.17499999999999999</c:v>
                </c:pt>
                <c:pt idx="2530">
                  <c:v>0.17799999999999999</c:v>
                </c:pt>
                <c:pt idx="2531">
                  <c:v>0.17499999999999999</c:v>
                </c:pt>
                <c:pt idx="2532">
                  <c:v>0.188</c:v>
                </c:pt>
                <c:pt idx="2533">
                  <c:v>0.24199999999999999</c:v>
                </c:pt>
                <c:pt idx="2534">
                  <c:v>0.27900000000000003</c:v>
                </c:pt>
                <c:pt idx="2535">
                  <c:v>0.33900000000000002</c:v>
                </c:pt>
                <c:pt idx="2536">
                  <c:v>0.42799999999999999</c:v>
                </c:pt>
                <c:pt idx="2537">
                  <c:v>0.46700000000000003</c:v>
                </c:pt>
                <c:pt idx="2538">
                  <c:v>0.48099999999999998</c:v>
                </c:pt>
                <c:pt idx="2539">
                  <c:v>0.5</c:v>
                </c:pt>
                <c:pt idx="2540">
                  <c:v>0.52200000000000002</c:v>
                </c:pt>
                <c:pt idx="2541">
                  <c:v>0.50700000000000001</c:v>
                </c:pt>
                <c:pt idx="2542">
                  <c:v>0.496</c:v>
                </c:pt>
                <c:pt idx="2543">
                  <c:v>0.54400000000000004</c:v>
                </c:pt>
                <c:pt idx="2544">
                  <c:v>0.55300000000000005</c:v>
                </c:pt>
                <c:pt idx="2545">
                  <c:v>0.57999999999999996</c:v>
                </c:pt>
                <c:pt idx="2546">
                  <c:v>0.6</c:v>
                </c:pt>
                <c:pt idx="2547">
                  <c:v>0.63300000000000001</c:v>
                </c:pt>
                <c:pt idx="2548">
                  <c:v>0.66200000000000003</c:v>
                </c:pt>
                <c:pt idx="2549">
                  <c:v>0.69599999999999995</c:v>
                </c:pt>
                <c:pt idx="2550">
                  <c:v>0.76400000000000001</c:v>
                </c:pt>
                <c:pt idx="2551">
                  <c:v>0.85699999999999998</c:v>
                </c:pt>
                <c:pt idx="2552">
                  <c:v>0.90600000000000003</c:v>
                </c:pt>
                <c:pt idx="2553">
                  <c:v>0.98399999999999999</c:v>
                </c:pt>
                <c:pt idx="2554">
                  <c:v>1.0569999999999999</c:v>
                </c:pt>
                <c:pt idx="2555">
                  <c:v>1.1279999999999999</c:v>
                </c:pt>
                <c:pt idx="2556">
                  <c:v>1.21</c:v>
                </c:pt>
                <c:pt idx="2557">
                  <c:v>1.288</c:v>
                </c:pt>
                <c:pt idx="2558">
                  <c:v>1.321</c:v>
                </c:pt>
                <c:pt idx="2559">
                  <c:v>1.3640000000000001</c:v>
                </c:pt>
                <c:pt idx="2560">
                  <c:v>1.373</c:v>
                </c:pt>
                <c:pt idx="2561">
                  <c:v>1.41</c:v>
                </c:pt>
                <c:pt idx="2562">
                  <c:v>1.387</c:v>
                </c:pt>
                <c:pt idx="2563">
                  <c:v>1.411</c:v>
                </c:pt>
                <c:pt idx="2564">
                  <c:v>1.3939999999999999</c:v>
                </c:pt>
                <c:pt idx="2565">
                  <c:v>1.486</c:v>
                </c:pt>
                <c:pt idx="2566">
                  <c:v>1.54</c:v>
                </c:pt>
                <c:pt idx="2567">
                  <c:v>1.5249999999999999</c:v>
                </c:pt>
                <c:pt idx="2568">
                  <c:v>1.542</c:v>
                </c:pt>
                <c:pt idx="2569">
                  <c:v>1.49</c:v>
                </c:pt>
                <c:pt idx="2570">
                  <c:v>1.5069999999999999</c:v>
                </c:pt>
                <c:pt idx="2571">
                  <c:v>1.425</c:v>
                </c:pt>
                <c:pt idx="2572">
                  <c:v>1.3380000000000001</c:v>
                </c:pt>
                <c:pt idx="2573">
                  <c:v>1.329</c:v>
                </c:pt>
                <c:pt idx="2574">
                  <c:v>1.284</c:v>
                </c:pt>
                <c:pt idx="2575">
                  <c:v>1.3080000000000001</c:v>
                </c:pt>
                <c:pt idx="2576">
                  <c:v>1.2769999999999999</c:v>
                </c:pt>
                <c:pt idx="2577">
                  <c:v>1.2130000000000001</c:v>
                </c:pt>
                <c:pt idx="2578">
                  <c:v>1.206</c:v>
                </c:pt>
                <c:pt idx="2579">
                  <c:v>1.2649999999999999</c:v>
                </c:pt>
                <c:pt idx="2580">
                  <c:v>1.2430000000000001</c:v>
                </c:pt>
                <c:pt idx="2581">
                  <c:v>1.2789999999999999</c:v>
                </c:pt>
                <c:pt idx="2582">
                  <c:v>1.333</c:v>
                </c:pt>
                <c:pt idx="2583">
                  <c:v>1.3859999999999999</c:v>
                </c:pt>
                <c:pt idx="2584">
                  <c:v>1.4430000000000001</c:v>
                </c:pt>
                <c:pt idx="2585">
                  <c:v>1.482</c:v>
                </c:pt>
                <c:pt idx="2586">
                  <c:v>1.5780000000000001</c:v>
                </c:pt>
                <c:pt idx="2587">
                  <c:v>1.5509999999999999</c:v>
                </c:pt>
                <c:pt idx="2588">
                  <c:v>1.5269999999999999</c:v>
                </c:pt>
                <c:pt idx="2589">
                  <c:v>1.639</c:v>
                </c:pt>
                <c:pt idx="2590">
                  <c:v>1.6970000000000001</c:v>
                </c:pt>
                <c:pt idx="2591">
                  <c:v>1.7589999999999999</c:v>
                </c:pt>
                <c:pt idx="2592">
                  <c:v>1.929</c:v>
                </c:pt>
                <c:pt idx="2593">
                  <c:v>1.946</c:v>
                </c:pt>
                <c:pt idx="2594">
                  <c:v>1.968</c:v>
                </c:pt>
                <c:pt idx="2595">
                  <c:v>1.9510000000000001</c:v>
                </c:pt>
                <c:pt idx="2596">
                  <c:v>1.966</c:v>
                </c:pt>
                <c:pt idx="2597">
                  <c:v>1.9910000000000001</c:v>
                </c:pt>
                <c:pt idx="2598">
                  <c:v>1.9730000000000001</c:v>
                </c:pt>
                <c:pt idx="2599">
                  <c:v>1.861</c:v>
                </c:pt>
                <c:pt idx="2600">
                  <c:v>1.804</c:v>
                </c:pt>
                <c:pt idx="2601">
                  <c:v>1.722</c:v>
                </c:pt>
                <c:pt idx="2602">
                  <c:v>1.7569999999999999</c:v>
                </c:pt>
                <c:pt idx="2603">
                  <c:v>1.7649999999999999</c:v>
                </c:pt>
                <c:pt idx="2604">
                  <c:v>1.7949999999999999</c:v>
                </c:pt>
                <c:pt idx="2605">
                  <c:v>1.768</c:v>
                </c:pt>
                <c:pt idx="2606">
                  <c:v>1.8169999999999999</c:v>
                </c:pt>
                <c:pt idx="2607">
                  <c:v>1.734</c:v>
                </c:pt>
                <c:pt idx="2608">
                  <c:v>1.7370000000000001</c:v>
                </c:pt>
                <c:pt idx="2609">
                  <c:v>1.66</c:v>
                </c:pt>
                <c:pt idx="2610">
                  <c:v>1.64</c:v>
                </c:pt>
                <c:pt idx="2611">
                  <c:v>1.643</c:v>
                </c:pt>
                <c:pt idx="2612">
                  <c:v>1.6619999999999999</c:v>
                </c:pt>
                <c:pt idx="2613">
                  <c:v>1.633</c:v>
                </c:pt>
                <c:pt idx="2614">
                  <c:v>1.7030000000000001</c:v>
                </c:pt>
                <c:pt idx="2615">
                  <c:v>1.7130000000000001</c:v>
                </c:pt>
                <c:pt idx="2616">
                  <c:v>1.64</c:v>
                </c:pt>
                <c:pt idx="2617">
                  <c:v>1.67</c:v>
                </c:pt>
                <c:pt idx="2618">
                  <c:v>1.766</c:v>
                </c:pt>
                <c:pt idx="2619">
                  <c:v>1.8260000000000001</c:v>
                </c:pt>
                <c:pt idx="2620">
                  <c:v>1.9350000000000001</c:v>
                </c:pt>
                <c:pt idx="2621">
                  <c:v>1.9330000000000001</c:v>
                </c:pt>
                <c:pt idx="2622">
                  <c:v>1.9219999999999999</c:v>
                </c:pt>
                <c:pt idx="2623">
                  <c:v>1.9430000000000001</c:v>
                </c:pt>
                <c:pt idx="2624">
                  <c:v>1.8660000000000001</c:v>
                </c:pt>
                <c:pt idx="2625">
                  <c:v>1.796</c:v>
                </c:pt>
                <c:pt idx="2626">
                  <c:v>1.744</c:v>
                </c:pt>
                <c:pt idx="2627">
                  <c:v>1.5880000000000001</c:v>
                </c:pt>
                <c:pt idx="2628">
                  <c:v>1.5429999999999999</c:v>
                </c:pt>
                <c:pt idx="2629">
                  <c:v>1.5449999999999999</c:v>
                </c:pt>
                <c:pt idx="2630">
                  <c:v>1.484</c:v>
                </c:pt>
                <c:pt idx="2631">
                  <c:v>1.478</c:v>
                </c:pt>
                <c:pt idx="2632">
                  <c:v>1.512</c:v>
                </c:pt>
                <c:pt idx="2633">
                  <c:v>1.48</c:v>
                </c:pt>
                <c:pt idx="2634">
                  <c:v>1.421</c:v>
                </c:pt>
                <c:pt idx="2635">
                  <c:v>1.476</c:v>
                </c:pt>
                <c:pt idx="2636">
                  <c:v>1.454</c:v>
                </c:pt>
                <c:pt idx="2637">
                  <c:v>1.4830000000000001</c:v>
                </c:pt>
                <c:pt idx="2638">
                  <c:v>1.4470000000000001</c:v>
                </c:pt>
                <c:pt idx="2639">
                  <c:v>1.448</c:v>
                </c:pt>
                <c:pt idx="2640">
                  <c:v>1.5089999999999999</c:v>
                </c:pt>
                <c:pt idx="2641">
                  <c:v>1.5920000000000001</c:v>
                </c:pt>
                <c:pt idx="2642">
                  <c:v>1.6539999999999999</c:v>
                </c:pt>
                <c:pt idx="2643">
                  <c:v>1.679</c:v>
                </c:pt>
                <c:pt idx="2644">
                  <c:v>1.607</c:v>
                </c:pt>
                <c:pt idx="2645">
                  <c:v>1.619</c:v>
                </c:pt>
                <c:pt idx="2646">
                  <c:v>1.5840000000000001</c:v>
                </c:pt>
                <c:pt idx="2647">
                  <c:v>1.6279999999999999</c:v>
                </c:pt>
                <c:pt idx="2648">
                  <c:v>1.623</c:v>
                </c:pt>
                <c:pt idx="2649">
                  <c:v>1.649</c:v>
                </c:pt>
                <c:pt idx="2650">
                  <c:v>1.641</c:v>
                </c:pt>
                <c:pt idx="2651">
                  <c:v>1.732</c:v>
                </c:pt>
                <c:pt idx="2652">
                  <c:v>1.706</c:v>
                </c:pt>
                <c:pt idx="2653">
                  <c:v>1.7569999999999999</c:v>
                </c:pt>
                <c:pt idx="2654">
                  <c:v>1.76</c:v>
                </c:pt>
                <c:pt idx="2655">
                  <c:v>1.734</c:v>
                </c:pt>
                <c:pt idx="2656">
                  <c:v>1.857</c:v>
                </c:pt>
                <c:pt idx="2657">
                  <c:v>1.847</c:v>
                </c:pt>
                <c:pt idx="2658">
                  <c:v>1.8580000000000001</c:v>
                </c:pt>
                <c:pt idx="2659">
                  <c:v>1.8580000000000001</c:v>
                </c:pt>
                <c:pt idx="2660">
                  <c:v>1.885</c:v>
                </c:pt>
                <c:pt idx="2661">
                  <c:v>1.909</c:v>
                </c:pt>
                <c:pt idx="2662">
                  <c:v>1.8560000000000001</c:v>
                </c:pt>
                <c:pt idx="2663">
                  <c:v>1.77</c:v>
                </c:pt>
                <c:pt idx="2664">
                  <c:v>1.7290000000000001</c:v>
                </c:pt>
                <c:pt idx="2665">
                  <c:v>1.827</c:v>
                </c:pt>
                <c:pt idx="2666">
                  <c:v>1.702</c:v>
                </c:pt>
                <c:pt idx="2667">
                  <c:v>1.613</c:v>
                </c:pt>
                <c:pt idx="2668">
                  <c:v>1.595</c:v>
                </c:pt>
                <c:pt idx="2669">
                  <c:v>1.4970000000000001</c:v>
                </c:pt>
                <c:pt idx="2670">
                  <c:v>1.5960000000000001</c:v>
                </c:pt>
                <c:pt idx="2671">
                  <c:v>1.6579999999999999</c:v>
                </c:pt>
                <c:pt idx="2672">
                  <c:v>1.7210000000000001</c:v>
                </c:pt>
                <c:pt idx="2673">
                  <c:v>1.802</c:v>
                </c:pt>
                <c:pt idx="2674">
                  <c:v>1.9319999999999999</c:v>
                </c:pt>
                <c:pt idx="2675">
                  <c:v>1.9450000000000001</c:v>
                </c:pt>
                <c:pt idx="2676">
                  <c:v>2.0289999999999999</c:v>
                </c:pt>
                <c:pt idx="2677">
                  <c:v>2.1389999999999998</c:v>
                </c:pt>
                <c:pt idx="2678">
                  <c:v>2.306</c:v>
                </c:pt>
                <c:pt idx="2679">
                  <c:v>2.3759999999999999</c:v>
                </c:pt>
                <c:pt idx="2680">
                  <c:v>2.488</c:v>
                </c:pt>
                <c:pt idx="2681">
                  <c:v>2.5640000000000001</c:v>
                </c:pt>
                <c:pt idx="2682">
                  <c:v>2.698</c:v>
                </c:pt>
                <c:pt idx="2683">
                  <c:v>2.5419999999999998</c:v>
                </c:pt>
                <c:pt idx="2684">
                  <c:v>2.5880000000000001</c:v>
                </c:pt>
                <c:pt idx="2685">
                  <c:v>2.617</c:v>
                </c:pt>
                <c:pt idx="2686">
                  <c:v>2.7669999999999999</c:v>
                </c:pt>
                <c:pt idx="2687">
                  <c:v>2.75</c:v>
                </c:pt>
                <c:pt idx="2688">
                  <c:v>2.6909999999999998</c:v>
                </c:pt>
                <c:pt idx="2689">
                  <c:v>2.7639999999999998</c:v>
                </c:pt>
                <c:pt idx="2690">
                  <c:v>2.75</c:v>
                </c:pt>
                <c:pt idx="2691">
                  <c:v>2.6970000000000001</c:v>
                </c:pt>
                <c:pt idx="2692">
                  <c:v>2.66</c:v>
                </c:pt>
                <c:pt idx="2693">
                  <c:v>2.6240000000000001</c:v>
                </c:pt>
                <c:pt idx="2694">
                  <c:v>2.5750000000000002</c:v>
                </c:pt>
                <c:pt idx="2695">
                  <c:v>2.5190000000000001</c:v>
                </c:pt>
                <c:pt idx="2696">
                  <c:v>2.4929999999999999</c:v>
                </c:pt>
                <c:pt idx="2697">
                  <c:v>2.5059999999999998</c:v>
                </c:pt>
                <c:pt idx="2698">
                  <c:v>2.476</c:v>
                </c:pt>
                <c:pt idx="2699">
                  <c:v>2.464</c:v>
                </c:pt>
                <c:pt idx="2700">
                  <c:v>2.4449999999999998</c:v>
                </c:pt>
                <c:pt idx="2701">
                  <c:v>2.431</c:v>
                </c:pt>
                <c:pt idx="2702">
                  <c:v>2.427</c:v>
                </c:pt>
                <c:pt idx="2703">
                  <c:v>2.431</c:v>
                </c:pt>
                <c:pt idx="2704">
                  <c:v>2.4209999999999998</c:v>
                </c:pt>
                <c:pt idx="2705">
                  <c:v>2.4449999999999998</c:v>
                </c:pt>
                <c:pt idx="2706">
                  <c:v>2.4359999999999999</c:v>
                </c:pt>
                <c:pt idx="2707">
                  <c:v>2.431</c:v>
                </c:pt>
                <c:pt idx="2708">
                  <c:v>2.4239999999999999</c:v>
                </c:pt>
                <c:pt idx="2709">
                  <c:v>2.44</c:v>
                </c:pt>
                <c:pt idx="2710">
                  <c:v>2.4350000000000001</c:v>
                </c:pt>
                <c:pt idx="2711">
                  <c:v>2.4260000000000002</c:v>
                </c:pt>
                <c:pt idx="2712">
                  <c:v>2.5059999999999998</c:v>
                </c:pt>
                <c:pt idx="2713">
                  <c:v>2.544</c:v>
                </c:pt>
                <c:pt idx="2714">
                  <c:v>2.5449999999999999</c:v>
                </c:pt>
                <c:pt idx="2715">
                  <c:v>2.6669999999999998</c:v>
                </c:pt>
                <c:pt idx="2716">
                  <c:v>2.6070000000000002</c:v>
                </c:pt>
                <c:pt idx="2717">
                  <c:v>2.6389999999999998</c:v>
                </c:pt>
                <c:pt idx="2718">
                  <c:v>2.5299999999999998</c:v>
                </c:pt>
                <c:pt idx="2719">
                  <c:v>2.5099999999999998</c:v>
                </c:pt>
                <c:pt idx="2720">
                  <c:v>2.4849999999999999</c:v>
                </c:pt>
                <c:pt idx="2721">
                  <c:v>2.3519999999999999</c:v>
                </c:pt>
                <c:pt idx="2722">
                  <c:v>2.3410000000000002</c:v>
                </c:pt>
                <c:pt idx="2723">
                  <c:v>2.3260000000000001</c:v>
                </c:pt>
                <c:pt idx="2724">
                  <c:v>2.2309999999999999</c:v>
                </c:pt>
                <c:pt idx="2725">
                  <c:v>2.177</c:v>
                </c:pt>
                <c:pt idx="2726">
                  <c:v>2.242</c:v>
                </c:pt>
                <c:pt idx="2727">
                  <c:v>2.2120000000000002</c:v>
                </c:pt>
                <c:pt idx="2728">
                  <c:v>2.2029999999999998</c:v>
                </c:pt>
                <c:pt idx="2729">
                  <c:v>2.2040000000000002</c:v>
                </c:pt>
                <c:pt idx="2730">
                  <c:v>2.1509999999999998</c:v>
                </c:pt>
                <c:pt idx="2731">
                  <c:v>2.1440000000000001</c:v>
                </c:pt>
                <c:pt idx="2732">
                  <c:v>2.14</c:v>
                </c:pt>
                <c:pt idx="2733">
                  <c:v>2.1429999999999998</c:v>
                </c:pt>
                <c:pt idx="2734">
                  <c:v>2.0859999999999999</c:v>
                </c:pt>
                <c:pt idx="2735">
                  <c:v>2.077</c:v>
                </c:pt>
                <c:pt idx="2736">
                  <c:v>2.1070000000000002</c:v>
                </c:pt>
                <c:pt idx="2737">
                  <c:v>2.1309999999999998</c:v>
                </c:pt>
                <c:pt idx="2738">
                  <c:v>2.2050000000000001</c:v>
                </c:pt>
                <c:pt idx="2739">
                  <c:v>2.1779999999999999</c:v>
                </c:pt>
                <c:pt idx="2740">
                  <c:v>2.052</c:v>
                </c:pt>
                <c:pt idx="2741">
                  <c:v>2.0409999999999999</c:v>
                </c:pt>
                <c:pt idx="2742">
                  <c:v>1.7549999999999999</c:v>
                </c:pt>
                <c:pt idx="2743">
                  <c:v>1.7390000000000001</c:v>
                </c:pt>
                <c:pt idx="2744">
                  <c:v>1.7709999999999999</c:v>
                </c:pt>
                <c:pt idx="2745">
                  <c:v>1.698</c:v>
                </c:pt>
                <c:pt idx="2746">
                  <c:v>1.6279999999999999</c:v>
                </c:pt>
                <c:pt idx="2747">
                  <c:v>1.64</c:v>
                </c:pt>
                <c:pt idx="2748">
                  <c:v>1.5529999999999999</c:v>
                </c:pt>
                <c:pt idx="2749">
                  <c:v>1.5389999999999999</c:v>
                </c:pt>
                <c:pt idx="2750">
                  <c:v>1.6259999999999999</c:v>
                </c:pt>
                <c:pt idx="2751">
                  <c:v>1.724</c:v>
                </c:pt>
                <c:pt idx="2752">
                  <c:v>1.6459999999999999</c:v>
                </c:pt>
                <c:pt idx="2753">
                  <c:v>1.6140000000000001</c:v>
                </c:pt>
                <c:pt idx="2754">
                  <c:v>1.6830000000000001</c:v>
                </c:pt>
                <c:pt idx="2755">
                  <c:v>1.73</c:v>
                </c:pt>
                <c:pt idx="2756">
                  <c:v>1.708</c:v>
                </c:pt>
                <c:pt idx="2757">
                  <c:v>1.6930000000000001</c:v>
                </c:pt>
                <c:pt idx="2758">
                  <c:v>1.663</c:v>
                </c:pt>
                <c:pt idx="2759">
                  <c:v>1.671</c:v>
                </c:pt>
                <c:pt idx="2760">
                  <c:v>1.68</c:v>
                </c:pt>
                <c:pt idx="2761">
                  <c:v>1.7609999999999999</c:v>
                </c:pt>
                <c:pt idx="2762">
                  <c:v>1.8089999999999999</c:v>
                </c:pt>
                <c:pt idx="2763">
                  <c:v>1.819</c:v>
                </c:pt>
                <c:pt idx="2764">
                  <c:v>1.94</c:v>
                </c:pt>
                <c:pt idx="2765">
                  <c:v>1.91</c:v>
                </c:pt>
                <c:pt idx="2766">
                  <c:v>2.0030000000000001</c:v>
                </c:pt>
                <c:pt idx="2767">
                  <c:v>2.0219999999999998</c:v>
                </c:pt>
                <c:pt idx="2768">
                  <c:v>2.0270000000000001</c:v>
                </c:pt>
                <c:pt idx="2769">
                  <c:v>2.11</c:v>
                </c:pt>
                <c:pt idx="2770">
                  <c:v>2.1989999999999998</c:v>
                </c:pt>
                <c:pt idx="2771">
                  <c:v>2.21</c:v>
                </c:pt>
                <c:pt idx="2772">
                  <c:v>2.2690000000000001</c:v>
                </c:pt>
                <c:pt idx="2773">
                  <c:v>2.3079999999999998</c:v>
                </c:pt>
                <c:pt idx="2774">
                  <c:v>2.4020000000000001</c:v>
                </c:pt>
                <c:pt idx="2775">
                  <c:v>2.4769999999999999</c:v>
                </c:pt>
                <c:pt idx="2776">
                  <c:v>2.5190000000000001</c:v>
                </c:pt>
                <c:pt idx="2777">
                  <c:v>2.641</c:v>
                </c:pt>
                <c:pt idx="2778">
                  <c:v>2.6560000000000001</c:v>
                </c:pt>
                <c:pt idx="2779">
                  <c:v>2.7080000000000002</c:v>
                </c:pt>
                <c:pt idx="2780">
                  <c:v>2.6960000000000002</c:v>
                </c:pt>
                <c:pt idx="2781">
                  <c:v>2.5350000000000001</c:v>
                </c:pt>
                <c:pt idx="2782">
                  <c:v>2.4209999999999998</c:v>
                </c:pt>
                <c:pt idx="2783">
                  <c:v>2.2650000000000001</c:v>
                </c:pt>
                <c:pt idx="2784">
                  <c:v>2.25</c:v>
                </c:pt>
                <c:pt idx="2785">
                  <c:v>2.2869999999999999</c:v>
                </c:pt>
                <c:pt idx="2786">
                  <c:v>2.2120000000000002</c:v>
                </c:pt>
                <c:pt idx="2787">
                  <c:v>2.1850000000000001</c:v>
                </c:pt>
                <c:pt idx="2788">
                  <c:v>2.0830000000000002</c:v>
                </c:pt>
                <c:pt idx="2789">
                  <c:v>2.0659999999999998</c:v>
                </c:pt>
                <c:pt idx="2790">
                  <c:v>2.0680000000000001</c:v>
                </c:pt>
                <c:pt idx="2791">
                  <c:v>2.024</c:v>
                </c:pt>
                <c:pt idx="2792">
                  <c:v>1.9410000000000001</c:v>
                </c:pt>
                <c:pt idx="2793">
                  <c:v>1.9390000000000001</c:v>
                </c:pt>
                <c:pt idx="2794">
                  <c:v>1.9259999999999999</c:v>
                </c:pt>
                <c:pt idx="2795">
                  <c:v>1.9139999999999999</c:v>
                </c:pt>
                <c:pt idx="2796">
                  <c:v>1.8740000000000001</c:v>
                </c:pt>
                <c:pt idx="2797">
                  <c:v>1.855</c:v>
                </c:pt>
                <c:pt idx="2798">
                  <c:v>1.83</c:v>
                </c:pt>
                <c:pt idx="2799">
                  <c:v>1.786</c:v>
                </c:pt>
                <c:pt idx="2800">
                  <c:v>1.802</c:v>
                </c:pt>
                <c:pt idx="2801">
                  <c:v>1.8169999999999999</c:v>
                </c:pt>
                <c:pt idx="2802">
                  <c:v>1.8129999999999999</c:v>
                </c:pt>
                <c:pt idx="2803">
                  <c:v>1.7929999999999999</c:v>
                </c:pt>
                <c:pt idx="2804">
                  <c:v>1.7729999999999999</c:v>
                </c:pt>
                <c:pt idx="2805">
                  <c:v>1.788</c:v>
                </c:pt>
                <c:pt idx="2806">
                  <c:v>1.919</c:v>
                </c:pt>
                <c:pt idx="2807">
                  <c:v>1.907</c:v>
                </c:pt>
                <c:pt idx="2808">
                  <c:v>1.9590000000000001</c:v>
                </c:pt>
                <c:pt idx="2809">
                  <c:v>2.0630000000000002</c:v>
                </c:pt>
                <c:pt idx="2810">
                  <c:v>2.0630000000000002</c:v>
                </c:pt>
                <c:pt idx="2811">
                  <c:v>2.161</c:v>
                </c:pt>
                <c:pt idx="2812">
                  <c:v>2.2959999999999998</c:v>
                </c:pt>
                <c:pt idx="2813">
                  <c:v>2.1869999999999998</c:v>
                </c:pt>
                <c:pt idx="2814">
                  <c:v>2.2229999999999999</c:v>
                </c:pt>
                <c:pt idx="2815">
                  <c:v>2.2669999999999999</c:v>
                </c:pt>
                <c:pt idx="2816">
                  <c:v>2.31</c:v>
                </c:pt>
                <c:pt idx="2817">
                  <c:v>2.34</c:v>
                </c:pt>
                <c:pt idx="2818">
                  <c:v>2.4</c:v>
                </c:pt>
                <c:pt idx="2819">
                  <c:v>2.4329999999999998</c:v>
                </c:pt>
                <c:pt idx="2820">
                  <c:v>2.468</c:v>
                </c:pt>
                <c:pt idx="2821">
                  <c:v>2.6059999999999999</c:v>
                </c:pt>
                <c:pt idx="2822">
                  <c:v>2.7280000000000002</c:v>
                </c:pt>
                <c:pt idx="2823">
                  <c:v>2.8940000000000001</c:v>
                </c:pt>
                <c:pt idx="2824">
                  <c:v>3.03</c:v>
                </c:pt>
                <c:pt idx="2825">
                  <c:v>3.0630000000000002</c:v>
                </c:pt>
                <c:pt idx="2826">
                  <c:v>3.0350000000000001</c:v>
                </c:pt>
                <c:pt idx="2827">
                  <c:v>3.1070000000000002</c:v>
                </c:pt>
                <c:pt idx="2828">
                  <c:v>3.169</c:v>
                </c:pt>
                <c:pt idx="2829">
                  <c:v>3.14</c:v>
                </c:pt>
                <c:pt idx="2830">
                  <c:v>3.1749999999999998</c:v>
                </c:pt>
                <c:pt idx="2831">
                  <c:v>3.2410000000000001</c:v>
                </c:pt>
                <c:pt idx="2832">
                  <c:v>3.3620000000000001</c:v>
                </c:pt>
                <c:pt idx="2833">
                  <c:v>3.4</c:v>
                </c:pt>
                <c:pt idx="2834">
                  <c:v>3.407</c:v>
                </c:pt>
                <c:pt idx="2835">
                  <c:v>3.4129999999999998</c:v>
                </c:pt>
                <c:pt idx="2836">
                  <c:v>3.379</c:v>
                </c:pt>
                <c:pt idx="2837">
                  <c:v>3.3490000000000002</c:v>
                </c:pt>
                <c:pt idx="2838">
                  <c:v>3.327</c:v>
                </c:pt>
                <c:pt idx="2839">
                  <c:v>3.3210000000000002</c:v>
                </c:pt>
                <c:pt idx="2840">
                  <c:v>3.3519999999999999</c:v>
                </c:pt>
                <c:pt idx="2841">
                  <c:v>3.359</c:v>
                </c:pt>
                <c:pt idx="2842">
                  <c:v>3.3929999999999998</c:v>
                </c:pt>
                <c:pt idx="2843">
                  <c:v>3.399</c:v>
                </c:pt>
                <c:pt idx="2844">
                  <c:v>3.403</c:v>
                </c:pt>
                <c:pt idx="2845">
                  <c:v>3.4079999999999999</c:v>
                </c:pt>
                <c:pt idx="2846">
                  <c:v>3.448</c:v>
                </c:pt>
                <c:pt idx="2847">
                  <c:v>3.3959999999999999</c:v>
                </c:pt>
                <c:pt idx="2848">
                  <c:v>3.4620000000000002</c:v>
                </c:pt>
                <c:pt idx="2849">
                  <c:v>3.3479999999999999</c:v>
                </c:pt>
                <c:pt idx="2850">
                  <c:v>3.4140000000000001</c:v>
                </c:pt>
                <c:pt idx="2851">
                  <c:v>3.5070000000000001</c:v>
                </c:pt>
                <c:pt idx="2852">
                  <c:v>3.528</c:v>
                </c:pt>
                <c:pt idx="2853">
                  <c:v>3.472</c:v>
                </c:pt>
                <c:pt idx="2854">
                  <c:v>3.395</c:v>
                </c:pt>
                <c:pt idx="2855">
                  <c:v>3.4020000000000001</c:v>
                </c:pt>
                <c:pt idx="2856">
                  <c:v>3.5369999999999999</c:v>
                </c:pt>
                <c:pt idx="2857">
                  <c:v>3.504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C0-4CAA-A7C6-007E08F256A1}"/>
            </c:ext>
          </c:extLst>
        </c:ser>
        <c:ser>
          <c:idx val="2"/>
          <c:order val="2"/>
          <c:tx>
            <c:strRef>
              <c:f>'Demand and Wind May 2022'!$H$1</c:f>
              <c:strCache>
                <c:ptCount val="1"/>
                <c:pt idx="0">
                  <c:v>2x Actual wind (GW)</c:v>
                </c:pt>
              </c:strCache>
            </c:strRef>
          </c:tx>
          <c:spPr>
            <a:ln w="28575">
              <a:solidFill>
                <a:srgbClr val="FF0000"/>
              </a:solidFill>
              <a:prstDash val="sysDot"/>
            </a:ln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2022'!$H$2:$H$2859</c:f>
              <c:numCache>
                <c:formatCode>General</c:formatCode>
                <c:ptCount val="2858"/>
                <c:pt idx="0">
                  <c:v>0.66</c:v>
                </c:pt>
                <c:pt idx="1">
                  <c:v>0.56599999999999995</c:v>
                </c:pt>
                <c:pt idx="2">
                  <c:v>0.55200000000000005</c:v>
                </c:pt>
                <c:pt idx="3">
                  <c:v>0.53400000000000003</c:v>
                </c:pt>
                <c:pt idx="4">
                  <c:v>0.51200000000000001</c:v>
                </c:pt>
                <c:pt idx="5">
                  <c:v>0.49399999999999999</c:v>
                </c:pt>
                <c:pt idx="6">
                  <c:v>0.46800000000000003</c:v>
                </c:pt>
                <c:pt idx="7">
                  <c:v>0.48199999999999998</c:v>
                </c:pt>
                <c:pt idx="8">
                  <c:v>0.45400000000000001</c:v>
                </c:pt>
                <c:pt idx="9">
                  <c:v>0.47</c:v>
                </c:pt>
                <c:pt idx="10">
                  <c:v>0.45400000000000001</c:v>
                </c:pt>
                <c:pt idx="11">
                  <c:v>0.45400000000000001</c:v>
                </c:pt>
                <c:pt idx="12">
                  <c:v>0.47399999999999998</c:v>
                </c:pt>
                <c:pt idx="13">
                  <c:v>0.48199999999999998</c:v>
                </c:pt>
                <c:pt idx="14">
                  <c:v>0.52200000000000002</c:v>
                </c:pt>
                <c:pt idx="15">
                  <c:v>0.55400000000000005</c:v>
                </c:pt>
                <c:pt idx="16">
                  <c:v>0.59</c:v>
                </c:pt>
                <c:pt idx="17">
                  <c:v>0.60199999999999998</c:v>
                </c:pt>
                <c:pt idx="18">
                  <c:v>0.65600000000000003</c:v>
                </c:pt>
                <c:pt idx="19">
                  <c:v>0.62</c:v>
                </c:pt>
                <c:pt idx="20">
                  <c:v>0.66800000000000004</c:v>
                </c:pt>
                <c:pt idx="21">
                  <c:v>0.67800000000000005</c:v>
                </c:pt>
                <c:pt idx="22">
                  <c:v>0.66200000000000003</c:v>
                </c:pt>
                <c:pt idx="23">
                  <c:v>0.628</c:v>
                </c:pt>
                <c:pt idx="24">
                  <c:v>0.64600000000000002</c:v>
                </c:pt>
                <c:pt idx="25">
                  <c:v>0.63600000000000001</c:v>
                </c:pt>
                <c:pt idx="26">
                  <c:v>0.57799999999999996</c:v>
                </c:pt>
                <c:pt idx="27">
                  <c:v>0.61</c:v>
                </c:pt>
                <c:pt idx="28">
                  <c:v>0.63</c:v>
                </c:pt>
                <c:pt idx="29">
                  <c:v>0.64</c:v>
                </c:pt>
                <c:pt idx="30">
                  <c:v>0.63200000000000001</c:v>
                </c:pt>
                <c:pt idx="31">
                  <c:v>0.61599999999999999</c:v>
                </c:pt>
                <c:pt idx="32">
                  <c:v>0.63</c:v>
                </c:pt>
                <c:pt idx="33">
                  <c:v>0.60799999999999998</c:v>
                </c:pt>
                <c:pt idx="34">
                  <c:v>0.502</c:v>
                </c:pt>
                <c:pt idx="35">
                  <c:v>0.45600000000000002</c:v>
                </c:pt>
                <c:pt idx="36">
                  <c:v>0.41599999999999998</c:v>
                </c:pt>
                <c:pt idx="37">
                  <c:v>0.40200000000000002</c:v>
                </c:pt>
                <c:pt idx="38">
                  <c:v>0.378</c:v>
                </c:pt>
                <c:pt idx="39">
                  <c:v>0.38200000000000001</c:v>
                </c:pt>
                <c:pt idx="40">
                  <c:v>0.42399999999999999</c:v>
                </c:pt>
                <c:pt idx="41">
                  <c:v>0.52800000000000002</c:v>
                </c:pt>
                <c:pt idx="42">
                  <c:v>0.54200000000000004</c:v>
                </c:pt>
                <c:pt idx="43">
                  <c:v>0.66400000000000003</c:v>
                </c:pt>
                <c:pt idx="44">
                  <c:v>0.69599999999999995</c:v>
                </c:pt>
                <c:pt idx="45">
                  <c:v>0.73599999999999999</c:v>
                </c:pt>
                <c:pt idx="46">
                  <c:v>0.82399999999999995</c:v>
                </c:pt>
                <c:pt idx="47">
                  <c:v>0.89400000000000002</c:v>
                </c:pt>
                <c:pt idx="48">
                  <c:v>0.84599999999999997</c:v>
                </c:pt>
                <c:pt idx="49">
                  <c:v>1.034</c:v>
                </c:pt>
                <c:pt idx="50">
                  <c:v>1.016</c:v>
                </c:pt>
                <c:pt idx="51">
                  <c:v>1.0580000000000001</c:v>
                </c:pt>
                <c:pt idx="52">
                  <c:v>1.1080000000000001</c:v>
                </c:pt>
                <c:pt idx="53">
                  <c:v>0.94399999999999995</c:v>
                </c:pt>
                <c:pt idx="54">
                  <c:v>0.79400000000000004</c:v>
                </c:pt>
                <c:pt idx="55">
                  <c:v>0.88200000000000001</c:v>
                </c:pt>
                <c:pt idx="56">
                  <c:v>0.80200000000000005</c:v>
                </c:pt>
                <c:pt idx="57">
                  <c:v>0.78800000000000003</c:v>
                </c:pt>
                <c:pt idx="58">
                  <c:v>0.89600000000000002</c:v>
                </c:pt>
                <c:pt idx="59">
                  <c:v>0.88400000000000001</c:v>
                </c:pt>
                <c:pt idx="60">
                  <c:v>0.88600000000000001</c:v>
                </c:pt>
                <c:pt idx="61">
                  <c:v>1.042</c:v>
                </c:pt>
                <c:pt idx="62">
                  <c:v>1.042</c:v>
                </c:pt>
                <c:pt idx="63">
                  <c:v>1.1639999999999999</c:v>
                </c:pt>
                <c:pt idx="64">
                  <c:v>1.1319999999999999</c:v>
                </c:pt>
                <c:pt idx="65">
                  <c:v>1.204</c:v>
                </c:pt>
                <c:pt idx="66">
                  <c:v>1.222</c:v>
                </c:pt>
                <c:pt idx="67">
                  <c:v>1.214</c:v>
                </c:pt>
                <c:pt idx="68">
                  <c:v>1.1519999999999999</c:v>
                </c:pt>
                <c:pt idx="69">
                  <c:v>1.1859999999999999</c:v>
                </c:pt>
                <c:pt idx="70">
                  <c:v>1.234</c:v>
                </c:pt>
                <c:pt idx="71">
                  <c:v>1.17</c:v>
                </c:pt>
                <c:pt idx="72">
                  <c:v>1.1539999999999999</c:v>
                </c:pt>
                <c:pt idx="73">
                  <c:v>1.1040000000000001</c:v>
                </c:pt>
                <c:pt idx="74">
                  <c:v>1.1359999999999999</c:v>
                </c:pt>
                <c:pt idx="75">
                  <c:v>1.1160000000000001</c:v>
                </c:pt>
                <c:pt idx="76">
                  <c:v>0.92200000000000004</c:v>
                </c:pt>
                <c:pt idx="77">
                  <c:v>0.88200000000000001</c:v>
                </c:pt>
                <c:pt idx="78">
                  <c:v>0.76800000000000002</c:v>
                </c:pt>
                <c:pt idx="79">
                  <c:v>0.66400000000000003</c:v>
                </c:pt>
                <c:pt idx="80">
                  <c:v>0.56200000000000006</c:v>
                </c:pt>
                <c:pt idx="81">
                  <c:v>0.52800000000000002</c:v>
                </c:pt>
                <c:pt idx="82">
                  <c:v>0.52800000000000002</c:v>
                </c:pt>
                <c:pt idx="83">
                  <c:v>0.49</c:v>
                </c:pt>
                <c:pt idx="84">
                  <c:v>0.436</c:v>
                </c:pt>
                <c:pt idx="85">
                  <c:v>0.38200000000000001</c:v>
                </c:pt>
                <c:pt idx="86">
                  <c:v>0.372</c:v>
                </c:pt>
                <c:pt idx="87">
                  <c:v>0.35399999999999998</c:v>
                </c:pt>
                <c:pt idx="88">
                  <c:v>0.28999999999999998</c:v>
                </c:pt>
                <c:pt idx="89">
                  <c:v>0.26400000000000001</c:v>
                </c:pt>
                <c:pt idx="90">
                  <c:v>0.27</c:v>
                </c:pt>
                <c:pt idx="91">
                  <c:v>0.24199999999999999</c:v>
                </c:pt>
                <c:pt idx="92">
                  <c:v>0.22</c:v>
                </c:pt>
                <c:pt idx="93">
                  <c:v>0.214</c:v>
                </c:pt>
                <c:pt idx="94">
                  <c:v>0.218</c:v>
                </c:pt>
                <c:pt idx="95">
                  <c:v>0.20599999999999999</c:v>
                </c:pt>
                <c:pt idx="96">
                  <c:v>0.222</c:v>
                </c:pt>
                <c:pt idx="97">
                  <c:v>0.21199999999999999</c:v>
                </c:pt>
                <c:pt idx="98">
                  <c:v>0.19</c:v>
                </c:pt>
                <c:pt idx="99">
                  <c:v>0.184</c:v>
                </c:pt>
                <c:pt idx="100">
                  <c:v>0.13600000000000001</c:v>
                </c:pt>
                <c:pt idx="101">
                  <c:v>0.13</c:v>
                </c:pt>
                <c:pt idx="102">
                  <c:v>0.11799999999999999</c:v>
                </c:pt>
                <c:pt idx="103">
                  <c:v>0.11</c:v>
                </c:pt>
                <c:pt idx="104">
                  <c:v>9.6000000000000002E-2</c:v>
                </c:pt>
                <c:pt idx="105">
                  <c:v>7.5999999999999998E-2</c:v>
                </c:pt>
                <c:pt idx="106">
                  <c:v>0.06</c:v>
                </c:pt>
                <c:pt idx="107">
                  <c:v>4.8000000000000001E-2</c:v>
                </c:pt>
                <c:pt idx="108">
                  <c:v>4.2000000000000003E-2</c:v>
                </c:pt>
                <c:pt idx="109">
                  <c:v>0.05</c:v>
                </c:pt>
                <c:pt idx="110">
                  <c:v>0.06</c:v>
                </c:pt>
                <c:pt idx="111">
                  <c:v>6.4000000000000001E-2</c:v>
                </c:pt>
                <c:pt idx="112">
                  <c:v>7.8E-2</c:v>
                </c:pt>
                <c:pt idx="113">
                  <c:v>9.6000000000000002E-2</c:v>
                </c:pt>
                <c:pt idx="114">
                  <c:v>0.12</c:v>
                </c:pt>
                <c:pt idx="115">
                  <c:v>0.13800000000000001</c:v>
                </c:pt>
                <c:pt idx="116">
                  <c:v>0.16600000000000001</c:v>
                </c:pt>
                <c:pt idx="117">
                  <c:v>0.184</c:v>
                </c:pt>
                <c:pt idx="118">
                  <c:v>0.182</c:v>
                </c:pt>
                <c:pt idx="119">
                  <c:v>0.19600000000000001</c:v>
                </c:pt>
                <c:pt idx="120">
                  <c:v>0.24</c:v>
                </c:pt>
                <c:pt idx="121">
                  <c:v>0.27600000000000002</c:v>
                </c:pt>
                <c:pt idx="122">
                  <c:v>0.318</c:v>
                </c:pt>
                <c:pt idx="123">
                  <c:v>0.35399999999999998</c:v>
                </c:pt>
                <c:pt idx="124">
                  <c:v>0.376</c:v>
                </c:pt>
                <c:pt idx="125">
                  <c:v>0.47399999999999998</c:v>
                </c:pt>
                <c:pt idx="126">
                  <c:v>0.54200000000000004</c:v>
                </c:pt>
                <c:pt idx="127">
                  <c:v>0.6</c:v>
                </c:pt>
                <c:pt idx="128">
                  <c:v>0.64800000000000002</c:v>
                </c:pt>
                <c:pt idx="129">
                  <c:v>0.61799999999999999</c:v>
                </c:pt>
                <c:pt idx="130">
                  <c:v>0.59599999999999997</c:v>
                </c:pt>
                <c:pt idx="131">
                  <c:v>0.58799999999999997</c:v>
                </c:pt>
                <c:pt idx="132">
                  <c:v>0.628</c:v>
                </c:pt>
                <c:pt idx="133">
                  <c:v>0.64400000000000002</c:v>
                </c:pt>
                <c:pt idx="134">
                  <c:v>0.68</c:v>
                </c:pt>
                <c:pt idx="135">
                  <c:v>0.76</c:v>
                </c:pt>
                <c:pt idx="136">
                  <c:v>0.82599999999999996</c:v>
                </c:pt>
                <c:pt idx="137">
                  <c:v>0.93</c:v>
                </c:pt>
                <c:pt idx="138">
                  <c:v>1.0640000000000001</c:v>
                </c:pt>
                <c:pt idx="139">
                  <c:v>1.228</c:v>
                </c:pt>
                <c:pt idx="140">
                  <c:v>1.3340000000000001</c:v>
                </c:pt>
                <c:pt idx="141">
                  <c:v>1.53</c:v>
                </c:pt>
                <c:pt idx="142">
                  <c:v>1.6479999999999999</c:v>
                </c:pt>
                <c:pt idx="143">
                  <c:v>1.8180000000000001</c:v>
                </c:pt>
                <c:pt idx="144">
                  <c:v>1.948</c:v>
                </c:pt>
                <c:pt idx="145">
                  <c:v>2.004</c:v>
                </c:pt>
                <c:pt idx="146">
                  <c:v>2.0840000000000001</c:v>
                </c:pt>
                <c:pt idx="147">
                  <c:v>2.17</c:v>
                </c:pt>
                <c:pt idx="148">
                  <c:v>2.194</c:v>
                </c:pt>
                <c:pt idx="149">
                  <c:v>2.298</c:v>
                </c:pt>
                <c:pt idx="150">
                  <c:v>2.3199999999999998</c:v>
                </c:pt>
                <c:pt idx="151">
                  <c:v>2.3380000000000001</c:v>
                </c:pt>
                <c:pt idx="152">
                  <c:v>2.39</c:v>
                </c:pt>
                <c:pt idx="153">
                  <c:v>2.36</c:v>
                </c:pt>
                <c:pt idx="154">
                  <c:v>2.524</c:v>
                </c:pt>
                <c:pt idx="155">
                  <c:v>2.6219999999999999</c:v>
                </c:pt>
                <c:pt idx="156">
                  <c:v>2.7240000000000002</c:v>
                </c:pt>
                <c:pt idx="157">
                  <c:v>2.79</c:v>
                </c:pt>
                <c:pt idx="158">
                  <c:v>2.8260000000000001</c:v>
                </c:pt>
                <c:pt idx="159">
                  <c:v>2.8719999999999999</c:v>
                </c:pt>
                <c:pt idx="160">
                  <c:v>2.8780000000000001</c:v>
                </c:pt>
                <c:pt idx="161">
                  <c:v>2.9020000000000001</c:v>
                </c:pt>
                <c:pt idx="162">
                  <c:v>2.8359999999999999</c:v>
                </c:pt>
                <c:pt idx="163">
                  <c:v>2.8319999999999999</c:v>
                </c:pt>
                <c:pt idx="164">
                  <c:v>2.778</c:v>
                </c:pt>
                <c:pt idx="165">
                  <c:v>2.8</c:v>
                </c:pt>
                <c:pt idx="166">
                  <c:v>2.7360000000000002</c:v>
                </c:pt>
                <c:pt idx="167">
                  <c:v>2.7</c:v>
                </c:pt>
                <c:pt idx="168">
                  <c:v>2.5680000000000001</c:v>
                </c:pt>
                <c:pt idx="169">
                  <c:v>2.5259999999999998</c:v>
                </c:pt>
                <c:pt idx="170">
                  <c:v>2.484</c:v>
                </c:pt>
                <c:pt idx="171">
                  <c:v>2.2559999999999998</c:v>
                </c:pt>
                <c:pt idx="172">
                  <c:v>2.1520000000000001</c:v>
                </c:pt>
                <c:pt idx="173">
                  <c:v>2.1080000000000001</c:v>
                </c:pt>
                <c:pt idx="174">
                  <c:v>2.0739999999999998</c:v>
                </c:pt>
                <c:pt idx="175">
                  <c:v>2.0819999999999999</c:v>
                </c:pt>
                <c:pt idx="176">
                  <c:v>2.1139999999999999</c:v>
                </c:pt>
                <c:pt idx="177">
                  <c:v>2.1459999999999999</c:v>
                </c:pt>
                <c:pt idx="178">
                  <c:v>2.1859999999999999</c:v>
                </c:pt>
                <c:pt idx="179">
                  <c:v>2.3620000000000001</c:v>
                </c:pt>
                <c:pt idx="180">
                  <c:v>2.4940000000000002</c:v>
                </c:pt>
                <c:pt idx="181">
                  <c:v>2.6160000000000001</c:v>
                </c:pt>
                <c:pt idx="182">
                  <c:v>2.6880000000000002</c:v>
                </c:pt>
                <c:pt idx="183">
                  <c:v>2.6960000000000002</c:v>
                </c:pt>
                <c:pt idx="184">
                  <c:v>2.78</c:v>
                </c:pt>
                <c:pt idx="185">
                  <c:v>2.7559999999999998</c:v>
                </c:pt>
                <c:pt idx="186">
                  <c:v>2.8479999999999999</c:v>
                </c:pt>
                <c:pt idx="187">
                  <c:v>2.89</c:v>
                </c:pt>
                <c:pt idx="188">
                  <c:v>2.9359999999999999</c:v>
                </c:pt>
                <c:pt idx="189">
                  <c:v>2.8860000000000001</c:v>
                </c:pt>
                <c:pt idx="190">
                  <c:v>2.8559999999999999</c:v>
                </c:pt>
                <c:pt idx="191">
                  <c:v>3.016</c:v>
                </c:pt>
                <c:pt idx="192">
                  <c:v>3.0760000000000001</c:v>
                </c:pt>
                <c:pt idx="193">
                  <c:v>3.2040000000000002</c:v>
                </c:pt>
                <c:pt idx="194">
                  <c:v>3.222</c:v>
                </c:pt>
                <c:pt idx="195">
                  <c:v>3.278</c:v>
                </c:pt>
                <c:pt idx="196">
                  <c:v>3.26</c:v>
                </c:pt>
                <c:pt idx="197">
                  <c:v>3.3159999999999998</c:v>
                </c:pt>
                <c:pt idx="198">
                  <c:v>3.3959999999999999</c:v>
                </c:pt>
                <c:pt idx="199">
                  <c:v>3.52</c:v>
                </c:pt>
                <c:pt idx="200">
                  <c:v>3.6139999999999999</c:v>
                </c:pt>
                <c:pt idx="201">
                  <c:v>3.694</c:v>
                </c:pt>
                <c:pt idx="202">
                  <c:v>3.59</c:v>
                </c:pt>
                <c:pt idx="203">
                  <c:v>3.6080000000000001</c:v>
                </c:pt>
                <c:pt idx="204">
                  <c:v>3.6659999999999999</c:v>
                </c:pt>
                <c:pt idx="205">
                  <c:v>3.6520000000000001</c:v>
                </c:pt>
                <c:pt idx="206">
                  <c:v>3.6379999999999999</c:v>
                </c:pt>
                <c:pt idx="207">
                  <c:v>3.6579999999999999</c:v>
                </c:pt>
                <c:pt idx="208">
                  <c:v>3.718</c:v>
                </c:pt>
                <c:pt idx="209">
                  <c:v>3.8279999999999998</c:v>
                </c:pt>
                <c:pt idx="210">
                  <c:v>3.9159999999999999</c:v>
                </c:pt>
                <c:pt idx="211">
                  <c:v>4.03</c:v>
                </c:pt>
                <c:pt idx="212">
                  <c:v>4.21</c:v>
                </c:pt>
                <c:pt idx="213">
                  <c:v>4.2839999999999998</c:v>
                </c:pt>
                <c:pt idx="214">
                  <c:v>4.2720000000000002</c:v>
                </c:pt>
                <c:pt idx="215">
                  <c:v>4.2539999999999996</c:v>
                </c:pt>
                <c:pt idx="216">
                  <c:v>4.1020000000000003</c:v>
                </c:pt>
                <c:pt idx="217">
                  <c:v>4.07</c:v>
                </c:pt>
                <c:pt idx="218">
                  <c:v>4.09</c:v>
                </c:pt>
                <c:pt idx="219">
                  <c:v>4.0759999999999996</c:v>
                </c:pt>
                <c:pt idx="220">
                  <c:v>4.1740000000000004</c:v>
                </c:pt>
                <c:pt idx="221">
                  <c:v>4.1040000000000001</c:v>
                </c:pt>
                <c:pt idx="222">
                  <c:v>4.0739999999999998</c:v>
                </c:pt>
                <c:pt idx="223">
                  <c:v>3.9540000000000002</c:v>
                </c:pt>
                <c:pt idx="224">
                  <c:v>3.8660000000000001</c:v>
                </c:pt>
                <c:pt idx="225">
                  <c:v>3.714</c:v>
                </c:pt>
                <c:pt idx="226">
                  <c:v>3.778</c:v>
                </c:pt>
                <c:pt idx="227">
                  <c:v>3.794</c:v>
                </c:pt>
                <c:pt idx="228">
                  <c:v>3.79</c:v>
                </c:pt>
                <c:pt idx="229">
                  <c:v>3.6419999999999999</c:v>
                </c:pt>
                <c:pt idx="230">
                  <c:v>3.5920000000000001</c:v>
                </c:pt>
                <c:pt idx="231">
                  <c:v>3.5680000000000001</c:v>
                </c:pt>
                <c:pt idx="232">
                  <c:v>3.6360000000000001</c:v>
                </c:pt>
                <c:pt idx="233">
                  <c:v>3.726</c:v>
                </c:pt>
                <c:pt idx="234">
                  <c:v>3.69</c:v>
                </c:pt>
                <c:pt idx="235">
                  <c:v>3.766</c:v>
                </c:pt>
                <c:pt idx="236">
                  <c:v>3.806</c:v>
                </c:pt>
                <c:pt idx="237">
                  <c:v>3.92</c:v>
                </c:pt>
                <c:pt idx="238">
                  <c:v>3.992</c:v>
                </c:pt>
                <c:pt idx="239">
                  <c:v>4.0540000000000003</c:v>
                </c:pt>
                <c:pt idx="240">
                  <c:v>4.1760000000000002</c:v>
                </c:pt>
                <c:pt idx="241">
                  <c:v>4.2480000000000002</c:v>
                </c:pt>
                <c:pt idx="242">
                  <c:v>4.3380000000000001</c:v>
                </c:pt>
                <c:pt idx="243">
                  <c:v>4.3739999999999997</c:v>
                </c:pt>
                <c:pt idx="244">
                  <c:v>4.4740000000000002</c:v>
                </c:pt>
                <c:pt idx="245">
                  <c:v>4.548</c:v>
                </c:pt>
                <c:pt idx="246">
                  <c:v>4.54</c:v>
                </c:pt>
                <c:pt idx="247">
                  <c:v>4.62</c:v>
                </c:pt>
                <c:pt idx="248">
                  <c:v>4.6840000000000002</c:v>
                </c:pt>
                <c:pt idx="249">
                  <c:v>4.7</c:v>
                </c:pt>
                <c:pt idx="250">
                  <c:v>4.8819999999999997</c:v>
                </c:pt>
                <c:pt idx="251">
                  <c:v>4.8860000000000001</c:v>
                </c:pt>
                <c:pt idx="252">
                  <c:v>4.9180000000000001</c:v>
                </c:pt>
                <c:pt idx="253">
                  <c:v>5.1020000000000003</c:v>
                </c:pt>
                <c:pt idx="254">
                  <c:v>5.2460000000000004</c:v>
                </c:pt>
                <c:pt idx="255">
                  <c:v>5.1319999999999997</c:v>
                </c:pt>
                <c:pt idx="256">
                  <c:v>5</c:v>
                </c:pt>
                <c:pt idx="257">
                  <c:v>5.1219999999999999</c:v>
                </c:pt>
                <c:pt idx="258">
                  <c:v>4.944</c:v>
                </c:pt>
                <c:pt idx="259">
                  <c:v>4.9119999999999999</c:v>
                </c:pt>
                <c:pt idx="260">
                  <c:v>4.8419999999999996</c:v>
                </c:pt>
                <c:pt idx="261">
                  <c:v>4.9480000000000004</c:v>
                </c:pt>
                <c:pt idx="262">
                  <c:v>4.7699999999999996</c:v>
                </c:pt>
                <c:pt idx="263">
                  <c:v>4.6500000000000004</c:v>
                </c:pt>
                <c:pt idx="264">
                  <c:v>4.6079999999999997</c:v>
                </c:pt>
                <c:pt idx="265">
                  <c:v>4.72</c:v>
                </c:pt>
                <c:pt idx="266">
                  <c:v>4.57</c:v>
                </c:pt>
                <c:pt idx="267">
                  <c:v>4.4240000000000004</c:v>
                </c:pt>
                <c:pt idx="268">
                  <c:v>4.2480000000000002</c:v>
                </c:pt>
                <c:pt idx="269">
                  <c:v>4.0839999999999996</c:v>
                </c:pt>
                <c:pt idx="270">
                  <c:v>3.9860000000000002</c:v>
                </c:pt>
                <c:pt idx="271">
                  <c:v>3.746</c:v>
                </c:pt>
                <c:pt idx="272">
                  <c:v>3.5419999999999998</c:v>
                </c:pt>
                <c:pt idx="273">
                  <c:v>3.6659999999999999</c:v>
                </c:pt>
                <c:pt idx="274">
                  <c:v>3.72</c:v>
                </c:pt>
                <c:pt idx="275">
                  <c:v>3.952</c:v>
                </c:pt>
                <c:pt idx="276">
                  <c:v>3.9220000000000002</c:v>
                </c:pt>
                <c:pt idx="277">
                  <c:v>3.8439999999999999</c:v>
                </c:pt>
                <c:pt idx="278">
                  <c:v>3.8260000000000001</c:v>
                </c:pt>
                <c:pt idx="279">
                  <c:v>3.91</c:v>
                </c:pt>
                <c:pt idx="280">
                  <c:v>4.0759999999999996</c:v>
                </c:pt>
                <c:pt idx="281">
                  <c:v>4.08</c:v>
                </c:pt>
                <c:pt idx="282">
                  <c:v>4.1159999999999997</c:v>
                </c:pt>
                <c:pt idx="283">
                  <c:v>3.99</c:v>
                </c:pt>
                <c:pt idx="284">
                  <c:v>3.964</c:v>
                </c:pt>
                <c:pt idx="285">
                  <c:v>4.0679999999999996</c:v>
                </c:pt>
                <c:pt idx="286">
                  <c:v>3.984</c:v>
                </c:pt>
                <c:pt idx="287">
                  <c:v>4.0060000000000002</c:v>
                </c:pt>
                <c:pt idx="288">
                  <c:v>4.1360000000000001</c:v>
                </c:pt>
                <c:pt idx="289">
                  <c:v>4.1559999999999997</c:v>
                </c:pt>
                <c:pt idx="290">
                  <c:v>4.2359999999999998</c:v>
                </c:pt>
                <c:pt idx="291">
                  <c:v>4.2240000000000002</c:v>
                </c:pt>
                <c:pt idx="292">
                  <c:v>4.1639999999999997</c:v>
                </c:pt>
                <c:pt idx="293">
                  <c:v>4.1399999999999997</c:v>
                </c:pt>
                <c:pt idx="294">
                  <c:v>4.2039999999999997</c:v>
                </c:pt>
                <c:pt idx="295">
                  <c:v>4.1879999999999997</c:v>
                </c:pt>
                <c:pt idx="296">
                  <c:v>4.0339999999999998</c:v>
                </c:pt>
                <c:pt idx="297">
                  <c:v>3.9620000000000002</c:v>
                </c:pt>
                <c:pt idx="298">
                  <c:v>3.9239999999999999</c:v>
                </c:pt>
                <c:pt idx="299">
                  <c:v>3.8380000000000001</c:v>
                </c:pt>
                <c:pt idx="300">
                  <c:v>3.8140000000000001</c:v>
                </c:pt>
                <c:pt idx="301">
                  <c:v>3.8919999999999999</c:v>
                </c:pt>
                <c:pt idx="302">
                  <c:v>3.85</c:v>
                </c:pt>
                <c:pt idx="303">
                  <c:v>3.9220000000000002</c:v>
                </c:pt>
                <c:pt idx="304">
                  <c:v>4.016</c:v>
                </c:pt>
                <c:pt idx="305">
                  <c:v>4.0780000000000003</c:v>
                </c:pt>
                <c:pt idx="306">
                  <c:v>3.96</c:v>
                </c:pt>
                <c:pt idx="307">
                  <c:v>3.8839999999999999</c:v>
                </c:pt>
                <c:pt idx="308">
                  <c:v>3.742</c:v>
                </c:pt>
                <c:pt idx="309">
                  <c:v>3.87</c:v>
                </c:pt>
                <c:pt idx="310">
                  <c:v>3.8340000000000001</c:v>
                </c:pt>
                <c:pt idx="311">
                  <c:v>3.8039999999999998</c:v>
                </c:pt>
                <c:pt idx="312">
                  <c:v>3.7320000000000002</c:v>
                </c:pt>
                <c:pt idx="313">
                  <c:v>3.79</c:v>
                </c:pt>
                <c:pt idx="314">
                  <c:v>3.92</c:v>
                </c:pt>
                <c:pt idx="315">
                  <c:v>3.758</c:v>
                </c:pt>
                <c:pt idx="316">
                  <c:v>4.1219999999999999</c:v>
                </c:pt>
                <c:pt idx="317">
                  <c:v>4.0220000000000002</c:v>
                </c:pt>
                <c:pt idx="318">
                  <c:v>3.9140000000000001</c:v>
                </c:pt>
                <c:pt idx="319">
                  <c:v>3.8620000000000001</c:v>
                </c:pt>
                <c:pt idx="320">
                  <c:v>3.87</c:v>
                </c:pt>
                <c:pt idx="321">
                  <c:v>4.01</c:v>
                </c:pt>
                <c:pt idx="322">
                  <c:v>3.774</c:v>
                </c:pt>
                <c:pt idx="323">
                  <c:v>3.8860000000000001</c:v>
                </c:pt>
                <c:pt idx="324">
                  <c:v>4.0960000000000001</c:v>
                </c:pt>
                <c:pt idx="325">
                  <c:v>4.32</c:v>
                </c:pt>
                <c:pt idx="326">
                  <c:v>4.4859999999999998</c:v>
                </c:pt>
                <c:pt idx="327">
                  <c:v>4.83</c:v>
                </c:pt>
                <c:pt idx="328">
                  <c:v>5.0279999999999996</c:v>
                </c:pt>
                <c:pt idx="329">
                  <c:v>5.0220000000000002</c:v>
                </c:pt>
                <c:pt idx="330">
                  <c:v>5.1219999999999999</c:v>
                </c:pt>
                <c:pt idx="331">
                  <c:v>5.1740000000000004</c:v>
                </c:pt>
                <c:pt idx="332">
                  <c:v>5.476</c:v>
                </c:pt>
                <c:pt idx="333">
                  <c:v>5.4939999999999998</c:v>
                </c:pt>
                <c:pt idx="334">
                  <c:v>5.4720000000000004</c:v>
                </c:pt>
                <c:pt idx="335">
                  <c:v>5.55</c:v>
                </c:pt>
                <c:pt idx="336">
                  <c:v>5.67</c:v>
                </c:pt>
                <c:pt idx="337">
                  <c:v>5.7480000000000002</c:v>
                </c:pt>
                <c:pt idx="338">
                  <c:v>5.6959999999999997</c:v>
                </c:pt>
                <c:pt idx="339">
                  <c:v>5.5579999999999998</c:v>
                </c:pt>
                <c:pt idx="340">
                  <c:v>5.3559999999999999</c:v>
                </c:pt>
                <c:pt idx="341">
                  <c:v>5.4279999999999999</c:v>
                </c:pt>
                <c:pt idx="342">
                  <c:v>5.27</c:v>
                </c:pt>
                <c:pt idx="343">
                  <c:v>5.0919999999999996</c:v>
                </c:pt>
                <c:pt idx="344">
                  <c:v>5.16</c:v>
                </c:pt>
                <c:pt idx="345">
                  <c:v>5.1820000000000004</c:v>
                </c:pt>
                <c:pt idx="346">
                  <c:v>5.2480000000000002</c:v>
                </c:pt>
                <c:pt idx="347">
                  <c:v>5.23</c:v>
                </c:pt>
                <c:pt idx="348">
                  <c:v>5.3460000000000001</c:v>
                </c:pt>
                <c:pt idx="349">
                  <c:v>5.3339999999999996</c:v>
                </c:pt>
                <c:pt idx="350">
                  <c:v>5.3159999999999998</c:v>
                </c:pt>
                <c:pt idx="351">
                  <c:v>5.3719999999999999</c:v>
                </c:pt>
                <c:pt idx="352">
                  <c:v>5.3659999999999997</c:v>
                </c:pt>
                <c:pt idx="353">
                  <c:v>5.3140000000000001</c:v>
                </c:pt>
                <c:pt idx="354">
                  <c:v>5.42</c:v>
                </c:pt>
                <c:pt idx="355">
                  <c:v>5.3620000000000001</c:v>
                </c:pt>
                <c:pt idx="356">
                  <c:v>5.3239999999999998</c:v>
                </c:pt>
                <c:pt idx="357">
                  <c:v>5.3879999999999999</c:v>
                </c:pt>
                <c:pt idx="358">
                  <c:v>5.3280000000000003</c:v>
                </c:pt>
                <c:pt idx="359">
                  <c:v>5.2460000000000004</c:v>
                </c:pt>
                <c:pt idx="360">
                  <c:v>5.2140000000000004</c:v>
                </c:pt>
                <c:pt idx="361">
                  <c:v>5.07</c:v>
                </c:pt>
                <c:pt idx="362">
                  <c:v>4.97</c:v>
                </c:pt>
                <c:pt idx="363">
                  <c:v>4.944</c:v>
                </c:pt>
                <c:pt idx="364">
                  <c:v>4.9880000000000004</c:v>
                </c:pt>
                <c:pt idx="365">
                  <c:v>4.9720000000000004</c:v>
                </c:pt>
                <c:pt idx="366">
                  <c:v>4.774</c:v>
                </c:pt>
                <c:pt idx="367">
                  <c:v>4.6040000000000001</c:v>
                </c:pt>
                <c:pt idx="368">
                  <c:v>4.6280000000000001</c:v>
                </c:pt>
                <c:pt idx="369">
                  <c:v>4.4820000000000002</c:v>
                </c:pt>
                <c:pt idx="370">
                  <c:v>4.492</c:v>
                </c:pt>
                <c:pt idx="371">
                  <c:v>4.4420000000000002</c:v>
                </c:pt>
                <c:pt idx="372">
                  <c:v>4.5060000000000002</c:v>
                </c:pt>
                <c:pt idx="373">
                  <c:v>4.54</c:v>
                </c:pt>
                <c:pt idx="374">
                  <c:v>4.5439999999999996</c:v>
                </c:pt>
                <c:pt idx="375">
                  <c:v>4.63</c:v>
                </c:pt>
                <c:pt idx="376">
                  <c:v>4.7080000000000002</c:v>
                </c:pt>
                <c:pt idx="377">
                  <c:v>4.7359999999999998</c:v>
                </c:pt>
                <c:pt idx="378">
                  <c:v>4.83</c:v>
                </c:pt>
                <c:pt idx="379">
                  <c:v>4.9420000000000002</c:v>
                </c:pt>
                <c:pt idx="380">
                  <c:v>4.976</c:v>
                </c:pt>
                <c:pt idx="381">
                  <c:v>4.63</c:v>
                </c:pt>
                <c:pt idx="382">
                  <c:v>4.54</c:v>
                </c:pt>
                <c:pt idx="383">
                  <c:v>4.5140000000000002</c:v>
                </c:pt>
                <c:pt idx="384">
                  <c:v>4.5860000000000003</c:v>
                </c:pt>
                <c:pt idx="385">
                  <c:v>4.8380000000000001</c:v>
                </c:pt>
                <c:pt idx="386">
                  <c:v>4.9859999999999998</c:v>
                </c:pt>
                <c:pt idx="387">
                  <c:v>4.9420000000000002</c:v>
                </c:pt>
                <c:pt idx="388">
                  <c:v>4.8479999999999999</c:v>
                </c:pt>
                <c:pt idx="389">
                  <c:v>4.758</c:v>
                </c:pt>
                <c:pt idx="390">
                  <c:v>4.6500000000000004</c:v>
                </c:pt>
                <c:pt idx="391">
                  <c:v>4.484</c:v>
                </c:pt>
                <c:pt idx="392">
                  <c:v>4.4640000000000004</c:v>
                </c:pt>
                <c:pt idx="393">
                  <c:v>4.4379999999999997</c:v>
                </c:pt>
                <c:pt idx="394">
                  <c:v>4.38</c:v>
                </c:pt>
                <c:pt idx="395">
                  <c:v>4.37</c:v>
                </c:pt>
                <c:pt idx="396">
                  <c:v>4.274</c:v>
                </c:pt>
                <c:pt idx="397">
                  <c:v>4.1920000000000002</c:v>
                </c:pt>
                <c:pt idx="398">
                  <c:v>4.2060000000000004</c:v>
                </c:pt>
                <c:pt idx="399">
                  <c:v>4.1859999999999999</c:v>
                </c:pt>
                <c:pt idx="400">
                  <c:v>4.1539999999999999</c:v>
                </c:pt>
                <c:pt idx="401">
                  <c:v>4.1500000000000004</c:v>
                </c:pt>
                <c:pt idx="402">
                  <c:v>4.2539999999999996</c:v>
                </c:pt>
                <c:pt idx="403">
                  <c:v>4.2519999999999998</c:v>
                </c:pt>
                <c:pt idx="404">
                  <c:v>4.2039999999999997</c:v>
                </c:pt>
                <c:pt idx="405">
                  <c:v>4.2140000000000004</c:v>
                </c:pt>
                <c:pt idx="406">
                  <c:v>4.2119999999999997</c:v>
                </c:pt>
                <c:pt idx="407">
                  <c:v>4.1920000000000002</c:v>
                </c:pt>
                <c:pt idx="408">
                  <c:v>4.1079999999999997</c:v>
                </c:pt>
                <c:pt idx="409">
                  <c:v>4.0819999999999999</c:v>
                </c:pt>
                <c:pt idx="410">
                  <c:v>4.0759999999999996</c:v>
                </c:pt>
                <c:pt idx="411">
                  <c:v>3.9940000000000002</c:v>
                </c:pt>
                <c:pt idx="412">
                  <c:v>4.032</c:v>
                </c:pt>
                <c:pt idx="413">
                  <c:v>3.944</c:v>
                </c:pt>
                <c:pt idx="414">
                  <c:v>4.1100000000000003</c:v>
                </c:pt>
                <c:pt idx="415">
                  <c:v>4.0259999999999998</c:v>
                </c:pt>
                <c:pt idx="416">
                  <c:v>3.992</c:v>
                </c:pt>
                <c:pt idx="417">
                  <c:v>4.1479999999999997</c:v>
                </c:pt>
                <c:pt idx="418">
                  <c:v>4.1120000000000001</c:v>
                </c:pt>
                <c:pt idx="419">
                  <c:v>4.0439999999999996</c:v>
                </c:pt>
                <c:pt idx="420">
                  <c:v>4.1399999999999997</c:v>
                </c:pt>
                <c:pt idx="421">
                  <c:v>4.26</c:v>
                </c:pt>
                <c:pt idx="422">
                  <c:v>4.4000000000000004</c:v>
                </c:pt>
                <c:pt idx="423">
                  <c:v>4.34</c:v>
                </c:pt>
                <c:pt idx="424">
                  <c:v>4.29</c:v>
                </c:pt>
                <c:pt idx="425">
                  <c:v>4.34</c:v>
                </c:pt>
                <c:pt idx="426">
                  <c:v>4.2859999999999996</c:v>
                </c:pt>
                <c:pt idx="427">
                  <c:v>4.0259999999999998</c:v>
                </c:pt>
                <c:pt idx="428">
                  <c:v>3.806</c:v>
                </c:pt>
                <c:pt idx="429">
                  <c:v>3.85</c:v>
                </c:pt>
                <c:pt idx="430">
                  <c:v>3.9380000000000002</c:v>
                </c:pt>
                <c:pt idx="431">
                  <c:v>3.988</c:v>
                </c:pt>
                <c:pt idx="432">
                  <c:v>4.3600000000000003</c:v>
                </c:pt>
                <c:pt idx="433">
                  <c:v>4.4740000000000002</c:v>
                </c:pt>
                <c:pt idx="434">
                  <c:v>4.6040000000000001</c:v>
                </c:pt>
                <c:pt idx="435">
                  <c:v>4.6859999999999999</c:v>
                </c:pt>
                <c:pt idx="436">
                  <c:v>4.8559999999999999</c:v>
                </c:pt>
                <c:pt idx="437">
                  <c:v>4.9660000000000002</c:v>
                </c:pt>
                <c:pt idx="438">
                  <c:v>4.9080000000000004</c:v>
                </c:pt>
                <c:pt idx="439">
                  <c:v>4.5519999999999996</c:v>
                </c:pt>
                <c:pt idx="440">
                  <c:v>4.5140000000000002</c:v>
                </c:pt>
                <c:pt idx="441">
                  <c:v>4.5839999999999996</c:v>
                </c:pt>
                <c:pt idx="442">
                  <c:v>4.75</c:v>
                </c:pt>
                <c:pt idx="443">
                  <c:v>4.8140000000000001</c:v>
                </c:pt>
                <c:pt idx="444">
                  <c:v>4.78</c:v>
                </c:pt>
                <c:pt idx="445">
                  <c:v>4.7460000000000004</c:v>
                </c:pt>
                <c:pt idx="446">
                  <c:v>4.8860000000000001</c:v>
                </c:pt>
                <c:pt idx="447">
                  <c:v>4.9359999999999999</c:v>
                </c:pt>
                <c:pt idx="448">
                  <c:v>5.0140000000000002</c:v>
                </c:pt>
                <c:pt idx="449">
                  <c:v>5.1379999999999999</c:v>
                </c:pt>
                <c:pt idx="450">
                  <c:v>5.3280000000000003</c:v>
                </c:pt>
                <c:pt idx="451">
                  <c:v>5.5339999999999998</c:v>
                </c:pt>
                <c:pt idx="452">
                  <c:v>5.73</c:v>
                </c:pt>
                <c:pt idx="453">
                  <c:v>5.5279999999999996</c:v>
                </c:pt>
                <c:pt idx="454">
                  <c:v>5.3979999999999997</c:v>
                </c:pt>
                <c:pt idx="455">
                  <c:v>5.3040000000000003</c:v>
                </c:pt>
                <c:pt idx="456">
                  <c:v>5.3920000000000003</c:v>
                </c:pt>
                <c:pt idx="457">
                  <c:v>5.1120000000000001</c:v>
                </c:pt>
                <c:pt idx="458">
                  <c:v>5.16</c:v>
                </c:pt>
                <c:pt idx="459">
                  <c:v>4.9960000000000004</c:v>
                </c:pt>
                <c:pt idx="460">
                  <c:v>4.8179999999999996</c:v>
                </c:pt>
                <c:pt idx="461">
                  <c:v>4.4160000000000004</c:v>
                </c:pt>
                <c:pt idx="462">
                  <c:v>4.1360000000000001</c:v>
                </c:pt>
                <c:pt idx="463">
                  <c:v>3.968</c:v>
                </c:pt>
                <c:pt idx="464">
                  <c:v>4.07</c:v>
                </c:pt>
                <c:pt idx="465">
                  <c:v>4.1379999999999999</c:v>
                </c:pt>
                <c:pt idx="466">
                  <c:v>4.0620000000000003</c:v>
                </c:pt>
                <c:pt idx="467">
                  <c:v>4.2300000000000004</c:v>
                </c:pt>
                <c:pt idx="468">
                  <c:v>4.2720000000000002</c:v>
                </c:pt>
                <c:pt idx="469">
                  <c:v>4.2080000000000002</c:v>
                </c:pt>
                <c:pt idx="470">
                  <c:v>4.18</c:v>
                </c:pt>
                <c:pt idx="471">
                  <c:v>4.0140000000000002</c:v>
                </c:pt>
                <c:pt idx="472">
                  <c:v>4.0140000000000002</c:v>
                </c:pt>
                <c:pt idx="473">
                  <c:v>4.048</c:v>
                </c:pt>
                <c:pt idx="474">
                  <c:v>4.1180000000000003</c:v>
                </c:pt>
                <c:pt idx="475">
                  <c:v>3.8839999999999999</c:v>
                </c:pt>
                <c:pt idx="476">
                  <c:v>3.8639999999999999</c:v>
                </c:pt>
                <c:pt idx="477">
                  <c:v>3.6259999999999999</c:v>
                </c:pt>
                <c:pt idx="478">
                  <c:v>3.35</c:v>
                </c:pt>
                <c:pt idx="479">
                  <c:v>3.1640000000000001</c:v>
                </c:pt>
                <c:pt idx="480">
                  <c:v>3.1419999999999999</c:v>
                </c:pt>
                <c:pt idx="481">
                  <c:v>3.2360000000000002</c:v>
                </c:pt>
                <c:pt idx="482">
                  <c:v>3.3319999999999999</c:v>
                </c:pt>
                <c:pt idx="483">
                  <c:v>3.3719999999999999</c:v>
                </c:pt>
                <c:pt idx="484">
                  <c:v>3.4380000000000002</c:v>
                </c:pt>
                <c:pt idx="485">
                  <c:v>3.544</c:v>
                </c:pt>
                <c:pt idx="486">
                  <c:v>3.6139999999999999</c:v>
                </c:pt>
                <c:pt idx="487">
                  <c:v>3.3980000000000001</c:v>
                </c:pt>
                <c:pt idx="488">
                  <c:v>3.1859999999999999</c:v>
                </c:pt>
                <c:pt idx="489">
                  <c:v>3.258</c:v>
                </c:pt>
                <c:pt idx="490">
                  <c:v>3.2320000000000002</c:v>
                </c:pt>
                <c:pt idx="491">
                  <c:v>3.15</c:v>
                </c:pt>
                <c:pt idx="492">
                  <c:v>3.0179999999999998</c:v>
                </c:pt>
                <c:pt idx="493">
                  <c:v>2.9580000000000002</c:v>
                </c:pt>
                <c:pt idx="494">
                  <c:v>2.9239999999999999</c:v>
                </c:pt>
                <c:pt idx="495">
                  <c:v>2.9340000000000002</c:v>
                </c:pt>
                <c:pt idx="496">
                  <c:v>2.92</c:v>
                </c:pt>
                <c:pt idx="497">
                  <c:v>2.93</c:v>
                </c:pt>
                <c:pt idx="498">
                  <c:v>2.9260000000000002</c:v>
                </c:pt>
                <c:pt idx="499">
                  <c:v>3</c:v>
                </c:pt>
                <c:pt idx="500">
                  <c:v>2.99</c:v>
                </c:pt>
                <c:pt idx="501">
                  <c:v>3.2160000000000002</c:v>
                </c:pt>
                <c:pt idx="502">
                  <c:v>3.31</c:v>
                </c:pt>
                <c:pt idx="503">
                  <c:v>3.1280000000000001</c:v>
                </c:pt>
                <c:pt idx="504">
                  <c:v>3.07</c:v>
                </c:pt>
                <c:pt idx="505">
                  <c:v>2.9319999999999999</c:v>
                </c:pt>
                <c:pt idx="506">
                  <c:v>2.8380000000000001</c:v>
                </c:pt>
                <c:pt idx="507">
                  <c:v>2.7719999999999998</c:v>
                </c:pt>
                <c:pt idx="508">
                  <c:v>2.714</c:v>
                </c:pt>
                <c:pt idx="509">
                  <c:v>2.706</c:v>
                </c:pt>
                <c:pt idx="510">
                  <c:v>2.9359999999999999</c:v>
                </c:pt>
                <c:pt idx="511">
                  <c:v>3.1640000000000001</c:v>
                </c:pt>
                <c:pt idx="512">
                  <c:v>3.4620000000000002</c:v>
                </c:pt>
                <c:pt idx="513">
                  <c:v>3.4</c:v>
                </c:pt>
                <c:pt idx="514">
                  <c:v>3.3239999999999998</c:v>
                </c:pt>
                <c:pt idx="515">
                  <c:v>3.3719999999999999</c:v>
                </c:pt>
                <c:pt idx="516">
                  <c:v>3.4380000000000002</c:v>
                </c:pt>
                <c:pt idx="517">
                  <c:v>3.3119999999999998</c:v>
                </c:pt>
                <c:pt idx="518">
                  <c:v>3.1880000000000002</c:v>
                </c:pt>
                <c:pt idx="519">
                  <c:v>3.1360000000000001</c:v>
                </c:pt>
                <c:pt idx="520">
                  <c:v>3.1880000000000002</c:v>
                </c:pt>
                <c:pt idx="521">
                  <c:v>3.1859999999999999</c:v>
                </c:pt>
                <c:pt idx="522">
                  <c:v>3.26</c:v>
                </c:pt>
                <c:pt idx="523">
                  <c:v>3.1819999999999999</c:v>
                </c:pt>
                <c:pt idx="524">
                  <c:v>3.2080000000000002</c:v>
                </c:pt>
                <c:pt idx="525">
                  <c:v>3.1040000000000001</c:v>
                </c:pt>
                <c:pt idx="526">
                  <c:v>3.2080000000000002</c:v>
                </c:pt>
                <c:pt idx="527">
                  <c:v>3.242</c:v>
                </c:pt>
                <c:pt idx="528">
                  <c:v>3.33</c:v>
                </c:pt>
                <c:pt idx="529">
                  <c:v>3.4159999999999999</c:v>
                </c:pt>
                <c:pt idx="530">
                  <c:v>3.4860000000000002</c:v>
                </c:pt>
                <c:pt idx="531">
                  <c:v>3.4279999999999999</c:v>
                </c:pt>
                <c:pt idx="532">
                  <c:v>3.4660000000000002</c:v>
                </c:pt>
                <c:pt idx="533">
                  <c:v>3.42</c:v>
                </c:pt>
                <c:pt idx="534">
                  <c:v>3.37</c:v>
                </c:pt>
                <c:pt idx="535">
                  <c:v>3.4220000000000002</c:v>
                </c:pt>
                <c:pt idx="536">
                  <c:v>3.2839999999999998</c:v>
                </c:pt>
                <c:pt idx="537">
                  <c:v>3.1920000000000002</c:v>
                </c:pt>
                <c:pt idx="538">
                  <c:v>3.234</c:v>
                </c:pt>
                <c:pt idx="539">
                  <c:v>3.1960000000000002</c:v>
                </c:pt>
                <c:pt idx="540">
                  <c:v>3.44</c:v>
                </c:pt>
                <c:pt idx="541">
                  <c:v>3.6019999999999999</c:v>
                </c:pt>
                <c:pt idx="542">
                  <c:v>3.5680000000000001</c:v>
                </c:pt>
                <c:pt idx="543">
                  <c:v>3.63</c:v>
                </c:pt>
                <c:pt idx="544">
                  <c:v>3.58</c:v>
                </c:pt>
                <c:pt idx="545">
                  <c:v>3.5259999999999998</c:v>
                </c:pt>
                <c:pt idx="546">
                  <c:v>3.6019999999999999</c:v>
                </c:pt>
                <c:pt idx="547">
                  <c:v>3.488</c:v>
                </c:pt>
                <c:pt idx="548">
                  <c:v>3.548</c:v>
                </c:pt>
                <c:pt idx="549">
                  <c:v>3.4380000000000002</c:v>
                </c:pt>
                <c:pt idx="550">
                  <c:v>3.3679999999999999</c:v>
                </c:pt>
                <c:pt idx="551">
                  <c:v>3.2440000000000002</c:v>
                </c:pt>
                <c:pt idx="552">
                  <c:v>3.3119999999999998</c:v>
                </c:pt>
                <c:pt idx="553">
                  <c:v>3.1880000000000002</c:v>
                </c:pt>
                <c:pt idx="554">
                  <c:v>3.1280000000000001</c:v>
                </c:pt>
                <c:pt idx="555">
                  <c:v>3.044</c:v>
                </c:pt>
                <c:pt idx="556">
                  <c:v>2.9540000000000002</c:v>
                </c:pt>
                <c:pt idx="557">
                  <c:v>2.9239999999999999</c:v>
                </c:pt>
                <c:pt idx="558">
                  <c:v>2.6259999999999999</c:v>
                </c:pt>
                <c:pt idx="559">
                  <c:v>2.476</c:v>
                </c:pt>
                <c:pt idx="560">
                  <c:v>2.37</c:v>
                </c:pt>
                <c:pt idx="561">
                  <c:v>2.2639999999999998</c:v>
                </c:pt>
                <c:pt idx="562">
                  <c:v>2.1880000000000002</c:v>
                </c:pt>
                <c:pt idx="563">
                  <c:v>2.31</c:v>
                </c:pt>
                <c:pt idx="564">
                  <c:v>2.3580000000000001</c:v>
                </c:pt>
                <c:pt idx="565">
                  <c:v>2.4220000000000002</c:v>
                </c:pt>
                <c:pt idx="566">
                  <c:v>2.4380000000000002</c:v>
                </c:pt>
                <c:pt idx="567">
                  <c:v>2.468</c:v>
                </c:pt>
                <c:pt idx="568">
                  <c:v>2.4580000000000002</c:v>
                </c:pt>
                <c:pt idx="569">
                  <c:v>2.5339999999999998</c:v>
                </c:pt>
                <c:pt idx="570">
                  <c:v>2.6480000000000001</c:v>
                </c:pt>
                <c:pt idx="571">
                  <c:v>2.5760000000000001</c:v>
                </c:pt>
                <c:pt idx="572">
                  <c:v>2.556</c:v>
                </c:pt>
                <c:pt idx="573">
                  <c:v>2.5720000000000001</c:v>
                </c:pt>
                <c:pt idx="574">
                  <c:v>2.5920000000000001</c:v>
                </c:pt>
                <c:pt idx="575">
                  <c:v>2.5819999999999999</c:v>
                </c:pt>
                <c:pt idx="576">
                  <c:v>2.61</c:v>
                </c:pt>
                <c:pt idx="577">
                  <c:v>2.6080000000000001</c:v>
                </c:pt>
                <c:pt idx="578">
                  <c:v>2.5960000000000001</c:v>
                </c:pt>
                <c:pt idx="579">
                  <c:v>2.5640000000000001</c:v>
                </c:pt>
                <c:pt idx="580">
                  <c:v>2.5139999999999998</c:v>
                </c:pt>
                <c:pt idx="581">
                  <c:v>2.5299999999999998</c:v>
                </c:pt>
                <c:pt idx="582">
                  <c:v>2.5139999999999998</c:v>
                </c:pt>
                <c:pt idx="583">
                  <c:v>2.536</c:v>
                </c:pt>
                <c:pt idx="584">
                  <c:v>2.4940000000000002</c:v>
                </c:pt>
                <c:pt idx="585">
                  <c:v>2.492</c:v>
                </c:pt>
                <c:pt idx="586">
                  <c:v>2.492</c:v>
                </c:pt>
                <c:pt idx="587">
                  <c:v>2.41</c:v>
                </c:pt>
                <c:pt idx="588">
                  <c:v>2.4119999999999999</c:v>
                </c:pt>
                <c:pt idx="589">
                  <c:v>2.3639999999999999</c:v>
                </c:pt>
                <c:pt idx="590">
                  <c:v>2.3439999999999999</c:v>
                </c:pt>
                <c:pt idx="591">
                  <c:v>2.3540000000000001</c:v>
                </c:pt>
                <c:pt idx="592">
                  <c:v>2.3439999999999999</c:v>
                </c:pt>
                <c:pt idx="593">
                  <c:v>2.3180000000000001</c:v>
                </c:pt>
                <c:pt idx="594">
                  <c:v>2.2519999999999998</c:v>
                </c:pt>
                <c:pt idx="595">
                  <c:v>2.202</c:v>
                </c:pt>
                <c:pt idx="596">
                  <c:v>2.1339999999999999</c:v>
                </c:pt>
                <c:pt idx="597">
                  <c:v>2.0619999999999998</c:v>
                </c:pt>
                <c:pt idx="598">
                  <c:v>2.06</c:v>
                </c:pt>
                <c:pt idx="599">
                  <c:v>2.1120000000000001</c:v>
                </c:pt>
                <c:pt idx="600">
                  <c:v>2.0979999999999999</c:v>
                </c:pt>
                <c:pt idx="601">
                  <c:v>2.16</c:v>
                </c:pt>
                <c:pt idx="602">
                  <c:v>2.2000000000000002</c:v>
                </c:pt>
                <c:pt idx="603">
                  <c:v>2.2200000000000002</c:v>
                </c:pt>
                <c:pt idx="604">
                  <c:v>2.21</c:v>
                </c:pt>
                <c:pt idx="605">
                  <c:v>2.1659999999999999</c:v>
                </c:pt>
                <c:pt idx="606">
                  <c:v>2.2000000000000002</c:v>
                </c:pt>
                <c:pt idx="607">
                  <c:v>2.024</c:v>
                </c:pt>
                <c:pt idx="608">
                  <c:v>1.946</c:v>
                </c:pt>
                <c:pt idx="609">
                  <c:v>1.798</c:v>
                </c:pt>
                <c:pt idx="610">
                  <c:v>1.746</c:v>
                </c:pt>
                <c:pt idx="611">
                  <c:v>1.6419999999999999</c:v>
                </c:pt>
                <c:pt idx="612">
                  <c:v>1.5660000000000001</c:v>
                </c:pt>
                <c:pt idx="613">
                  <c:v>1.478</c:v>
                </c:pt>
                <c:pt idx="614">
                  <c:v>1.3859999999999999</c:v>
                </c:pt>
                <c:pt idx="615">
                  <c:v>1.3260000000000001</c:v>
                </c:pt>
                <c:pt idx="616">
                  <c:v>1.264</c:v>
                </c:pt>
                <c:pt idx="617">
                  <c:v>1.3080000000000001</c:v>
                </c:pt>
                <c:pt idx="618">
                  <c:v>1.246</c:v>
                </c:pt>
                <c:pt idx="619">
                  <c:v>1.23</c:v>
                </c:pt>
                <c:pt idx="620">
                  <c:v>1.208</c:v>
                </c:pt>
                <c:pt idx="621">
                  <c:v>1.248</c:v>
                </c:pt>
                <c:pt idx="622">
                  <c:v>1.248</c:v>
                </c:pt>
                <c:pt idx="623">
                  <c:v>1.27</c:v>
                </c:pt>
                <c:pt idx="624">
                  <c:v>1.3140000000000001</c:v>
                </c:pt>
                <c:pt idx="625">
                  <c:v>1.35</c:v>
                </c:pt>
                <c:pt idx="626">
                  <c:v>1.3759999999999999</c:v>
                </c:pt>
                <c:pt idx="627">
                  <c:v>1.3220000000000001</c:v>
                </c:pt>
                <c:pt idx="628">
                  <c:v>1.3380000000000001</c:v>
                </c:pt>
                <c:pt idx="629">
                  <c:v>1.39</c:v>
                </c:pt>
                <c:pt idx="630">
                  <c:v>1.33</c:v>
                </c:pt>
                <c:pt idx="631">
                  <c:v>1.3140000000000001</c:v>
                </c:pt>
                <c:pt idx="632">
                  <c:v>1.276</c:v>
                </c:pt>
                <c:pt idx="633">
                  <c:v>1.1819999999999999</c:v>
                </c:pt>
                <c:pt idx="634">
                  <c:v>1.1180000000000001</c:v>
                </c:pt>
                <c:pt idx="635">
                  <c:v>1.046</c:v>
                </c:pt>
                <c:pt idx="636">
                  <c:v>1.014</c:v>
                </c:pt>
                <c:pt idx="637">
                  <c:v>0.95399999999999996</c:v>
                </c:pt>
                <c:pt idx="638">
                  <c:v>0.97199999999999998</c:v>
                </c:pt>
                <c:pt idx="639">
                  <c:v>0.97199999999999998</c:v>
                </c:pt>
                <c:pt idx="640">
                  <c:v>0.98799999999999999</c:v>
                </c:pt>
                <c:pt idx="641">
                  <c:v>1.01</c:v>
                </c:pt>
                <c:pt idx="642">
                  <c:v>1.04</c:v>
                </c:pt>
                <c:pt idx="643">
                  <c:v>1.048</c:v>
                </c:pt>
                <c:pt idx="644">
                  <c:v>1.018</c:v>
                </c:pt>
                <c:pt idx="645">
                  <c:v>1.032</c:v>
                </c:pt>
                <c:pt idx="646">
                  <c:v>0.96399999999999997</c:v>
                </c:pt>
                <c:pt idx="647">
                  <c:v>1.01</c:v>
                </c:pt>
                <c:pt idx="648">
                  <c:v>0.998</c:v>
                </c:pt>
                <c:pt idx="649">
                  <c:v>1.026</c:v>
                </c:pt>
                <c:pt idx="650">
                  <c:v>1.03</c:v>
                </c:pt>
                <c:pt idx="651">
                  <c:v>1.1579999999999999</c:v>
                </c:pt>
                <c:pt idx="652">
                  <c:v>1.0900000000000001</c:v>
                </c:pt>
                <c:pt idx="653">
                  <c:v>1.1160000000000001</c:v>
                </c:pt>
                <c:pt idx="654">
                  <c:v>1.1319999999999999</c:v>
                </c:pt>
                <c:pt idx="655">
                  <c:v>1.264</c:v>
                </c:pt>
                <c:pt idx="656">
                  <c:v>1.268</c:v>
                </c:pt>
                <c:pt idx="657">
                  <c:v>1.252</c:v>
                </c:pt>
                <c:pt idx="658">
                  <c:v>1.264</c:v>
                </c:pt>
                <c:pt idx="659">
                  <c:v>1.3440000000000001</c:v>
                </c:pt>
                <c:pt idx="660">
                  <c:v>1.3819999999999999</c:v>
                </c:pt>
                <c:pt idx="661">
                  <c:v>1.42</c:v>
                </c:pt>
                <c:pt idx="662">
                  <c:v>1.4179999999999999</c:v>
                </c:pt>
                <c:pt idx="663">
                  <c:v>1.46</c:v>
                </c:pt>
                <c:pt idx="664">
                  <c:v>1.454</c:v>
                </c:pt>
                <c:pt idx="665">
                  <c:v>1.492</c:v>
                </c:pt>
                <c:pt idx="666">
                  <c:v>1.472</c:v>
                </c:pt>
                <c:pt idx="667">
                  <c:v>1.4219999999999999</c:v>
                </c:pt>
                <c:pt idx="668">
                  <c:v>1.446</c:v>
                </c:pt>
                <c:pt idx="669">
                  <c:v>1.3979999999999999</c:v>
                </c:pt>
                <c:pt idx="670">
                  <c:v>1.3919999999999999</c:v>
                </c:pt>
                <c:pt idx="671">
                  <c:v>1.36</c:v>
                </c:pt>
                <c:pt idx="672">
                  <c:v>1.3779999999999999</c:v>
                </c:pt>
                <c:pt idx="673">
                  <c:v>1.43</c:v>
                </c:pt>
                <c:pt idx="674">
                  <c:v>1.466</c:v>
                </c:pt>
                <c:pt idx="675">
                  <c:v>1.45</c:v>
                </c:pt>
                <c:pt idx="676">
                  <c:v>1.4</c:v>
                </c:pt>
                <c:pt idx="677">
                  <c:v>1.3360000000000001</c:v>
                </c:pt>
                <c:pt idx="678">
                  <c:v>1.214</c:v>
                </c:pt>
                <c:pt idx="679">
                  <c:v>1.1679999999999999</c:v>
                </c:pt>
                <c:pt idx="680">
                  <c:v>1.1319999999999999</c:v>
                </c:pt>
                <c:pt idx="681">
                  <c:v>1.1060000000000001</c:v>
                </c:pt>
                <c:pt idx="682">
                  <c:v>1.044</c:v>
                </c:pt>
                <c:pt idx="683">
                  <c:v>0.98</c:v>
                </c:pt>
                <c:pt idx="684">
                  <c:v>0.91600000000000004</c:v>
                </c:pt>
                <c:pt idx="685">
                  <c:v>0.88200000000000001</c:v>
                </c:pt>
                <c:pt idx="686">
                  <c:v>0.86199999999999999</c:v>
                </c:pt>
                <c:pt idx="687">
                  <c:v>0.85399999999999998</c:v>
                </c:pt>
                <c:pt idx="688">
                  <c:v>0.84</c:v>
                </c:pt>
                <c:pt idx="689">
                  <c:v>0.83199999999999996</c:v>
                </c:pt>
                <c:pt idx="690">
                  <c:v>0.84799999999999998</c:v>
                </c:pt>
                <c:pt idx="691">
                  <c:v>0.85</c:v>
                </c:pt>
                <c:pt idx="692">
                  <c:v>0.90200000000000002</c:v>
                </c:pt>
                <c:pt idx="693">
                  <c:v>0.94</c:v>
                </c:pt>
                <c:pt idx="694">
                  <c:v>0.96</c:v>
                </c:pt>
                <c:pt idx="695">
                  <c:v>0.98</c:v>
                </c:pt>
                <c:pt idx="696">
                  <c:v>0.98399999999999999</c:v>
                </c:pt>
                <c:pt idx="697">
                  <c:v>1.006</c:v>
                </c:pt>
                <c:pt idx="698">
                  <c:v>1.008</c:v>
                </c:pt>
                <c:pt idx="699">
                  <c:v>1.052</c:v>
                </c:pt>
                <c:pt idx="700">
                  <c:v>1.0940000000000001</c:v>
                </c:pt>
                <c:pt idx="701">
                  <c:v>1.0940000000000001</c:v>
                </c:pt>
                <c:pt idx="702">
                  <c:v>1.1579999999999999</c:v>
                </c:pt>
                <c:pt idx="703">
                  <c:v>1.218</c:v>
                </c:pt>
                <c:pt idx="704">
                  <c:v>1.1439999999999999</c:v>
                </c:pt>
                <c:pt idx="705">
                  <c:v>1.0820000000000001</c:v>
                </c:pt>
                <c:pt idx="706">
                  <c:v>1.0840000000000001</c:v>
                </c:pt>
                <c:pt idx="707">
                  <c:v>1.004</c:v>
                </c:pt>
                <c:pt idx="708">
                  <c:v>0.98199999999999998</c:v>
                </c:pt>
                <c:pt idx="709">
                  <c:v>1.012</c:v>
                </c:pt>
                <c:pt idx="710">
                  <c:v>1.05</c:v>
                </c:pt>
                <c:pt idx="711">
                  <c:v>1.0940000000000001</c:v>
                </c:pt>
                <c:pt idx="712">
                  <c:v>1.1080000000000001</c:v>
                </c:pt>
                <c:pt idx="713">
                  <c:v>1.196</c:v>
                </c:pt>
                <c:pt idx="714">
                  <c:v>1.268</c:v>
                </c:pt>
                <c:pt idx="715">
                  <c:v>1.28</c:v>
                </c:pt>
                <c:pt idx="716">
                  <c:v>1.3420000000000001</c:v>
                </c:pt>
                <c:pt idx="717">
                  <c:v>1.31</c:v>
                </c:pt>
                <c:pt idx="718">
                  <c:v>1.36</c:v>
                </c:pt>
                <c:pt idx="719">
                  <c:v>1.4159999999999999</c:v>
                </c:pt>
                <c:pt idx="720">
                  <c:v>1.532</c:v>
                </c:pt>
                <c:pt idx="721">
                  <c:v>1.5820000000000001</c:v>
                </c:pt>
                <c:pt idx="722">
                  <c:v>1.5740000000000001</c:v>
                </c:pt>
                <c:pt idx="723">
                  <c:v>1.59</c:v>
                </c:pt>
                <c:pt idx="724">
                  <c:v>1.5740000000000001</c:v>
                </c:pt>
                <c:pt idx="725">
                  <c:v>1.6040000000000001</c:v>
                </c:pt>
                <c:pt idx="726">
                  <c:v>1.5740000000000001</c:v>
                </c:pt>
                <c:pt idx="727">
                  <c:v>1.5760000000000001</c:v>
                </c:pt>
                <c:pt idx="728">
                  <c:v>1.57</c:v>
                </c:pt>
                <c:pt idx="729">
                  <c:v>1.5740000000000001</c:v>
                </c:pt>
                <c:pt idx="730">
                  <c:v>1.5680000000000001</c:v>
                </c:pt>
                <c:pt idx="731">
                  <c:v>1.5660000000000001</c:v>
                </c:pt>
                <c:pt idx="732">
                  <c:v>1.53</c:v>
                </c:pt>
                <c:pt idx="733">
                  <c:v>1.478</c:v>
                </c:pt>
                <c:pt idx="734">
                  <c:v>1.5660000000000001</c:v>
                </c:pt>
                <c:pt idx="735">
                  <c:v>1.5940000000000001</c:v>
                </c:pt>
                <c:pt idx="736">
                  <c:v>1.5940000000000001</c:v>
                </c:pt>
                <c:pt idx="737">
                  <c:v>1.552</c:v>
                </c:pt>
                <c:pt idx="738">
                  <c:v>1.484</c:v>
                </c:pt>
                <c:pt idx="739">
                  <c:v>1.5860000000000001</c:v>
                </c:pt>
                <c:pt idx="740">
                  <c:v>1.506</c:v>
                </c:pt>
                <c:pt idx="741">
                  <c:v>1.512</c:v>
                </c:pt>
                <c:pt idx="742">
                  <c:v>1.44</c:v>
                </c:pt>
                <c:pt idx="743">
                  <c:v>1.4159999999999999</c:v>
                </c:pt>
                <c:pt idx="744">
                  <c:v>1.3460000000000001</c:v>
                </c:pt>
                <c:pt idx="745">
                  <c:v>1.3959999999999999</c:v>
                </c:pt>
                <c:pt idx="746">
                  <c:v>1.3220000000000001</c:v>
                </c:pt>
                <c:pt idx="747">
                  <c:v>1.276</c:v>
                </c:pt>
                <c:pt idx="748">
                  <c:v>1.1679999999999999</c:v>
                </c:pt>
                <c:pt idx="749">
                  <c:v>1.1040000000000001</c:v>
                </c:pt>
                <c:pt idx="750">
                  <c:v>1.1259999999999999</c:v>
                </c:pt>
                <c:pt idx="751">
                  <c:v>1.0760000000000001</c:v>
                </c:pt>
                <c:pt idx="752">
                  <c:v>1.1100000000000001</c:v>
                </c:pt>
                <c:pt idx="753">
                  <c:v>1.1359999999999999</c:v>
                </c:pt>
                <c:pt idx="754">
                  <c:v>1.1619999999999999</c:v>
                </c:pt>
                <c:pt idx="755">
                  <c:v>1.254</c:v>
                </c:pt>
                <c:pt idx="756">
                  <c:v>1.3380000000000001</c:v>
                </c:pt>
                <c:pt idx="757">
                  <c:v>1.3979999999999999</c:v>
                </c:pt>
                <c:pt idx="758">
                  <c:v>1.46</c:v>
                </c:pt>
                <c:pt idx="759">
                  <c:v>1.482</c:v>
                </c:pt>
                <c:pt idx="760">
                  <c:v>1.494</c:v>
                </c:pt>
                <c:pt idx="761">
                  <c:v>1.542</c:v>
                </c:pt>
                <c:pt idx="762">
                  <c:v>1.528</c:v>
                </c:pt>
                <c:pt idx="763">
                  <c:v>1.56</c:v>
                </c:pt>
                <c:pt idx="764">
                  <c:v>1.5780000000000001</c:v>
                </c:pt>
                <c:pt idx="765">
                  <c:v>1.6259999999999999</c:v>
                </c:pt>
                <c:pt idx="766">
                  <c:v>1.6539999999999999</c:v>
                </c:pt>
                <c:pt idx="767">
                  <c:v>1.6259999999999999</c:v>
                </c:pt>
                <c:pt idx="768">
                  <c:v>1.702</c:v>
                </c:pt>
                <c:pt idx="769">
                  <c:v>1.696</c:v>
                </c:pt>
                <c:pt idx="770">
                  <c:v>1.738</c:v>
                </c:pt>
                <c:pt idx="771">
                  <c:v>1.726</c:v>
                </c:pt>
                <c:pt idx="772">
                  <c:v>1.7</c:v>
                </c:pt>
                <c:pt idx="773">
                  <c:v>1.68</c:v>
                </c:pt>
                <c:pt idx="774">
                  <c:v>1.7</c:v>
                </c:pt>
                <c:pt idx="775">
                  <c:v>1.712</c:v>
                </c:pt>
                <c:pt idx="776">
                  <c:v>1.708</c:v>
                </c:pt>
                <c:pt idx="777">
                  <c:v>1.744</c:v>
                </c:pt>
                <c:pt idx="778">
                  <c:v>1.778</c:v>
                </c:pt>
                <c:pt idx="779">
                  <c:v>1.774</c:v>
                </c:pt>
                <c:pt idx="780">
                  <c:v>1.78</c:v>
                </c:pt>
                <c:pt idx="781">
                  <c:v>1.776</c:v>
                </c:pt>
                <c:pt idx="782">
                  <c:v>1.732</c:v>
                </c:pt>
                <c:pt idx="783">
                  <c:v>1.722</c:v>
                </c:pt>
                <c:pt idx="784">
                  <c:v>1.8080000000000001</c:v>
                </c:pt>
                <c:pt idx="785">
                  <c:v>1.8540000000000001</c:v>
                </c:pt>
                <c:pt idx="786">
                  <c:v>1.8560000000000001</c:v>
                </c:pt>
                <c:pt idx="787">
                  <c:v>1.8460000000000001</c:v>
                </c:pt>
                <c:pt idx="788">
                  <c:v>1.792</c:v>
                </c:pt>
                <c:pt idx="789">
                  <c:v>1.802</c:v>
                </c:pt>
                <c:pt idx="790">
                  <c:v>1.8180000000000001</c:v>
                </c:pt>
                <c:pt idx="791">
                  <c:v>1.8380000000000001</c:v>
                </c:pt>
                <c:pt idx="792">
                  <c:v>1.83</c:v>
                </c:pt>
                <c:pt idx="793">
                  <c:v>1.82</c:v>
                </c:pt>
                <c:pt idx="794">
                  <c:v>1.796</c:v>
                </c:pt>
                <c:pt idx="795">
                  <c:v>1.738</c:v>
                </c:pt>
                <c:pt idx="796">
                  <c:v>1.722</c:v>
                </c:pt>
                <c:pt idx="797">
                  <c:v>1.724</c:v>
                </c:pt>
                <c:pt idx="798">
                  <c:v>1.6619999999999999</c:v>
                </c:pt>
                <c:pt idx="799">
                  <c:v>1.5820000000000001</c:v>
                </c:pt>
                <c:pt idx="800">
                  <c:v>1.486</c:v>
                </c:pt>
                <c:pt idx="801">
                  <c:v>1.3819999999999999</c:v>
                </c:pt>
                <c:pt idx="802">
                  <c:v>1.262</c:v>
                </c:pt>
                <c:pt idx="803">
                  <c:v>1.1599999999999999</c:v>
                </c:pt>
                <c:pt idx="804">
                  <c:v>1.046</c:v>
                </c:pt>
                <c:pt idx="805">
                  <c:v>0.97199999999999998</c:v>
                </c:pt>
                <c:pt idx="806">
                  <c:v>0.90800000000000003</c:v>
                </c:pt>
                <c:pt idx="807">
                  <c:v>0.86799999999999999</c:v>
                </c:pt>
                <c:pt idx="808">
                  <c:v>0.80400000000000005</c:v>
                </c:pt>
                <c:pt idx="809">
                  <c:v>0.77</c:v>
                </c:pt>
                <c:pt idx="810">
                  <c:v>0.77800000000000002</c:v>
                </c:pt>
                <c:pt idx="811">
                  <c:v>0.81399999999999995</c:v>
                </c:pt>
                <c:pt idx="812">
                  <c:v>0.84399999999999997</c:v>
                </c:pt>
                <c:pt idx="813">
                  <c:v>0.88600000000000001</c:v>
                </c:pt>
                <c:pt idx="814">
                  <c:v>0.84199999999999997</c:v>
                </c:pt>
                <c:pt idx="815">
                  <c:v>0.79</c:v>
                </c:pt>
                <c:pt idx="816">
                  <c:v>0.74399999999999999</c:v>
                </c:pt>
                <c:pt idx="817">
                  <c:v>0.78</c:v>
                </c:pt>
                <c:pt idx="818">
                  <c:v>0.70599999999999996</c:v>
                </c:pt>
                <c:pt idx="819">
                  <c:v>0.70799999999999996</c:v>
                </c:pt>
                <c:pt idx="820">
                  <c:v>0.67</c:v>
                </c:pt>
                <c:pt idx="821">
                  <c:v>0.622</c:v>
                </c:pt>
                <c:pt idx="822">
                  <c:v>0.61399999999999999</c:v>
                </c:pt>
                <c:pt idx="823">
                  <c:v>0.61</c:v>
                </c:pt>
                <c:pt idx="824">
                  <c:v>0.58399999999999996</c:v>
                </c:pt>
                <c:pt idx="825">
                  <c:v>0.54800000000000004</c:v>
                </c:pt>
                <c:pt idx="826">
                  <c:v>0.53600000000000003</c:v>
                </c:pt>
                <c:pt idx="827">
                  <c:v>0.54</c:v>
                </c:pt>
                <c:pt idx="828">
                  <c:v>0.59399999999999997</c:v>
                </c:pt>
                <c:pt idx="829">
                  <c:v>0.55200000000000005</c:v>
                </c:pt>
                <c:pt idx="830">
                  <c:v>0.51600000000000001</c:v>
                </c:pt>
                <c:pt idx="831">
                  <c:v>0.55000000000000004</c:v>
                </c:pt>
                <c:pt idx="832">
                  <c:v>0.53600000000000003</c:v>
                </c:pt>
                <c:pt idx="833">
                  <c:v>0.502</c:v>
                </c:pt>
                <c:pt idx="834">
                  <c:v>0.45400000000000001</c:v>
                </c:pt>
                <c:pt idx="835">
                  <c:v>0.45</c:v>
                </c:pt>
                <c:pt idx="836">
                  <c:v>0.40200000000000002</c:v>
                </c:pt>
                <c:pt idx="837">
                  <c:v>0.36</c:v>
                </c:pt>
                <c:pt idx="838">
                  <c:v>0.38600000000000001</c:v>
                </c:pt>
                <c:pt idx="839">
                  <c:v>0.35399999999999998</c:v>
                </c:pt>
                <c:pt idx="840">
                  <c:v>0.34</c:v>
                </c:pt>
                <c:pt idx="841">
                  <c:v>0.35</c:v>
                </c:pt>
                <c:pt idx="842">
                  <c:v>0.36599999999999999</c:v>
                </c:pt>
                <c:pt idx="843">
                  <c:v>0.374</c:v>
                </c:pt>
                <c:pt idx="844">
                  <c:v>0.378</c:v>
                </c:pt>
                <c:pt idx="845">
                  <c:v>0.38200000000000001</c:v>
                </c:pt>
                <c:pt idx="846">
                  <c:v>0.376</c:v>
                </c:pt>
                <c:pt idx="847">
                  <c:v>0.372</c:v>
                </c:pt>
                <c:pt idx="848">
                  <c:v>0.42399999999999999</c:v>
                </c:pt>
                <c:pt idx="849">
                  <c:v>0.45200000000000001</c:v>
                </c:pt>
                <c:pt idx="850">
                  <c:v>0.46600000000000003</c:v>
                </c:pt>
                <c:pt idx="851">
                  <c:v>0.51800000000000002</c:v>
                </c:pt>
                <c:pt idx="852">
                  <c:v>0.57399999999999995</c:v>
                </c:pt>
                <c:pt idx="853">
                  <c:v>0.626</c:v>
                </c:pt>
                <c:pt idx="854">
                  <c:v>0.69</c:v>
                </c:pt>
                <c:pt idx="855">
                  <c:v>0.746</c:v>
                </c:pt>
                <c:pt idx="856">
                  <c:v>0.76200000000000001</c:v>
                </c:pt>
                <c:pt idx="857">
                  <c:v>0.76200000000000001</c:v>
                </c:pt>
                <c:pt idx="858">
                  <c:v>0.73</c:v>
                </c:pt>
                <c:pt idx="859">
                  <c:v>0.69</c:v>
                </c:pt>
                <c:pt idx="860">
                  <c:v>0.69599999999999995</c:v>
                </c:pt>
                <c:pt idx="861">
                  <c:v>0.68</c:v>
                </c:pt>
                <c:pt idx="862">
                  <c:v>0.67400000000000004</c:v>
                </c:pt>
                <c:pt idx="863">
                  <c:v>0.68799999999999994</c:v>
                </c:pt>
                <c:pt idx="864">
                  <c:v>0.60799999999999998</c:v>
                </c:pt>
                <c:pt idx="865">
                  <c:v>0.55400000000000005</c:v>
                </c:pt>
                <c:pt idx="866">
                  <c:v>0.48399999999999999</c:v>
                </c:pt>
                <c:pt idx="867">
                  <c:v>0.45400000000000001</c:v>
                </c:pt>
                <c:pt idx="868">
                  <c:v>0.43</c:v>
                </c:pt>
                <c:pt idx="869">
                  <c:v>0.438</c:v>
                </c:pt>
                <c:pt idx="870">
                  <c:v>0.41199999999999998</c:v>
                </c:pt>
                <c:pt idx="871">
                  <c:v>0.35</c:v>
                </c:pt>
                <c:pt idx="872">
                  <c:v>0.312</c:v>
                </c:pt>
                <c:pt idx="873">
                  <c:v>0.28199999999999997</c:v>
                </c:pt>
                <c:pt idx="874">
                  <c:v>0.27800000000000002</c:v>
                </c:pt>
                <c:pt idx="875">
                  <c:v>0.24199999999999999</c:v>
                </c:pt>
                <c:pt idx="876">
                  <c:v>0.22600000000000001</c:v>
                </c:pt>
                <c:pt idx="877">
                  <c:v>0.20200000000000001</c:v>
                </c:pt>
                <c:pt idx="878">
                  <c:v>0.17599999999999999</c:v>
                </c:pt>
                <c:pt idx="879">
                  <c:v>0.17</c:v>
                </c:pt>
                <c:pt idx="880">
                  <c:v>0.184</c:v>
                </c:pt>
                <c:pt idx="881">
                  <c:v>0.186</c:v>
                </c:pt>
                <c:pt idx="882">
                  <c:v>0.186</c:v>
                </c:pt>
                <c:pt idx="883">
                  <c:v>0.20399999999999999</c:v>
                </c:pt>
                <c:pt idx="884">
                  <c:v>0.2</c:v>
                </c:pt>
                <c:pt idx="885">
                  <c:v>0.20200000000000001</c:v>
                </c:pt>
                <c:pt idx="886">
                  <c:v>0.192</c:v>
                </c:pt>
                <c:pt idx="887">
                  <c:v>0.19400000000000001</c:v>
                </c:pt>
                <c:pt idx="888">
                  <c:v>0.2</c:v>
                </c:pt>
                <c:pt idx="889">
                  <c:v>0.2</c:v>
                </c:pt>
                <c:pt idx="890">
                  <c:v>0.20599999999999999</c:v>
                </c:pt>
                <c:pt idx="891">
                  <c:v>0.20399999999999999</c:v>
                </c:pt>
                <c:pt idx="892">
                  <c:v>0.21</c:v>
                </c:pt>
                <c:pt idx="893">
                  <c:v>0.19</c:v>
                </c:pt>
                <c:pt idx="894">
                  <c:v>0.17799999999999999</c:v>
                </c:pt>
                <c:pt idx="895">
                  <c:v>0.18</c:v>
                </c:pt>
                <c:pt idx="896">
                  <c:v>0.16200000000000001</c:v>
                </c:pt>
                <c:pt idx="897">
                  <c:v>0.14199999999999999</c:v>
                </c:pt>
                <c:pt idx="898">
                  <c:v>0.13200000000000001</c:v>
                </c:pt>
                <c:pt idx="899">
                  <c:v>0.12</c:v>
                </c:pt>
                <c:pt idx="900">
                  <c:v>0.124</c:v>
                </c:pt>
                <c:pt idx="901">
                  <c:v>0.12</c:v>
                </c:pt>
                <c:pt idx="902">
                  <c:v>0.104</c:v>
                </c:pt>
                <c:pt idx="903">
                  <c:v>0.13200000000000001</c:v>
                </c:pt>
                <c:pt idx="904">
                  <c:v>0.13800000000000001</c:v>
                </c:pt>
                <c:pt idx="905">
                  <c:v>0.14599999999999999</c:v>
                </c:pt>
                <c:pt idx="906">
                  <c:v>0.14799999999999999</c:v>
                </c:pt>
                <c:pt idx="907">
                  <c:v>0.16600000000000001</c:v>
                </c:pt>
                <c:pt idx="908">
                  <c:v>0.17</c:v>
                </c:pt>
                <c:pt idx="909">
                  <c:v>0.17199999999999999</c:v>
                </c:pt>
                <c:pt idx="910">
                  <c:v>0.182</c:v>
                </c:pt>
                <c:pt idx="911">
                  <c:v>0.184</c:v>
                </c:pt>
                <c:pt idx="912">
                  <c:v>0.188</c:v>
                </c:pt>
                <c:pt idx="913">
                  <c:v>0.21</c:v>
                </c:pt>
                <c:pt idx="914">
                  <c:v>0.21199999999999999</c:v>
                </c:pt>
                <c:pt idx="915">
                  <c:v>0.20399999999999999</c:v>
                </c:pt>
                <c:pt idx="916">
                  <c:v>0.20799999999999999</c:v>
                </c:pt>
                <c:pt idx="917">
                  <c:v>0.222</c:v>
                </c:pt>
                <c:pt idx="918">
                  <c:v>0.19800000000000001</c:v>
                </c:pt>
                <c:pt idx="919">
                  <c:v>0.19</c:v>
                </c:pt>
                <c:pt idx="920">
                  <c:v>0.184</c:v>
                </c:pt>
                <c:pt idx="921">
                  <c:v>0.186</c:v>
                </c:pt>
                <c:pt idx="922">
                  <c:v>0.186</c:v>
                </c:pt>
                <c:pt idx="923">
                  <c:v>0.17799999999999999</c:v>
                </c:pt>
                <c:pt idx="924">
                  <c:v>0.18</c:v>
                </c:pt>
                <c:pt idx="925">
                  <c:v>0.182</c:v>
                </c:pt>
                <c:pt idx="926">
                  <c:v>0.16400000000000001</c:v>
                </c:pt>
                <c:pt idx="927">
                  <c:v>0.15</c:v>
                </c:pt>
                <c:pt idx="928">
                  <c:v>0.16</c:v>
                </c:pt>
                <c:pt idx="929">
                  <c:v>0.16400000000000001</c:v>
                </c:pt>
                <c:pt idx="930">
                  <c:v>0.18</c:v>
                </c:pt>
                <c:pt idx="931">
                  <c:v>0.19</c:v>
                </c:pt>
                <c:pt idx="932">
                  <c:v>0.216</c:v>
                </c:pt>
                <c:pt idx="933">
                  <c:v>0.21199999999999999</c:v>
                </c:pt>
                <c:pt idx="934">
                  <c:v>0.214</c:v>
                </c:pt>
                <c:pt idx="935">
                  <c:v>0.23</c:v>
                </c:pt>
                <c:pt idx="936">
                  <c:v>0.23400000000000001</c:v>
                </c:pt>
                <c:pt idx="937">
                  <c:v>0.24</c:v>
                </c:pt>
                <c:pt idx="938">
                  <c:v>0.23599999999999999</c:v>
                </c:pt>
                <c:pt idx="939">
                  <c:v>0.24199999999999999</c:v>
                </c:pt>
                <c:pt idx="940">
                  <c:v>0.24199999999999999</c:v>
                </c:pt>
                <c:pt idx="941">
                  <c:v>0.22600000000000001</c:v>
                </c:pt>
                <c:pt idx="942">
                  <c:v>0.248</c:v>
                </c:pt>
                <c:pt idx="943">
                  <c:v>0.28199999999999997</c:v>
                </c:pt>
                <c:pt idx="944">
                  <c:v>0.312</c:v>
                </c:pt>
                <c:pt idx="945">
                  <c:v>0.33800000000000002</c:v>
                </c:pt>
                <c:pt idx="946">
                  <c:v>0.374</c:v>
                </c:pt>
                <c:pt idx="947">
                  <c:v>0.4</c:v>
                </c:pt>
                <c:pt idx="948">
                  <c:v>0.40200000000000002</c:v>
                </c:pt>
                <c:pt idx="949">
                  <c:v>0.38</c:v>
                </c:pt>
                <c:pt idx="950">
                  <c:v>0.36</c:v>
                </c:pt>
                <c:pt idx="951">
                  <c:v>0.34599999999999997</c:v>
                </c:pt>
                <c:pt idx="952">
                  <c:v>0.372</c:v>
                </c:pt>
                <c:pt idx="953">
                  <c:v>0.38400000000000001</c:v>
                </c:pt>
                <c:pt idx="954">
                  <c:v>0.36599999999999999</c:v>
                </c:pt>
                <c:pt idx="955">
                  <c:v>0.41</c:v>
                </c:pt>
                <c:pt idx="956">
                  <c:v>0.42599999999999999</c:v>
                </c:pt>
                <c:pt idx="957">
                  <c:v>0.46800000000000003</c:v>
                </c:pt>
                <c:pt idx="958">
                  <c:v>0.47599999999999998</c:v>
                </c:pt>
                <c:pt idx="959">
                  <c:v>0.438</c:v>
                </c:pt>
                <c:pt idx="960">
                  <c:v>0.42399999999999999</c:v>
                </c:pt>
                <c:pt idx="961">
                  <c:v>0.41599999999999998</c:v>
                </c:pt>
                <c:pt idx="962">
                  <c:v>0.378</c:v>
                </c:pt>
                <c:pt idx="963">
                  <c:v>0.35</c:v>
                </c:pt>
                <c:pt idx="964">
                  <c:v>0.33400000000000002</c:v>
                </c:pt>
                <c:pt idx="965">
                  <c:v>0.30399999999999999</c:v>
                </c:pt>
                <c:pt idx="966">
                  <c:v>0.26200000000000001</c:v>
                </c:pt>
                <c:pt idx="967">
                  <c:v>0.23799999999999999</c:v>
                </c:pt>
                <c:pt idx="968">
                  <c:v>0.22800000000000001</c:v>
                </c:pt>
                <c:pt idx="969">
                  <c:v>0.252</c:v>
                </c:pt>
                <c:pt idx="970">
                  <c:v>0.26800000000000002</c:v>
                </c:pt>
                <c:pt idx="971">
                  <c:v>0.25600000000000001</c:v>
                </c:pt>
                <c:pt idx="972">
                  <c:v>0.22600000000000001</c:v>
                </c:pt>
                <c:pt idx="973">
                  <c:v>0.20799999999999999</c:v>
                </c:pt>
                <c:pt idx="974">
                  <c:v>0.188</c:v>
                </c:pt>
                <c:pt idx="975">
                  <c:v>0.18</c:v>
                </c:pt>
                <c:pt idx="976">
                  <c:v>0.16600000000000001</c:v>
                </c:pt>
                <c:pt idx="977">
                  <c:v>0.154</c:v>
                </c:pt>
                <c:pt idx="978">
                  <c:v>0.13600000000000001</c:v>
                </c:pt>
                <c:pt idx="979">
                  <c:v>0.12</c:v>
                </c:pt>
                <c:pt idx="980">
                  <c:v>0.124</c:v>
                </c:pt>
                <c:pt idx="981">
                  <c:v>0.13400000000000001</c:v>
                </c:pt>
                <c:pt idx="982">
                  <c:v>0.13400000000000001</c:v>
                </c:pt>
                <c:pt idx="983">
                  <c:v>0.13</c:v>
                </c:pt>
                <c:pt idx="984">
                  <c:v>0.13400000000000001</c:v>
                </c:pt>
                <c:pt idx="985">
                  <c:v>0.13400000000000001</c:v>
                </c:pt>
                <c:pt idx="986">
                  <c:v>0.13200000000000001</c:v>
                </c:pt>
                <c:pt idx="987">
                  <c:v>0.13800000000000001</c:v>
                </c:pt>
                <c:pt idx="988">
                  <c:v>0.14399999999999999</c:v>
                </c:pt>
                <c:pt idx="989">
                  <c:v>0.128</c:v>
                </c:pt>
                <c:pt idx="990">
                  <c:v>0.12</c:v>
                </c:pt>
                <c:pt idx="991">
                  <c:v>9.8000000000000004E-2</c:v>
                </c:pt>
                <c:pt idx="992">
                  <c:v>9.1999999999999998E-2</c:v>
                </c:pt>
                <c:pt idx="993">
                  <c:v>7.5999999999999998E-2</c:v>
                </c:pt>
                <c:pt idx="994">
                  <c:v>0.08</c:v>
                </c:pt>
                <c:pt idx="995">
                  <c:v>0.08</c:v>
                </c:pt>
                <c:pt idx="996">
                  <c:v>6.4000000000000001E-2</c:v>
                </c:pt>
                <c:pt idx="997">
                  <c:v>6.2E-2</c:v>
                </c:pt>
                <c:pt idx="998">
                  <c:v>5.3999999999999999E-2</c:v>
                </c:pt>
                <c:pt idx="999">
                  <c:v>0.05</c:v>
                </c:pt>
                <c:pt idx="1000">
                  <c:v>5.1999999999999998E-2</c:v>
                </c:pt>
                <c:pt idx="1001">
                  <c:v>4.5999999999999999E-2</c:v>
                </c:pt>
                <c:pt idx="1002">
                  <c:v>3.5999999999999997E-2</c:v>
                </c:pt>
                <c:pt idx="1003">
                  <c:v>3.7999999999999999E-2</c:v>
                </c:pt>
                <c:pt idx="1004">
                  <c:v>3.7999999999999999E-2</c:v>
                </c:pt>
                <c:pt idx="1005">
                  <c:v>4.2000000000000003E-2</c:v>
                </c:pt>
                <c:pt idx="1006">
                  <c:v>5.8000000000000003E-2</c:v>
                </c:pt>
                <c:pt idx="1007">
                  <c:v>6.2E-2</c:v>
                </c:pt>
                <c:pt idx="1008">
                  <c:v>6.8000000000000005E-2</c:v>
                </c:pt>
                <c:pt idx="1009">
                  <c:v>6.8000000000000005E-2</c:v>
                </c:pt>
                <c:pt idx="1010">
                  <c:v>6.4000000000000001E-2</c:v>
                </c:pt>
                <c:pt idx="1011">
                  <c:v>6.4000000000000001E-2</c:v>
                </c:pt>
                <c:pt idx="1012">
                  <c:v>6.8000000000000005E-2</c:v>
                </c:pt>
                <c:pt idx="1013">
                  <c:v>7.0000000000000007E-2</c:v>
                </c:pt>
                <c:pt idx="1014">
                  <c:v>8.4000000000000005E-2</c:v>
                </c:pt>
                <c:pt idx="1015">
                  <c:v>8.7999999999999995E-2</c:v>
                </c:pt>
                <c:pt idx="1016">
                  <c:v>0.08</c:v>
                </c:pt>
                <c:pt idx="1017">
                  <c:v>9.1999999999999998E-2</c:v>
                </c:pt>
                <c:pt idx="1018">
                  <c:v>0.10199999999999999</c:v>
                </c:pt>
                <c:pt idx="1019">
                  <c:v>0.114</c:v>
                </c:pt>
                <c:pt idx="1020">
                  <c:v>0.11</c:v>
                </c:pt>
                <c:pt idx="1021">
                  <c:v>0.13200000000000001</c:v>
                </c:pt>
                <c:pt idx="1022">
                  <c:v>0.156</c:v>
                </c:pt>
                <c:pt idx="1023">
                  <c:v>0.17799999999999999</c:v>
                </c:pt>
                <c:pt idx="1024">
                  <c:v>0.19400000000000001</c:v>
                </c:pt>
                <c:pt idx="1025">
                  <c:v>0.20799999999999999</c:v>
                </c:pt>
                <c:pt idx="1026">
                  <c:v>0.19600000000000001</c:v>
                </c:pt>
                <c:pt idx="1027">
                  <c:v>0.17399999999999999</c:v>
                </c:pt>
                <c:pt idx="1028">
                  <c:v>0.19</c:v>
                </c:pt>
                <c:pt idx="1029">
                  <c:v>0.20200000000000001</c:v>
                </c:pt>
                <c:pt idx="1030">
                  <c:v>0.20399999999999999</c:v>
                </c:pt>
                <c:pt idx="1031">
                  <c:v>0.192</c:v>
                </c:pt>
                <c:pt idx="1032">
                  <c:v>0.188</c:v>
                </c:pt>
                <c:pt idx="1033">
                  <c:v>0.19400000000000001</c:v>
                </c:pt>
                <c:pt idx="1034">
                  <c:v>0.18</c:v>
                </c:pt>
                <c:pt idx="1035">
                  <c:v>0.19600000000000001</c:v>
                </c:pt>
                <c:pt idx="1036">
                  <c:v>0.20799999999999999</c:v>
                </c:pt>
                <c:pt idx="1037">
                  <c:v>0.222</c:v>
                </c:pt>
                <c:pt idx="1038">
                  <c:v>0.224</c:v>
                </c:pt>
                <c:pt idx="1039">
                  <c:v>0.23599999999999999</c:v>
                </c:pt>
                <c:pt idx="1040">
                  <c:v>0.22600000000000001</c:v>
                </c:pt>
                <c:pt idx="1041">
                  <c:v>0.23599999999999999</c:v>
                </c:pt>
                <c:pt idx="1042">
                  <c:v>0.252</c:v>
                </c:pt>
                <c:pt idx="1043">
                  <c:v>0.28000000000000003</c:v>
                </c:pt>
                <c:pt idx="1044">
                  <c:v>0.29399999999999998</c:v>
                </c:pt>
                <c:pt idx="1045">
                  <c:v>0.28199999999999997</c:v>
                </c:pt>
                <c:pt idx="1046">
                  <c:v>0.27800000000000002</c:v>
                </c:pt>
                <c:pt idx="1047">
                  <c:v>0.27</c:v>
                </c:pt>
                <c:pt idx="1048">
                  <c:v>0.26800000000000002</c:v>
                </c:pt>
                <c:pt idx="1049">
                  <c:v>0.26600000000000001</c:v>
                </c:pt>
                <c:pt idx="1050">
                  <c:v>0.21</c:v>
                </c:pt>
                <c:pt idx="1051">
                  <c:v>0.218</c:v>
                </c:pt>
                <c:pt idx="1052">
                  <c:v>0.22</c:v>
                </c:pt>
                <c:pt idx="1053">
                  <c:v>0.22</c:v>
                </c:pt>
                <c:pt idx="1054">
                  <c:v>0.214</c:v>
                </c:pt>
                <c:pt idx="1055">
                  <c:v>0.214</c:v>
                </c:pt>
                <c:pt idx="1056">
                  <c:v>0.22800000000000001</c:v>
                </c:pt>
                <c:pt idx="1057">
                  <c:v>0.22</c:v>
                </c:pt>
                <c:pt idx="1058">
                  <c:v>0.222</c:v>
                </c:pt>
                <c:pt idx="1059">
                  <c:v>0.25600000000000001</c:v>
                </c:pt>
                <c:pt idx="1060">
                  <c:v>0.29599999999999999</c:v>
                </c:pt>
                <c:pt idx="1061">
                  <c:v>0.32800000000000001</c:v>
                </c:pt>
                <c:pt idx="1062">
                  <c:v>0.32200000000000001</c:v>
                </c:pt>
                <c:pt idx="1063">
                  <c:v>0.30599999999999999</c:v>
                </c:pt>
                <c:pt idx="1064">
                  <c:v>0.308</c:v>
                </c:pt>
                <c:pt idx="1065">
                  <c:v>0.29399999999999998</c:v>
                </c:pt>
                <c:pt idx="1066">
                  <c:v>0.27600000000000002</c:v>
                </c:pt>
                <c:pt idx="1067">
                  <c:v>0.26</c:v>
                </c:pt>
                <c:pt idx="1068">
                  <c:v>0.26800000000000002</c:v>
                </c:pt>
                <c:pt idx="1069">
                  <c:v>0.28999999999999998</c:v>
                </c:pt>
                <c:pt idx="1070">
                  <c:v>0.28799999999999998</c:v>
                </c:pt>
                <c:pt idx="1071">
                  <c:v>0.30199999999999999</c:v>
                </c:pt>
                <c:pt idx="1072">
                  <c:v>0.29799999999999999</c:v>
                </c:pt>
                <c:pt idx="1073">
                  <c:v>0.32</c:v>
                </c:pt>
                <c:pt idx="1074">
                  <c:v>0.34799999999999998</c:v>
                </c:pt>
                <c:pt idx="1075">
                  <c:v>0.36599999999999999</c:v>
                </c:pt>
                <c:pt idx="1076">
                  <c:v>0.36599999999999999</c:v>
                </c:pt>
                <c:pt idx="1077">
                  <c:v>0.39600000000000002</c:v>
                </c:pt>
                <c:pt idx="1078">
                  <c:v>0.44600000000000001</c:v>
                </c:pt>
                <c:pt idx="1079">
                  <c:v>0.44400000000000001</c:v>
                </c:pt>
                <c:pt idx="1080">
                  <c:v>0.47799999999999998</c:v>
                </c:pt>
                <c:pt idx="1081">
                  <c:v>0.51</c:v>
                </c:pt>
                <c:pt idx="1082">
                  <c:v>0.51</c:v>
                </c:pt>
                <c:pt idx="1083">
                  <c:v>0.49199999999999999</c:v>
                </c:pt>
                <c:pt idx="1084">
                  <c:v>0.52800000000000002</c:v>
                </c:pt>
                <c:pt idx="1085">
                  <c:v>0.52</c:v>
                </c:pt>
                <c:pt idx="1086">
                  <c:v>0.54800000000000004</c:v>
                </c:pt>
                <c:pt idx="1087">
                  <c:v>0.60399999999999998</c:v>
                </c:pt>
                <c:pt idx="1088">
                  <c:v>0.68400000000000005</c:v>
                </c:pt>
                <c:pt idx="1089">
                  <c:v>0.71199999999999997</c:v>
                </c:pt>
                <c:pt idx="1090">
                  <c:v>0.74199999999999999</c:v>
                </c:pt>
                <c:pt idx="1091">
                  <c:v>0.77600000000000002</c:v>
                </c:pt>
                <c:pt idx="1092">
                  <c:v>0.81</c:v>
                </c:pt>
                <c:pt idx="1093">
                  <c:v>0.878</c:v>
                </c:pt>
                <c:pt idx="1094">
                  <c:v>0.95399999999999996</c:v>
                </c:pt>
                <c:pt idx="1095">
                  <c:v>1.03</c:v>
                </c:pt>
                <c:pt idx="1096">
                  <c:v>1.1160000000000001</c:v>
                </c:pt>
                <c:pt idx="1097">
                  <c:v>1.302</c:v>
                </c:pt>
                <c:pt idx="1098">
                  <c:v>1.35</c:v>
                </c:pt>
                <c:pt idx="1099">
                  <c:v>1.484</c:v>
                </c:pt>
                <c:pt idx="1100">
                  <c:v>1.5920000000000001</c:v>
                </c:pt>
                <c:pt idx="1101">
                  <c:v>1.66</c:v>
                </c:pt>
                <c:pt idx="1102">
                  <c:v>1.6579999999999999</c:v>
                </c:pt>
                <c:pt idx="1103">
                  <c:v>1.8560000000000001</c:v>
                </c:pt>
                <c:pt idx="1104">
                  <c:v>2.1760000000000002</c:v>
                </c:pt>
                <c:pt idx="1105">
                  <c:v>2.3220000000000001</c:v>
                </c:pt>
                <c:pt idx="1106">
                  <c:v>2.48</c:v>
                </c:pt>
                <c:pt idx="1107">
                  <c:v>2.76</c:v>
                </c:pt>
                <c:pt idx="1108">
                  <c:v>2.65</c:v>
                </c:pt>
                <c:pt idx="1109">
                  <c:v>2.8039999999999998</c:v>
                </c:pt>
                <c:pt idx="1110">
                  <c:v>3.1680000000000001</c:v>
                </c:pt>
                <c:pt idx="1111">
                  <c:v>3.2040000000000002</c:v>
                </c:pt>
                <c:pt idx="1112">
                  <c:v>3.1659999999999999</c:v>
                </c:pt>
                <c:pt idx="1113">
                  <c:v>3.24</c:v>
                </c:pt>
                <c:pt idx="1114">
                  <c:v>3.282</c:v>
                </c:pt>
                <c:pt idx="1115">
                  <c:v>3.63</c:v>
                </c:pt>
                <c:pt idx="1116">
                  <c:v>3.738</c:v>
                </c:pt>
                <c:pt idx="1117">
                  <c:v>3.718</c:v>
                </c:pt>
                <c:pt idx="1118">
                  <c:v>3.7639999999999998</c:v>
                </c:pt>
                <c:pt idx="1119">
                  <c:v>3.758</c:v>
                </c:pt>
                <c:pt idx="1120">
                  <c:v>3.742</c:v>
                </c:pt>
                <c:pt idx="1121">
                  <c:v>3.754</c:v>
                </c:pt>
                <c:pt idx="1122">
                  <c:v>3.8220000000000001</c:v>
                </c:pt>
                <c:pt idx="1123">
                  <c:v>3.782</c:v>
                </c:pt>
                <c:pt idx="1124">
                  <c:v>3.8540000000000001</c:v>
                </c:pt>
                <c:pt idx="1125">
                  <c:v>3.8359999999999999</c:v>
                </c:pt>
                <c:pt idx="1126">
                  <c:v>3.8540000000000001</c:v>
                </c:pt>
                <c:pt idx="1127">
                  <c:v>3.86</c:v>
                </c:pt>
                <c:pt idx="1128">
                  <c:v>3.8220000000000001</c:v>
                </c:pt>
                <c:pt idx="1129">
                  <c:v>3.8079999999999998</c:v>
                </c:pt>
                <c:pt idx="1130">
                  <c:v>3.8620000000000001</c:v>
                </c:pt>
                <c:pt idx="1131">
                  <c:v>3.82</c:v>
                </c:pt>
                <c:pt idx="1132">
                  <c:v>3.8580000000000001</c:v>
                </c:pt>
                <c:pt idx="1133">
                  <c:v>3.8260000000000001</c:v>
                </c:pt>
                <c:pt idx="1134">
                  <c:v>3.8559999999999999</c:v>
                </c:pt>
                <c:pt idx="1135">
                  <c:v>3.8580000000000001</c:v>
                </c:pt>
                <c:pt idx="1136">
                  <c:v>3.8340000000000001</c:v>
                </c:pt>
                <c:pt idx="1137">
                  <c:v>3.7919999999999998</c:v>
                </c:pt>
                <c:pt idx="1138">
                  <c:v>3.7919999999999998</c:v>
                </c:pt>
                <c:pt idx="1139">
                  <c:v>3.766</c:v>
                </c:pt>
                <c:pt idx="1140">
                  <c:v>3.798</c:v>
                </c:pt>
                <c:pt idx="1141">
                  <c:v>3.7879999999999998</c:v>
                </c:pt>
                <c:pt idx="1142">
                  <c:v>3.8140000000000001</c:v>
                </c:pt>
                <c:pt idx="1143">
                  <c:v>3.8540000000000001</c:v>
                </c:pt>
                <c:pt idx="1144">
                  <c:v>3.84</c:v>
                </c:pt>
                <c:pt idx="1145">
                  <c:v>3.7639999999999998</c:v>
                </c:pt>
                <c:pt idx="1146">
                  <c:v>3.6920000000000002</c:v>
                </c:pt>
                <c:pt idx="1147">
                  <c:v>3.7959999999999998</c:v>
                </c:pt>
                <c:pt idx="1148">
                  <c:v>3.8359999999999999</c:v>
                </c:pt>
                <c:pt idx="1149">
                  <c:v>3.7240000000000002</c:v>
                </c:pt>
                <c:pt idx="1150">
                  <c:v>3.64</c:v>
                </c:pt>
                <c:pt idx="1151">
                  <c:v>3.5880000000000001</c:v>
                </c:pt>
                <c:pt idx="1152">
                  <c:v>3.3620000000000001</c:v>
                </c:pt>
                <c:pt idx="1153">
                  <c:v>3.4380000000000002</c:v>
                </c:pt>
                <c:pt idx="1154">
                  <c:v>3.2480000000000002</c:v>
                </c:pt>
                <c:pt idx="1155">
                  <c:v>3.1160000000000001</c:v>
                </c:pt>
                <c:pt idx="1156">
                  <c:v>3.1859999999999999</c:v>
                </c:pt>
                <c:pt idx="1157">
                  <c:v>3.13</c:v>
                </c:pt>
                <c:pt idx="1158">
                  <c:v>3.1219999999999999</c:v>
                </c:pt>
                <c:pt idx="1159">
                  <c:v>3.03</c:v>
                </c:pt>
                <c:pt idx="1160">
                  <c:v>3.0680000000000001</c:v>
                </c:pt>
                <c:pt idx="1161">
                  <c:v>3.0139999999999998</c:v>
                </c:pt>
                <c:pt idx="1162">
                  <c:v>2.9820000000000002</c:v>
                </c:pt>
                <c:pt idx="1163">
                  <c:v>2.8959999999999999</c:v>
                </c:pt>
                <c:pt idx="1164">
                  <c:v>2.82</c:v>
                </c:pt>
                <c:pt idx="1165">
                  <c:v>2.7080000000000002</c:v>
                </c:pt>
                <c:pt idx="1166">
                  <c:v>2.6520000000000001</c:v>
                </c:pt>
                <c:pt idx="1167">
                  <c:v>2.6419999999999999</c:v>
                </c:pt>
                <c:pt idx="1168">
                  <c:v>2.5499999999999998</c:v>
                </c:pt>
                <c:pt idx="1169">
                  <c:v>2.5760000000000001</c:v>
                </c:pt>
                <c:pt idx="1170">
                  <c:v>2.552</c:v>
                </c:pt>
                <c:pt idx="1171">
                  <c:v>2.508</c:v>
                </c:pt>
                <c:pt idx="1172">
                  <c:v>2.5760000000000001</c:v>
                </c:pt>
                <c:pt idx="1173">
                  <c:v>2.536</c:v>
                </c:pt>
                <c:pt idx="1174">
                  <c:v>2.548</c:v>
                </c:pt>
                <c:pt idx="1175">
                  <c:v>2.5840000000000001</c:v>
                </c:pt>
                <c:pt idx="1176">
                  <c:v>2.5299999999999998</c:v>
                </c:pt>
                <c:pt idx="1177">
                  <c:v>2.5419999999999998</c:v>
                </c:pt>
                <c:pt idx="1178">
                  <c:v>2.528</c:v>
                </c:pt>
                <c:pt idx="1179">
                  <c:v>2.5499999999999998</c:v>
                </c:pt>
                <c:pt idx="1180">
                  <c:v>2.496</c:v>
                </c:pt>
                <c:pt idx="1181">
                  <c:v>2.3759999999999999</c:v>
                </c:pt>
                <c:pt idx="1182">
                  <c:v>2.258</c:v>
                </c:pt>
                <c:pt idx="1183">
                  <c:v>2.1360000000000001</c:v>
                </c:pt>
                <c:pt idx="1184">
                  <c:v>2.0960000000000001</c:v>
                </c:pt>
                <c:pt idx="1185">
                  <c:v>1.998</c:v>
                </c:pt>
                <c:pt idx="1186">
                  <c:v>1.9339999999999999</c:v>
                </c:pt>
                <c:pt idx="1187">
                  <c:v>1.91</c:v>
                </c:pt>
                <c:pt idx="1188">
                  <c:v>1.792</c:v>
                </c:pt>
                <c:pt idx="1189">
                  <c:v>1.736</c:v>
                </c:pt>
                <c:pt idx="1190">
                  <c:v>1.724</c:v>
                </c:pt>
                <c:pt idx="1191">
                  <c:v>1.736</c:v>
                </c:pt>
                <c:pt idx="1192">
                  <c:v>1.698</c:v>
                </c:pt>
                <c:pt idx="1193">
                  <c:v>1.6120000000000001</c:v>
                </c:pt>
                <c:pt idx="1194">
                  <c:v>1.6639999999999999</c:v>
                </c:pt>
                <c:pt idx="1195">
                  <c:v>1.6479999999999999</c:v>
                </c:pt>
                <c:pt idx="1196">
                  <c:v>1.5880000000000001</c:v>
                </c:pt>
                <c:pt idx="1197">
                  <c:v>1.548</c:v>
                </c:pt>
                <c:pt idx="1198">
                  <c:v>1.484</c:v>
                </c:pt>
                <c:pt idx="1199">
                  <c:v>1.4179999999999999</c:v>
                </c:pt>
                <c:pt idx="1200">
                  <c:v>1.3080000000000001</c:v>
                </c:pt>
                <c:pt idx="1201">
                  <c:v>1.282</c:v>
                </c:pt>
                <c:pt idx="1202">
                  <c:v>1.242</c:v>
                </c:pt>
                <c:pt idx="1203">
                  <c:v>1.194</c:v>
                </c:pt>
                <c:pt idx="1204">
                  <c:v>1.1559999999999999</c:v>
                </c:pt>
                <c:pt idx="1205">
                  <c:v>1.226</c:v>
                </c:pt>
                <c:pt idx="1206">
                  <c:v>1.0780000000000001</c:v>
                </c:pt>
                <c:pt idx="1207">
                  <c:v>1.0660000000000001</c:v>
                </c:pt>
                <c:pt idx="1208">
                  <c:v>1.1200000000000001</c:v>
                </c:pt>
                <c:pt idx="1209">
                  <c:v>1.1020000000000001</c:v>
                </c:pt>
                <c:pt idx="1210">
                  <c:v>1.0620000000000001</c:v>
                </c:pt>
                <c:pt idx="1211">
                  <c:v>0.94799999999999995</c:v>
                </c:pt>
                <c:pt idx="1212">
                  <c:v>0.95</c:v>
                </c:pt>
                <c:pt idx="1213">
                  <c:v>0.94199999999999995</c:v>
                </c:pt>
                <c:pt idx="1214">
                  <c:v>0.94599999999999995</c:v>
                </c:pt>
                <c:pt idx="1215">
                  <c:v>0.95599999999999996</c:v>
                </c:pt>
                <c:pt idx="1216">
                  <c:v>0.92200000000000004</c:v>
                </c:pt>
                <c:pt idx="1217">
                  <c:v>0.96199999999999997</c:v>
                </c:pt>
                <c:pt idx="1218">
                  <c:v>0.89</c:v>
                </c:pt>
                <c:pt idx="1219">
                  <c:v>0.83199999999999996</c:v>
                </c:pt>
                <c:pt idx="1220">
                  <c:v>0.83199999999999996</c:v>
                </c:pt>
                <c:pt idx="1221">
                  <c:v>0.74199999999999999</c:v>
                </c:pt>
                <c:pt idx="1222">
                  <c:v>0.71799999999999997</c:v>
                </c:pt>
                <c:pt idx="1223">
                  <c:v>0.59599999999999997</c:v>
                </c:pt>
                <c:pt idx="1224">
                  <c:v>0.61</c:v>
                </c:pt>
                <c:pt idx="1225">
                  <c:v>0.626</c:v>
                </c:pt>
                <c:pt idx="1226">
                  <c:v>0.58199999999999996</c:v>
                </c:pt>
                <c:pt idx="1227">
                  <c:v>0.59399999999999997</c:v>
                </c:pt>
                <c:pt idx="1228">
                  <c:v>0.62</c:v>
                </c:pt>
                <c:pt idx="1229">
                  <c:v>0.59399999999999997</c:v>
                </c:pt>
                <c:pt idx="1230">
                  <c:v>0.54800000000000004</c:v>
                </c:pt>
                <c:pt idx="1231">
                  <c:v>0.49</c:v>
                </c:pt>
                <c:pt idx="1232">
                  <c:v>0.51600000000000001</c:v>
                </c:pt>
                <c:pt idx="1233">
                  <c:v>0.52200000000000002</c:v>
                </c:pt>
                <c:pt idx="1234">
                  <c:v>0.46200000000000002</c:v>
                </c:pt>
                <c:pt idx="1235">
                  <c:v>0.45200000000000001</c:v>
                </c:pt>
                <c:pt idx="1236">
                  <c:v>0.44600000000000001</c:v>
                </c:pt>
                <c:pt idx="1237">
                  <c:v>0.374</c:v>
                </c:pt>
                <c:pt idx="1238">
                  <c:v>0.35</c:v>
                </c:pt>
                <c:pt idx="1239">
                  <c:v>0.34799999999999998</c:v>
                </c:pt>
                <c:pt idx="1240">
                  <c:v>0.36</c:v>
                </c:pt>
                <c:pt idx="1241">
                  <c:v>0.34</c:v>
                </c:pt>
                <c:pt idx="1242">
                  <c:v>0.27</c:v>
                </c:pt>
                <c:pt idx="1243">
                  <c:v>0.23799999999999999</c:v>
                </c:pt>
                <c:pt idx="1244">
                  <c:v>0.22800000000000001</c:v>
                </c:pt>
                <c:pt idx="1245">
                  <c:v>0.21199999999999999</c:v>
                </c:pt>
                <c:pt idx="1246">
                  <c:v>0.22600000000000001</c:v>
                </c:pt>
                <c:pt idx="1247">
                  <c:v>0.186</c:v>
                </c:pt>
                <c:pt idx="1248">
                  <c:v>0.16</c:v>
                </c:pt>
                <c:pt idx="1249">
                  <c:v>0.14399999999999999</c:v>
                </c:pt>
                <c:pt idx="1250">
                  <c:v>0.156</c:v>
                </c:pt>
                <c:pt idx="1251">
                  <c:v>0.12</c:v>
                </c:pt>
                <c:pt idx="1252">
                  <c:v>8.4000000000000005E-2</c:v>
                </c:pt>
                <c:pt idx="1253">
                  <c:v>9.4E-2</c:v>
                </c:pt>
                <c:pt idx="1254">
                  <c:v>9.8000000000000004E-2</c:v>
                </c:pt>
                <c:pt idx="1255">
                  <c:v>0.122</c:v>
                </c:pt>
                <c:pt idx="1256">
                  <c:v>0.112</c:v>
                </c:pt>
                <c:pt idx="1257">
                  <c:v>0.11600000000000001</c:v>
                </c:pt>
                <c:pt idx="1258">
                  <c:v>0.14399999999999999</c:v>
                </c:pt>
                <c:pt idx="1259">
                  <c:v>0.16200000000000001</c:v>
                </c:pt>
                <c:pt idx="1260">
                  <c:v>0.156</c:v>
                </c:pt>
                <c:pt idx="1261">
                  <c:v>0.152</c:v>
                </c:pt>
                <c:pt idx="1262">
                  <c:v>0.15</c:v>
                </c:pt>
                <c:pt idx="1263">
                  <c:v>0.114</c:v>
                </c:pt>
                <c:pt idx="1264">
                  <c:v>0.09</c:v>
                </c:pt>
                <c:pt idx="1265">
                  <c:v>8.2000000000000003E-2</c:v>
                </c:pt>
                <c:pt idx="1266">
                  <c:v>6.8000000000000005E-2</c:v>
                </c:pt>
                <c:pt idx="1267">
                  <c:v>5.1999999999999998E-2</c:v>
                </c:pt>
                <c:pt idx="1268">
                  <c:v>4.2000000000000003E-2</c:v>
                </c:pt>
                <c:pt idx="1269">
                  <c:v>3.7999999999999999E-2</c:v>
                </c:pt>
                <c:pt idx="1270">
                  <c:v>5.1999999999999998E-2</c:v>
                </c:pt>
                <c:pt idx="1271">
                  <c:v>3.7999999999999999E-2</c:v>
                </c:pt>
                <c:pt idx="1272">
                  <c:v>2.4E-2</c:v>
                </c:pt>
                <c:pt idx="1273">
                  <c:v>1.7999999999999999E-2</c:v>
                </c:pt>
                <c:pt idx="1274">
                  <c:v>0.02</c:v>
                </c:pt>
                <c:pt idx="1275">
                  <c:v>2.5999999999999999E-2</c:v>
                </c:pt>
                <c:pt idx="1276">
                  <c:v>2.5999999999999999E-2</c:v>
                </c:pt>
                <c:pt idx="1277">
                  <c:v>2.5999999999999999E-2</c:v>
                </c:pt>
                <c:pt idx="1278">
                  <c:v>3.4000000000000002E-2</c:v>
                </c:pt>
                <c:pt idx="1279">
                  <c:v>3.7999999999999999E-2</c:v>
                </c:pt>
                <c:pt idx="1280">
                  <c:v>2.8000000000000001E-2</c:v>
                </c:pt>
                <c:pt idx="1281">
                  <c:v>0.04</c:v>
                </c:pt>
                <c:pt idx="1282">
                  <c:v>4.2000000000000003E-2</c:v>
                </c:pt>
                <c:pt idx="1283">
                  <c:v>3.7999999999999999E-2</c:v>
                </c:pt>
                <c:pt idx="1284">
                  <c:v>0.04</c:v>
                </c:pt>
                <c:pt idx="1285">
                  <c:v>4.2000000000000003E-2</c:v>
                </c:pt>
                <c:pt idx="1286">
                  <c:v>3.7999999999999999E-2</c:v>
                </c:pt>
                <c:pt idx="1287">
                  <c:v>4.5999999999999999E-2</c:v>
                </c:pt>
                <c:pt idx="1288">
                  <c:v>4.8000000000000001E-2</c:v>
                </c:pt>
                <c:pt idx="1289">
                  <c:v>4.3999999999999997E-2</c:v>
                </c:pt>
                <c:pt idx="1290">
                  <c:v>5.1999999999999998E-2</c:v>
                </c:pt>
                <c:pt idx="1291">
                  <c:v>5.3999999999999999E-2</c:v>
                </c:pt>
                <c:pt idx="1292">
                  <c:v>0.05</c:v>
                </c:pt>
                <c:pt idx="1293">
                  <c:v>5.3999999999999999E-2</c:v>
                </c:pt>
                <c:pt idx="1294">
                  <c:v>3.5999999999999997E-2</c:v>
                </c:pt>
                <c:pt idx="1295">
                  <c:v>4.3999999999999997E-2</c:v>
                </c:pt>
                <c:pt idx="1296">
                  <c:v>4.5999999999999999E-2</c:v>
                </c:pt>
                <c:pt idx="1297">
                  <c:v>3.5999999999999997E-2</c:v>
                </c:pt>
                <c:pt idx="1298">
                  <c:v>3.7999999999999999E-2</c:v>
                </c:pt>
                <c:pt idx="1299">
                  <c:v>0.05</c:v>
                </c:pt>
                <c:pt idx="1300">
                  <c:v>6.4000000000000001E-2</c:v>
                </c:pt>
                <c:pt idx="1301">
                  <c:v>6.2E-2</c:v>
                </c:pt>
                <c:pt idx="1302">
                  <c:v>6.8000000000000005E-2</c:v>
                </c:pt>
                <c:pt idx="1303">
                  <c:v>6.4000000000000001E-2</c:v>
                </c:pt>
                <c:pt idx="1304">
                  <c:v>7.8E-2</c:v>
                </c:pt>
                <c:pt idx="1305">
                  <c:v>0.11600000000000001</c:v>
                </c:pt>
                <c:pt idx="1306">
                  <c:v>0.184</c:v>
                </c:pt>
                <c:pt idx="1307">
                  <c:v>0.22600000000000001</c:v>
                </c:pt>
                <c:pt idx="1308">
                  <c:v>0.224</c:v>
                </c:pt>
                <c:pt idx="1309">
                  <c:v>0.246</c:v>
                </c:pt>
                <c:pt idx="1310">
                  <c:v>0.22600000000000001</c:v>
                </c:pt>
                <c:pt idx="1311">
                  <c:v>0.23799999999999999</c:v>
                </c:pt>
                <c:pt idx="1312">
                  <c:v>0.2</c:v>
                </c:pt>
                <c:pt idx="1313">
                  <c:v>0.18</c:v>
                </c:pt>
                <c:pt idx="1314">
                  <c:v>0.17599999999999999</c:v>
                </c:pt>
                <c:pt idx="1315">
                  <c:v>0.17399999999999999</c:v>
                </c:pt>
                <c:pt idx="1316">
                  <c:v>0.184</c:v>
                </c:pt>
                <c:pt idx="1317">
                  <c:v>0.17799999999999999</c:v>
                </c:pt>
                <c:pt idx="1318">
                  <c:v>0.184</c:v>
                </c:pt>
                <c:pt idx="1319">
                  <c:v>0.19400000000000001</c:v>
                </c:pt>
                <c:pt idx="1320">
                  <c:v>0.214</c:v>
                </c:pt>
                <c:pt idx="1321">
                  <c:v>0.20799999999999999</c:v>
                </c:pt>
                <c:pt idx="1322">
                  <c:v>0.21</c:v>
                </c:pt>
                <c:pt idx="1323">
                  <c:v>0.224</c:v>
                </c:pt>
                <c:pt idx="1324">
                  <c:v>0.22</c:v>
                </c:pt>
                <c:pt idx="1325">
                  <c:v>0.224</c:v>
                </c:pt>
                <c:pt idx="1326">
                  <c:v>0.22600000000000001</c:v>
                </c:pt>
                <c:pt idx="1327">
                  <c:v>0.21199999999999999</c:v>
                </c:pt>
                <c:pt idx="1328">
                  <c:v>0.23</c:v>
                </c:pt>
                <c:pt idx="1329">
                  <c:v>0.216</c:v>
                </c:pt>
                <c:pt idx="1330">
                  <c:v>0.22</c:v>
                </c:pt>
                <c:pt idx="1331">
                  <c:v>0.218</c:v>
                </c:pt>
                <c:pt idx="1332">
                  <c:v>0.214</c:v>
                </c:pt>
                <c:pt idx="1333">
                  <c:v>0.22600000000000001</c:v>
                </c:pt>
                <c:pt idx="1334">
                  <c:v>0.23</c:v>
                </c:pt>
                <c:pt idx="1335">
                  <c:v>0.224</c:v>
                </c:pt>
                <c:pt idx="1336">
                  <c:v>0.17399999999999999</c:v>
                </c:pt>
                <c:pt idx="1337">
                  <c:v>0.16</c:v>
                </c:pt>
                <c:pt idx="1338">
                  <c:v>0.13200000000000001</c:v>
                </c:pt>
                <c:pt idx="1339">
                  <c:v>0.106</c:v>
                </c:pt>
                <c:pt idx="1340">
                  <c:v>0.10199999999999999</c:v>
                </c:pt>
                <c:pt idx="1341">
                  <c:v>0.104</c:v>
                </c:pt>
                <c:pt idx="1342">
                  <c:v>0.10199999999999999</c:v>
                </c:pt>
                <c:pt idx="1343">
                  <c:v>8.7999999999999995E-2</c:v>
                </c:pt>
                <c:pt idx="1344">
                  <c:v>7.3999999999999996E-2</c:v>
                </c:pt>
                <c:pt idx="1345">
                  <c:v>7.0000000000000007E-2</c:v>
                </c:pt>
                <c:pt idx="1346">
                  <c:v>8.5999999999999993E-2</c:v>
                </c:pt>
                <c:pt idx="1347">
                  <c:v>8.5999999999999993E-2</c:v>
                </c:pt>
                <c:pt idx="1348">
                  <c:v>9.4E-2</c:v>
                </c:pt>
                <c:pt idx="1349">
                  <c:v>0.11</c:v>
                </c:pt>
                <c:pt idx="1350">
                  <c:v>0.11</c:v>
                </c:pt>
                <c:pt idx="1351">
                  <c:v>0.106</c:v>
                </c:pt>
                <c:pt idx="1352">
                  <c:v>0.106</c:v>
                </c:pt>
                <c:pt idx="1353">
                  <c:v>0.112</c:v>
                </c:pt>
                <c:pt idx="1354">
                  <c:v>0.128</c:v>
                </c:pt>
                <c:pt idx="1355">
                  <c:v>0.13</c:v>
                </c:pt>
                <c:pt idx="1356">
                  <c:v>0.14000000000000001</c:v>
                </c:pt>
                <c:pt idx="1357">
                  <c:v>0.14599999999999999</c:v>
                </c:pt>
                <c:pt idx="1358">
                  <c:v>0.14799999999999999</c:v>
                </c:pt>
                <c:pt idx="1359">
                  <c:v>0.14799999999999999</c:v>
                </c:pt>
                <c:pt idx="1360">
                  <c:v>0.16800000000000001</c:v>
                </c:pt>
                <c:pt idx="1361">
                  <c:v>0.20399999999999999</c:v>
                </c:pt>
                <c:pt idx="1362">
                  <c:v>0.218</c:v>
                </c:pt>
                <c:pt idx="1363">
                  <c:v>0.22800000000000001</c:v>
                </c:pt>
                <c:pt idx="1364">
                  <c:v>0.23599999999999999</c:v>
                </c:pt>
                <c:pt idx="1365">
                  <c:v>0.22800000000000001</c:v>
                </c:pt>
                <c:pt idx="1366">
                  <c:v>0.2</c:v>
                </c:pt>
                <c:pt idx="1367">
                  <c:v>0.20599999999999999</c:v>
                </c:pt>
                <c:pt idx="1368">
                  <c:v>0.19400000000000001</c:v>
                </c:pt>
                <c:pt idx="1369">
                  <c:v>0.19</c:v>
                </c:pt>
                <c:pt idx="1370">
                  <c:v>0.16600000000000001</c:v>
                </c:pt>
                <c:pt idx="1371">
                  <c:v>0.15</c:v>
                </c:pt>
                <c:pt idx="1372">
                  <c:v>0.14399999999999999</c:v>
                </c:pt>
                <c:pt idx="1373">
                  <c:v>0.11600000000000001</c:v>
                </c:pt>
                <c:pt idx="1374">
                  <c:v>0.104</c:v>
                </c:pt>
                <c:pt idx="1375">
                  <c:v>7.8E-2</c:v>
                </c:pt>
                <c:pt idx="1376">
                  <c:v>4.8000000000000001E-2</c:v>
                </c:pt>
                <c:pt idx="1377">
                  <c:v>3.4000000000000002E-2</c:v>
                </c:pt>
                <c:pt idx="1378">
                  <c:v>0.03</c:v>
                </c:pt>
                <c:pt idx="1379">
                  <c:v>2.4E-2</c:v>
                </c:pt>
                <c:pt idx="1380">
                  <c:v>1.6E-2</c:v>
                </c:pt>
                <c:pt idx="1381">
                  <c:v>1.4E-2</c:v>
                </c:pt>
                <c:pt idx="1382">
                  <c:v>1.6E-2</c:v>
                </c:pt>
                <c:pt idx="1383">
                  <c:v>2.1999999999999999E-2</c:v>
                </c:pt>
                <c:pt idx="1384">
                  <c:v>5.3999999999999999E-2</c:v>
                </c:pt>
                <c:pt idx="1385">
                  <c:v>6.2E-2</c:v>
                </c:pt>
                <c:pt idx="1386">
                  <c:v>7.5999999999999998E-2</c:v>
                </c:pt>
                <c:pt idx="1387">
                  <c:v>7.5999999999999998E-2</c:v>
                </c:pt>
                <c:pt idx="1388">
                  <c:v>9.6000000000000002E-2</c:v>
                </c:pt>
                <c:pt idx="1389">
                  <c:v>0.112</c:v>
                </c:pt>
                <c:pt idx="1390">
                  <c:v>0.13200000000000001</c:v>
                </c:pt>
                <c:pt idx="1391">
                  <c:v>0.13800000000000001</c:v>
                </c:pt>
                <c:pt idx="1392">
                  <c:v>0.20399999999999999</c:v>
                </c:pt>
                <c:pt idx="1393">
                  <c:v>0.24</c:v>
                </c:pt>
                <c:pt idx="1394">
                  <c:v>0.28399999999999997</c:v>
                </c:pt>
                <c:pt idx="1395">
                  <c:v>0.34200000000000003</c:v>
                </c:pt>
                <c:pt idx="1396">
                  <c:v>0.35599999999999998</c:v>
                </c:pt>
                <c:pt idx="1397">
                  <c:v>0.36</c:v>
                </c:pt>
                <c:pt idx="1398">
                  <c:v>0.33600000000000002</c:v>
                </c:pt>
                <c:pt idx="1399">
                  <c:v>0.39</c:v>
                </c:pt>
                <c:pt idx="1400">
                  <c:v>0.434</c:v>
                </c:pt>
                <c:pt idx="1401">
                  <c:v>0.45600000000000002</c:v>
                </c:pt>
                <c:pt idx="1402">
                  <c:v>0.44400000000000001</c:v>
                </c:pt>
                <c:pt idx="1403">
                  <c:v>0.56000000000000005</c:v>
                </c:pt>
                <c:pt idx="1404">
                  <c:v>0.59</c:v>
                </c:pt>
                <c:pt idx="1405">
                  <c:v>0.62</c:v>
                </c:pt>
                <c:pt idx="1406">
                  <c:v>0.68200000000000005</c:v>
                </c:pt>
                <c:pt idx="1407">
                  <c:v>0.72399999999999998</c:v>
                </c:pt>
                <c:pt idx="1408">
                  <c:v>0.71799999999999997</c:v>
                </c:pt>
                <c:pt idx="1409">
                  <c:v>0.746</c:v>
                </c:pt>
                <c:pt idx="1410">
                  <c:v>0.86799999999999999</c:v>
                </c:pt>
                <c:pt idx="1411">
                  <c:v>0.97</c:v>
                </c:pt>
                <c:pt idx="1412">
                  <c:v>0.88800000000000001</c:v>
                </c:pt>
                <c:pt idx="1413">
                  <c:v>0.89</c:v>
                </c:pt>
                <c:pt idx="1414">
                  <c:v>0.95199999999999996</c:v>
                </c:pt>
                <c:pt idx="1415">
                  <c:v>1.014</c:v>
                </c:pt>
                <c:pt idx="1416">
                  <c:v>1.0860000000000001</c:v>
                </c:pt>
                <c:pt idx="1417">
                  <c:v>1.1579999999999999</c:v>
                </c:pt>
                <c:pt idx="1418">
                  <c:v>1.282</c:v>
                </c:pt>
                <c:pt idx="1419">
                  <c:v>1.286</c:v>
                </c:pt>
                <c:pt idx="1420">
                  <c:v>1.246</c:v>
                </c:pt>
                <c:pt idx="1421">
                  <c:v>1.3759999999999999</c:v>
                </c:pt>
                <c:pt idx="1422">
                  <c:v>1.5860000000000001</c:v>
                </c:pt>
                <c:pt idx="1423">
                  <c:v>1.63</c:v>
                </c:pt>
                <c:pt idx="1424">
                  <c:v>1.6020000000000001</c:v>
                </c:pt>
                <c:pt idx="1425">
                  <c:v>1.65</c:v>
                </c:pt>
                <c:pt idx="1426">
                  <c:v>1.6519999999999999</c:v>
                </c:pt>
                <c:pt idx="1427">
                  <c:v>1.714</c:v>
                </c:pt>
                <c:pt idx="1428">
                  <c:v>1.742</c:v>
                </c:pt>
                <c:pt idx="1429">
                  <c:v>1.752</c:v>
                </c:pt>
                <c:pt idx="1430">
                  <c:v>1.728</c:v>
                </c:pt>
                <c:pt idx="1431">
                  <c:v>1.798</c:v>
                </c:pt>
                <c:pt idx="1432">
                  <c:v>1.91</c:v>
                </c:pt>
                <c:pt idx="1433">
                  <c:v>1.9359999999999999</c:v>
                </c:pt>
                <c:pt idx="1434">
                  <c:v>1.958</c:v>
                </c:pt>
                <c:pt idx="1435">
                  <c:v>1.9</c:v>
                </c:pt>
                <c:pt idx="1436">
                  <c:v>2.0419999999999998</c:v>
                </c:pt>
                <c:pt idx="1437">
                  <c:v>2.2040000000000002</c:v>
                </c:pt>
                <c:pt idx="1438">
                  <c:v>2.3260000000000001</c:v>
                </c:pt>
                <c:pt idx="1439">
                  <c:v>2.2599999999999998</c:v>
                </c:pt>
                <c:pt idx="1440">
                  <c:v>2.4119999999999999</c:v>
                </c:pt>
                <c:pt idx="1441">
                  <c:v>2.4700000000000002</c:v>
                </c:pt>
                <c:pt idx="1442">
                  <c:v>2.62</c:v>
                </c:pt>
                <c:pt idx="1443">
                  <c:v>2.5840000000000001</c:v>
                </c:pt>
                <c:pt idx="1444">
                  <c:v>2.496</c:v>
                </c:pt>
                <c:pt idx="1445">
                  <c:v>2.6280000000000001</c:v>
                </c:pt>
                <c:pt idx="1446">
                  <c:v>2.6440000000000001</c:v>
                </c:pt>
                <c:pt idx="1447">
                  <c:v>2.68</c:v>
                </c:pt>
                <c:pt idx="1448">
                  <c:v>2.714</c:v>
                </c:pt>
                <c:pt idx="1449">
                  <c:v>2.794</c:v>
                </c:pt>
                <c:pt idx="1450">
                  <c:v>2.91</c:v>
                </c:pt>
                <c:pt idx="1451">
                  <c:v>2.91</c:v>
                </c:pt>
                <c:pt idx="1452">
                  <c:v>2.94</c:v>
                </c:pt>
                <c:pt idx="1453">
                  <c:v>2.97</c:v>
                </c:pt>
                <c:pt idx="1454">
                  <c:v>2.8439999999999999</c:v>
                </c:pt>
                <c:pt idx="1455">
                  <c:v>2.8239999999999998</c:v>
                </c:pt>
                <c:pt idx="1456">
                  <c:v>2.8180000000000001</c:v>
                </c:pt>
                <c:pt idx="1457">
                  <c:v>2.9060000000000001</c:v>
                </c:pt>
                <c:pt idx="1458">
                  <c:v>2.84</c:v>
                </c:pt>
                <c:pt idx="1459">
                  <c:v>2.7160000000000002</c:v>
                </c:pt>
                <c:pt idx="1460">
                  <c:v>2.6960000000000002</c:v>
                </c:pt>
                <c:pt idx="1461">
                  <c:v>2.6659999999999999</c:v>
                </c:pt>
                <c:pt idx="1462">
                  <c:v>2.6339999999999999</c:v>
                </c:pt>
                <c:pt idx="1463">
                  <c:v>2.8039999999999998</c:v>
                </c:pt>
                <c:pt idx="1464">
                  <c:v>2.8559999999999999</c:v>
                </c:pt>
                <c:pt idx="1465">
                  <c:v>2.8759999999999999</c:v>
                </c:pt>
                <c:pt idx="1466">
                  <c:v>2.8</c:v>
                </c:pt>
                <c:pt idx="1467">
                  <c:v>2.8380000000000001</c:v>
                </c:pt>
                <c:pt idx="1468">
                  <c:v>2.7080000000000002</c:v>
                </c:pt>
                <c:pt idx="1469">
                  <c:v>2.7480000000000002</c:v>
                </c:pt>
                <c:pt idx="1470">
                  <c:v>2.718</c:v>
                </c:pt>
                <c:pt idx="1471">
                  <c:v>2.68</c:v>
                </c:pt>
                <c:pt idx="1472">
                  <c:v>2.84</c:v>
                </c:pt>
                <c:pt idx="1473">
                  <c:v>2.8540000000000001</c:v>
                </c:pt>
                <c:pt idx="1474">
                  <c:v>2.8479999999999999</c:v>
                </c:pt>
                <c:pt idx="1475">
                  <c:v>2.8660000000000001</c:v>
                </c:pt>
                <c:pt idx="1476">
                  <c:v>3</c:v>
                </c:pt>
                <c:pt idx="1477">
                  <c:v>3.0139999999999998</c:v>
                </c:pt>
                <c:pt idx="1478">
                  <c:v>2.8780000000000001</c:v>
                </c:pt>
                <c:pt idx="1479">
                  <c:v>2.8039999999999998</c:v>
                </c:pt>
                <c:pt idx="1480">
                  <c:v>2.8079999999999998</c:v>
                </c:pt>
                <c:pt idx="1481">
                  <c:v>2.8180000000000001</c:v>
                </c:pt>
                <c:pt idx="1482">
                  <c:v>2.7120000000000002</c:v>
                </c:pt>
                <c:pt idx="1483">
                  <c:v>2.63</c:v>
                </c:pt>
                <c:pt idx="1484">
                  <c:v>2.5259999999999998</c:v>
                </c:pt>
                <c:pt idx="1485">
                  <c:v>2.5339999999999998</c:v>
                </c:pt>
                <c:pt idx="1486">
                  <c:v>2.2879999999999998</c:v>
                </c:pt>
                <c:pt idx="1487">
                  <c:v>2.2440000000000002</c:v>
                </c:pt>
                <c:pt idx="1488">
                  <c:v>2.2440000000000002</c:v>
                </c:pt>
                <c:pt idx="1489">
                  <c:v>2.1520000000000001</c:v>
                </c:pt>
                <c:pt idx="1490">
                  <c:v>2.0579999999999998</c:v>
                </c:pt>
                <c:pt idx="1491">
                  <c:v>2.06</c:v>
                </c:pt>
                <c:pt idx="1492">
                  <c:v>2.02</c:v>
                </c:pt>
                <c:pt idx="1493">
                  <c:v>2.032</c:v>
                </c:pt>
                <c:pt idx="1494">
                  <c:v>2.0880000000000001</c:v>
                </c:pt>
                <c:pt idx="1495">
                  <c:v>2.052</c:v>
                </c:pt>
                <c:pt idx="1496">
                  <c:v>1.986</c:v>
                </c:pt>
                <c:pt idx="1497">
                  <c:v>1.966</c:v>
                </c:pt>
                <c:pt idx="1498">
                  <c:v>1.9219999999999999</c:v>
                </c:pt>
                <c:pt idx="1499">
                  <c:v>1.954</c:v>
                </c:pt>
                <c:pt idx="1500">
                  <c:v>1.944</c:v>
                </c:pt>
                <c:pt idx="1501">
                  <c:v>1.952</c:v>
                </c:pt>
                <c:pt idx="1502">
                  <c:v>1.8380000000000001</c:v>
                </c:pt>
                <c:pt idx="1503">
                  <c:v>1.93</c:v>
                </c:pt>
                <c:pt idx="1504">
                  <c:v>1.88</c:v>
                </c:pt>
                <c:pt idx="1505">
                  <c:v>1.8260000000000001</c:v>
                </c:pt>
                <c:pt idx="1506">
                  <c:v>1.802</c:v>
                </c:pt>
                <c:pt idx="1507">
                  <c:v>1.8340000000000001</c:v>
                </c:pt>
                <c:pt idx="1508">
                  <c:v>1.766</c:v>
                </c:pt>
                <c:pt idx="1509">
                  <c:v>1.6379999999999999</c:v>
                </c:pt>
                <c:pt idx="1510">
                  <c:v>1.54</c:v>
                </c:pt>
                <c:pt idx="1511">
                  <c:v>1.3979999999999999</c:v>
                </c:pt>
                <c:pt idx="1512">
                  <c:v>1.252</c:v>
                </c:pt>
                <c:pt idx="1513">
                  <c:v>1.1739999999999999</c:v>
                </c:pt>
                <c:pt idx="1514">
                  <c:v>1.06</c:v>
                </c:pt>
                <c:pt idx="1515">
                  <c:v>1.056</c:v>
                </c:pt>
                <c:pt idx="1516">
                  <c:v>1.054</c:v>
                </c:pt>
                <c:pt idx="1517">
                  <c:v>0.97599999999999998</c:v>
                </c:pt>
                <c:pt idx="1518">
                  <c:v>0.97599999999999998</c:v>
                </c:pt>
                <c:pt idx="1519">
                  <c:v>0.90200000000000002</c:v>
                </c:pt>
                <c:pt idx="1520">
                  <c:v>0.92600000000000005</c:v>
                </c:pt>
                <c:pt idx="1521">
                  <c:v>0.92200000000000004</c:v>
                </c:pt>
                <c:pt idx="1522">
                  <c:v>0.91800000000000004</c:v>
                </c:pt>
                <c:pt idx="1523">
                  <c:v>0.90200000000000002</c:v>
                </c:pt>
                <c:pt idx="1524">
                  <c:v>0.89400000000000002</c:v>
                </c:pt>
                <c:pt idx="1525">
                  <c:v>0.87</c:v>
                </c:pt>
                <c:pt idx="1526">
                  <c:v>0.88200000000000001</c:v>
                </c:pt>
                <c:pt idx="1527">
                  <c:v>0.86199999999999999</c:v>
                </c:pt>
                <c:pt idx="1528">
                  <c:v>0.86399999999999999</c:v>
                </c:pt>
                <c:pt idx="1529">
                  <c:v>0.93</c:v>
                </c:pt>
                <c:pt idx="1530">
                  <c:v>0.93799999999999994</c:v>
                </c:pt>
                <c:pt idx="1531">
                  <c:v>0.94</c:v>
                </c:pt>
                <c:pt idx="1532">
                  <c:v>0.94</c:v>
                </c:pt>
                <c:pt idx="1533">
                  <c:v>0.97199999999999998</c:v>
                </c:pt>
                <c:pt idx="1534">
                  <c:v>0.97599999999999998</c:v>
                </c:pt>
                <c:pt idx="1535">
                  <c:v>0.98</c:v>
                </c:pt>
                <c:pt idx="1536">
                  <c:v>1.07</c:v>
                </c:pt>
                <c:pt idx="1537">
                  <c:v>1.054</c:v>
                </c:pt>
                <c:pt idx="1538">
                  <c:v>1.032</c:v>
                </c:pt>
                <c:pt idx="1539">
                  <c:v>1.006</c:v>
                </c:pt>
                <c:pt idx="1540">
                  <c:v>1.0680000000000001</c:v>
                </c:pt>
                <c:pt idx="1541">
                  <c:v>1.044</c:v>
                </c:pt>
                <c:pt idx="1542">
                  <c:v>1.0740000000000001</c:v>
                </c:pt>
                <c:pt idx="1543">
                  <c:v>1.048</c:v>
                </c:pt>
                <c:pt idx="1544">
                  <c:v>0.97199999999999998</c:v>
                </c:pt>
                <c:pt idx="1545">
                  <c:v>0.98799999999999999</c:v>
                </c:pt>
                <c:pt idx="1546">
                  <c:v>1.014</c:v>
                </c:pt>
                <c:pt idx="1547">
                  <c:v>1.016</c:v>
                </c:pt>
                <c:pt idx="1548">
                  <c:v>0.96799999999999997</c:v>
                </c:pt>
                <c:pt idx="1549">
                  <c:v>0.95199999999999996</c:v>
                </c:pt>
                <c:pt idx="1550">
                  <c:v>0.91800000000000004</c:v>
                </c:pt>
                <c:pt idx="1551">
                  <c:v>0.94199999999999995</c:v>
                </c:pt>
                <c:pt idx="1552">
                  <c:v>0.89</c:v>
                </c:pt>
                <c:pt idx="1553">
                  <c:v>0.86799999999999999</c:v>
                </c:pt>
                <c:pt idx="1554">
                  <c:v>0.85599999999999998</c:v>
                </c:pt>
                <c:pt idx="1555">
                  <c:v>0.86399999999999999</c:v>
                </c:pt>
                <c:pt idx="1556">
                  <c:v>0.87</c:v>
                </c:pt>
                <c:pt idx="1557">
                  <c:v>0.89</c:v>
                </c:pt>
                <c:pt idx="1558">
                  <c:v>0.97</c:v>
                </c:pt>
                <c:pt idx="1559">
                  <c:v>0.89600000000000002</c:v>
                </c:pt>
                <c:pt idx="1560">
                  <c:v>0.85799999999999998</c:v>
                </c:pt>
                <c:pt idx="1561">
                  <c:v>0.85399999999999998</c:v>
                </c:pt>
                <c:pt idx="1562">
                  <c:v>0.80400000000000005</c:v>
                </c:pt>
                <c:pt idx="1563">
                  <c:v>0.74399999999999999</c:v>
                </c:pt>
                <c:pt idx="1564">
                  <c:v>0.71799999999999997</c:v>
                </c:pt>
                <c:pt idx="1565">
                  <c:v>0.65800000000000003</c:v>
                </c:pt>
                <c:pt idx="1566">
                  <c:v>0.63200000000000001</c:v>
                </c:pt>
                <c:pt idx="1567">
                  <c:v>0.63400000000000001</c:v>
                </c:pt>
                <c:pt idx="1568">
                  <c:v>0.64200000000000002</c:v>
                </c:pt>
                <c:pt idx="1569">
                  <c:v>0.65800000000000003</c:v>
                </c:pt>
                <c:pt idx="1570">
                  <c:v>0.68600000000000005</c:v>
                </c:pt>
                <c:pt idx="1571">
                  <c:v>0.69</c:v>
                </c:pt>
                <c:pt idx="1572">
                  <c:v>0.64800000000000002</c:v>
                </c:pt>
                <c:pt idx="1573">
                  <c:v>0.68799999999999994</c:v>
                </c:pt>
                <c:pt idx="1574">
                  <c:v>0.65400000000000003</c:v>
                </c:pt>
                <c:pt idx="1575">
                  <c:v>0.71399999999999997</c:v>
                </c:pt>
                <c:pt idx="1576">
                  <c:v>0.75</c:v>
                </c:pt>
                <c:pt idx="1577">
                  <c:v>0.86199999999999999</c:v>
                </c:pt>
                <c:pt idx="1578">
                  <c:v>0.91400000000000003</c:v>
                </c:pt>
                <c:pt idx="1579">
                  <c:v>1.034</c:v>
                </c:pt>
                <c:pt idx="1580">
                  <c:v>1.198</c:v>
                </c:pt>
                <c:pt idx="1581">
                  <c:v>1.28</c:v>
                </c:pt>
                <c:pt idx="1582">
                  <c:v>1.3939999999999999</c:v>
                </c:pt>
                <c:pt idx="1583">
                  <c:v>1.4279999999999999</c:v>
                </c:pt>
                <c:pt idx="1584">
                  <c:v>1.6479999999999999</c:v>
                </c:pt>
                <c:pt idx="1585">
                  <c:v>1.8440000000000001</c:v>
                </c:pt>
                <c:pt idx="1586">
                  <c:v>1.8740000000000001</c:v>
                </c:pt>
                <c:pt idx="1587">
                  <c:v>2.012</c:v>
                </c:pt>
                <c:pt idx="1588">
                  <c:v>2.0619999999999998</c:v>
                </c:pt>
                <c:pt idx="1589">
                  <c:v>2.0859999999999999</c:v>
                </c:pt>
                <c:pt idx="1590">
                  <c:v>2.0720000000000001</c:v>
                </c:pt>
                <c:pt idx="1591">
                  <c:v>2.0579999999999998</c:v>
                </c:pt>
                <c:pt idx="1592">
                  <c:v>2.2000000000000002</c:v>
                </c:pt>
                <c:pt idx="1593">
                  <c:v>2.1520000000000001</c:v>
                </c:pt>
                <c:pt idx="1594">
                  <c:v>2.2280000000000002</c:v>
                </c:pt>
                <c:pt idx="1595">
                  <c:v>2.3239999999999998</c:v>
                </c:pt>
                <c:pt idx="1596">
                  <c:v>2.3180000000000001</c:v>
                </c:pt>
                <c:pt idx="1597">
                  <c:v>2.3839999999999999</c:v>
                </c:pt>
                <c:pt idx="1598">
                  <c:v>2.476</c:v>
                </c:pt>
                <c:pt idx="1599">
                  <c:v>2.4540000000000002</c:v>
                </c:pt>
                <c:pt idx="1600">
                  <c:v>2.4159999999999999</c:v>
                </c:pt>
                <c:pt idx="1601">
                  <c:v>2.472</c:v>
                </c:pt>
                <c:pt idx="1602">
                  <c:v>2.3199999999999998</c:v>
                </c:pt>
                <c:pt idx="1603">
                  <c:v>2.3940000000000001</c:v>
                </c:pt>
                <c:pt idx="1604">
                  <c:v>2.552</c:v>
                </c:pt>
                <c:pt idx="1605">
                  <c:v>2.5819999999999999</c:v>
                </c:pt>
                <c:pt idx="1606">
                  <c:v>2.5619999999999998</c:v>
                </c:pt>
                <c:pt idx="1607">
                  <c:v>2.5760000000000001</c:v>
                </c:pt>
                <c:pt idx="1608">
                  <c:v>2.5499999999999998</c:v>
                </c:pt>
                <c:pt idx="1609">
                  <c:v>2.6080000000000001</c:v>
                </c:pt>
                <c:pt idx="1610">
                  <c:v>2.5259999999999998</c:v>
                </c:pt>
                <c:pt idx="1611">
                  <c:v>2.6720000000000002</c:v>
                </c:pt>
                <c:pt idx="1612">
                  <c:v>2.6960000000000002</c:v>
                </c:pt>
                <c:pt idx="1613">
                  <c:v>2.6440000000000001</c:v>
                </c:pt>
                <c:pt idx="1614">
                  <c:v>2.5760000000000001</c:v>
                </c:pt>
                <c:pt idx="1615">
                  <c:v>2.6080000000000001</c:v>
                </c:pt>
                <c:pt idx="1616">
                  <c:v>2.4900000000000002</c:v>
                </c:pt>
                <c:pt idx="1617">
                  <c:v>2.4700000000000002</c:v>
                </c:pt>
                <c:pt idx="1618">
                  <c:v>2.6040000000000001</c:v>
                </c:pt>
                <c:pt idx="1619">
                  <c:v>2.62</c:v>
                </c:pt>
                <c:pt idx="1620">
                  <c:v>2.6459999999999999</c:v>
                </c:pt>
                <c:pt idx="1621">
                  <c:v>2.6019999999999999</c:v>
                </c:pt>
                <c:pt idx="1622">
                  <c:v>2.5499999999999998</c:v>
                </c:pt>
                <c:pt idx="1623">
                  <c:v>2.56</c:v>
                </c:pt>
                <c:pt idx="1624">
                  <c:v>2.4980000000000002</c:v>
                </c:pt>
                <c:pt idx="1625">
                  <c:v>2.5760000000000001</c:v>
                </c:pt>
                <c:pt idx="1626">
                  <c:v>2.6459999999999999</c:v>
                </c:pt>
                <c:pt idx="1627">
                  <c:v>2.758</c:v>
                </c:pt>
                <c:pt idx="1628">
                  <c:v>2.84</c:v>
                </c:pt>
                <c:pt idx="1629">
                  <c:v>3.0059999999999998</c:v>
                </c:pt>
                <c:pt idx="1630">
                  <c:v>2.9380000000000002</c:v>
                </c:pt>
                <c:pt idx="1631">
                  <c:v>2.9140000000000001</c:v>
                </c:pt>
                <c:pt idx="1632">
                  <c:v>2.9039999999999999</c:v>
                </c:pt>
                <c:pt idx="1633">
                  <c:v>3.0579999999999998</c:v>
                </c:pt>
                <c:pt idx="1634">
                  <c:v>2.964</c:v>
                </c:pt>
                <c:pt idx="1635">
                  <c:v>3.032</c:v>
                </c:pt>
                <c:pt idx="1636">
                  <c:v>3.2</c:v>
                </c:pt>
                <c:pt idx="1637">
                  <c:v>3.25</c:v>
                </c:pt>
                <c:pt idx="1638">
                  <c:v>3.2120000000000002</c:v>
                </c:pt>
                <c:pt idx="1639">
                  <c:v>3.2320000000000002</c:v>
                </c:pt>
                <c:pt idx="1640">
                  <c:v>3.4119999999999999</c:v>
                </c:pt>
                <c:pt idx="1641">
                  <c:v>3.3420000000000001</c:v>
                </c:pt>
                <c:pt idx="1642">
                  <c:v>3.4340000000000002</c:v>
                </c:pt>
                <c:pt idx="1643">
                  <c:v>3.4620000000000002</c:v>
                </c:pt>
                <c:pt idx="1644">
                  <c:v>3.5939999999999999</c:v>
                </c:pt>
                <c:pt idx="1645">
                  <c:v>3.6880000000000002</c:v>
                </c:pt>
                <c:pt idx="1646">
                  <c:v>3.7480000000000002</c:v>
                </c:pt>
                <c:pt idx="1647">
                  <c:v>3.468</c:v>
                </c:pt>
                <c:pt idx="1648">
                  <c:v>3.4220000000000002</c:v>
                </c:pt>
                <c:pt idx="1649">
                  <c:v>3.4660000000000002</c:v>
                </c:pt>
                <c:pt idx="1650">
                  <c:v>3.3559999999999999</c:v>
                </c:pt>
                <c:pt idx="1651">
                  <c:v>3.46</c:v>
                </c:pt>
                <c:pt idx="1652">
                  <c:v>3.52</c:v>
                </c:pt>
                <c:pt idx="1653">
                  <c:v>3.52</c:v>
                </c:pt>
                <c:pt idx="1654">
                  <c:v>3.4540000000000002</c:v>
                </c:pt>
                <c:pt idx="1655">
                  <c:v>3.4540000000000002</c:v>
                </c:pt>
                <c:pt idx="1656">
                  <c:v>3.4</c:v>
                </c:pt>
                <c:pt idx="1657">
                  <c:v>3.2040000000000002</c:v>
                </c:pt>
                <c:pt idx="1658">
                  <c:v>3.0640000000000001</c:v>
                </c:pt>
                <c:pt idx="1659">
                  <c:v>2.968</c:v>
                </c:pt>
                <c:pt idx="1660">
                  <c:v>2.9140000000000001</c:v>
                </c:pt>
                <c:pt idx="1661">
                  <c:v>2.7519999999999998</c:v>
                </c:pt>
                <c:pt idx="1662">
                  <c:v>2.6040000000000001</c:v>
                </c:pt>
                <c:pt idx="1663">
                  <c:v>2.5379999999999998</c:v>
                </c:pt>
                <c:pt idx="1664">
                  <c:v>2.46</c:v>
                </c:pt>
                <c:pt idx="1665">
                  <c:v>2.3860000000000001</c:v>
                </c:pt>
                <c:pt idx="1666">
                  <c:v>2.2959999999999998</c:v>
                </c:pt>
                <c:pt idx="1667">
                  <c:v>2.1539999999999999</c:v>
                </c:pt>
                <c:pt idx="1668">
                  <c:v>2.1259999999999999</c:v>
                </c:pt>
                <c:pt idx="1669">
                  <c:v>2.0640000000000001</c:v>
                </c:pt>
                <c:pt idx="1670">
                  <c:v>2.008</c:v>
                </c:pt>
                <c:pt idx="1671">
                  <c:v>1.8779999999999999</c:v>
                </c:pt>
                <c:pt idx="1672">
                  <c:v>1.802</c:v>
                </c:pt>
                <c:pt idx="1673">
                  <c:v>1.778</c:v>
                </c:pt>
                <c:pt idx="1674">
                  <c:v>1.956</c:v>
                </c:pt>
                <c:pt idx="1675">
                  <c:v>2.036</c:v>
                </c:pt>
                <c:pt idx="1676">
                  <c:v>2.0859999999999999</c:v>
                </c:pt>
                <c:pt idx="1677">
                  <c:v>2.0920000000000001</c:v>
                </c:pt>
                <c:pt idx="1678">
                  <c:v>2.13</c:v>
                </c:pt>
                <c:pt idx="1679">
                  <c:v>2.0939999999999999</c:v>
                </c:pt>
                <c:pt idx="1680">
                  <c:v>2.024</c:v>
                </c:pt>
                <c:pt idx="1681">
                  <c:v>2.0539999999999998</c:v>
                </c:pt>
                <c:pt idx="1682">
                  <c:v>2.044</c:v>
                </c:pt>
                <c:pt idx="1683">
                  <c:v>2.012</c:v>
                </c:pt>
                <c:pt idx="1684">
                  <c:v>1.946</c:v>
                </c:pt>
                <c:pt idx="1685">
                  <c:v>1.8120000000000001</c:v>
                </c:pt>
                <c:pt idx="1686">
                  <c:v>1.724</c:v>
                </c:pt>
                <c:pt idx="1687">
                  <c:v>1.6519999999999999</c:v>
                </c:pt>
                <c:pt idx="1688">
                  <c:v>1.6639999999999999</c:v>
                </c:pt>
                <c:pt idx="1689">
                  <c:v>1.6639999999999999</c:v>
                </c:pt>
                <c:pt idx="1690">
                  <c:v>1.56</c:v>
                </c:pt>
                <c:pt idx="1691">
                  <c:v>1.43</c:v>
                </c:pt>
                <c:pt idx="1692">
                  <c:v>1.3640000000000001</c:v>
                </c:pt>
                <c:pt idx="1693">
                  <c:v>1.4059999999999999</c:v>
                </c:pt>
                <c:pt idx="1694">
                  <c:v>1.492</c:v>
                </c:pt>
                <c:pt idx="1695">
                  <c:v>1.5780000000000001</c:v>
                </c:pt>
                <c:pt idx="1696">
                  <c:v>1.5720000000000001</c:v>
                </c:pt>
                <c:pt idx="1697">
                  <c:v>1.6579999999999999</c:v>
                </c:pt>
                <c:pt idx="1698">
                  <c:v>1.5780000000000001</c:v>
                </c:pt>
                <c:pt idx="1699">
                  <c:v>1.498</c:v>
                </c:pt>
                <c:pt idx="1700">
                  <c:v>1.4359999999999999</c:v>
                </c:pt>
                <c:pt idx="1701">
                  <c:v>1.4359999999999999</c:v>
                </c:pt>
                <c:pt idx="1702">
                  <c:v>1.294</c:v>
                </c:pt>
                <c:pt idx="1703">
                  <c:v>1.2</c:v>
                </c:pt>
                <c:pt idx="1704">
                  <c:v>1.28</c:v>
                </c:pt>
                <c:pt idx="1705">
                  <c:v>1.218</c:v>
                </c:pt>
                <c:pt idx="1706">
                  <c:v>1.212</c:v>
                </c:pt>
                <c:pt idx="1707">
                  <c:v>1.244</c:v>
                </c:pt>
                <c:pt idx="1708">
                  <c:v>1.194</c:v>
                </c:pt>
                <c:pt idx="1709">
                  <c:v>1.0960000000000001</c:v>
                </c:pt>
                <c:pt idx="1710">
                  <c:v>1.0720000000000001</c:v>
                </c:pt>
                <c:pt idx="1711">
                  <c:v>1.0860000000000001</c:v>
                </c:pt>
                <c:pt idx="1712">
                  <c:v>0.99</c:v>
                </c:pt>
                <c:pt idx="1713">
                  <c:v>0.84</c:v>
                </c:pt>
                <c:pt idx="1714">
                  <c:v>0.75800000000000001</c:v>
                </c:pt>
                <c:pt idx="1715">
                  <c:v>0.69799999999999995</c:v>
                </c:pt>
                <c:pt idx="1716">
                  <c:v>0.61599999999999999</c:v>
                </c:pt>
                <c:pt idx="1717">
                  <c:v>0.57399999999999995</c:v>
                </c:pt>
                <c:pt idx="1718">
                  <c:v>0.56599999999999995</c:v>
                </c:pt>
                <c:pt idx="1719">
                  <c:v>0.58199999999999996</c:v>
                </c:pt>
                <c:pt idx="1720">
                  <c:v>0.59799999999999998</c:v>
                </c:pt>
                <c:pt idx="1721">
                  <c:v>0.61799999999999999</c:v>
                </c:pt>
                <c:pt idx="1722">
                  <c:v>0.57399999999999995</c:v>
                </c:pt>
                <c:pt idx="1723">
                  <c:v>0.54800000000000004</c:v>
                </c:pt>
                <c:pt idx="1724">
                  <c:v>0.56000000000000005</c:v>
                </c:pt>
                <c:pt idx="1725">
                  <c:v>0.55400000000000005</c:v>
                </c:pt>
                <c:pt idx="1726">
                  <c:v>0.54200000000000004</c:v>
                </c:pt>
                <c:pt idx="1727">
                  <c:v>0.55600000000000005</c:v>
                </c:pt>
                <c:pt idx="1728">
                  <c:v>0.52200000000000002</c:v>
                </c:pt>
                <c:pt idx="1729">
                  <c:v>0.498</c:v>
                </c:pt>
                <c:pt idx="1730">
                  <c:v>0.46600000000000003</c:v>
                </c:pt>
                <c:pt idx="1731">
                  <c:v>0.434</c:v>
                </c:pt>
                <c:pt idx="1732">
                  <c:v>0.41399999999999998</c:v>
                </c:pt>
                <c:pt idx="1733">
                  <c:v>0.39800000000000002</c:v>
                </c:pt>
                <c:pt idx="1734">
                  <c:v>0.38</c:v>
                </c:pt>
                <c:pt idx="1735">
                  <c:v>0.38400000000000001</c:v>
                </c:pt>
                <c:pt idx="1736">
                  <c:v>0.34599999999999997</c:v>
                </c:pt>
                <c:pt idx="1737">
                  <c:v>0.30599999999999999</c:v>
                </c:pt>
                <c:pt idx="1738">
                  <c:v>0.28199999999999997</c:v>
                </c:pt>
                <c:pt idx="1739">
                  <c:v>0.23400000000000001</c:v>
                </c:pt>
                <c:pt idx="1740">
                  <c:v>0.24399999999999999</c:v>
                </c:pt>
                <c:pt idx="1741">
                  <c:v>0.25800000000000001</c:v>
                </c:pt>
                <c:pt idx="1742">
                  <c:v>0.25800000000000001</c:v>
                </c:pt>
                <c:pt idx="1743">
                  <c:v>0.23200000000000001</c:v>
                </c:pt>
                <c:pt idx="1744">
                  <c:v>0.20399999999999999</c:v>
                </c:pt>
                <c:pt idx="1745">
                  <c:v>0.16400000000000001</c:v>
                </c:pt>
                <c:pt idx="1746">
                  <c:v>0.152</c:v>
                </c:pt>
                <c:pt idx="1747">
                  <c:v>0.10199999999999999</c:v>
                </c:pt>
                <c:pt idx="1748">
                  <c:v>0.106</c:v>
                </c:pt>
                <c:pt idx="1749">
                  <c:v>0.106</c:v>
                </c:pt>
                <c:pt idx="1750">
                  <c:v>9.6000000000000002E-2</c:v>
                </c:pt>
                <c:pt idx="1751">
                  <c:v>9.1999999999999998E-2</c:v>
                </c:pt>
                <c:pt idx="1752">
                  <c:v>7.8E-2</c:v>
                </c:pt>
                <c:pt idx="1753">
                  <c:v>7.1999999999999995E-2</c:v>
                </c:pt>
                <c:pt idx="1754">
                  <c:v>7.1999999999999995E-2</c:v>
                </c:pt>
                <c:pt idx="1755">
                  <c:v>7.0000000000000007E-2</c:v>
                </c:pt>
                <c:pt idx="1756">
                  <c:v>6.6000000000000003E-2</c:v>
                </c:pt>
                <c:pt idx="1757">
                  <c:v>5.3999999999999999E-2</c:v>
                </c:pt>
                <c:pt idx="1758">
                  <c:v>0.05</c:v>
                </c:pt>
                <c:pt idx="1759">
                  <c:v>0.04</c:v>
                </c:pt>
                <c:pt idx="1760">
                  <c:v>3.4000000000000002E-2</c:v>
                </c:pt>
                <c:pt idx="1761">
                  <c:v>0.03</c:v>
                </c:pt>
                <c:pt idx="1762">
                  <c:v>0.03</c:v>
                </c:pt>
                <c:pt idx="1763">
                  <c:v>2.8000000000000001E-2</c:v>
                </c:pt>
                <c:pt idx="1764">
                  <c:v>2.5999999999999999E-2</c:v>
                </c:pt>
                <c:pt idx="1765">
                  <c:v>0.03</c:v>
                </c:pt>
                <c:pt idx="1766">
                  <c:v>0.03</c:v>
                </c:pt>
                <c:pt idx="1767">
                  <c:v>2.5999999999999999E-2</c:v>
                </c:pt>
                <c:pt idx="1768">
                  <c:v>0.03</c:v>
                </c:pt>
                <c:pt idx="1769">
                  <c:v>3.4000000000000002E-2</c:v>
                </c:pt>
                <c:pt idx="1770">
                  <c:v>3.5999999999999997E-2</c:v>
                </c:pt>
                <c:pt idx="1771">
                  <c:v>3.4000000000000002E-2</c:v>
                </c:pt>
                <c:pt idx="1772">
                  <c:v>4.8000000000000001E-2</c:v>
                </c:pt>
                <c:pt idx="1773">
                  <c:v>0.06</c:v>
                </c:pt>
                <c:pt idx="1774">
                  <c:v>6.6000000000000003E-2</c:v>
                </c:pt>
                <c:pt idx="1775">
                  <c:v>7.1999999999999995E-2</c:v>
                </c:pt>
                <c:pt idx="1776">
                  <c:v>7.3999999999999996E-2</c:v>
                </c:pt>
                <c:pt idx="1777">
                  <c:v>7.1999999999999995E-2</c:v>
                </c:pt>
                <c:pt idx="1778">
                  <c:v>7.5999999999999998E-2</c:v>
                </c:pt>
                <c:pt idx="1779">
                  <c:v>8.5999999999999993E-2</c:v>
                </c:pt>
                <c:pt idx="1780">
                  <c:v>0.112</c:v>
                </c:pt>
                <c:pt idx="1781">
                  <c:v>0.112</c:v>
                </c:pt>
                <c:pt idx="1782">
                  <c:v>0.11799999999999999</c:v>
                </c:pt>
                <c:pt idx="1783">
                  <c:v>0.13800000000000001</c:v>
                </c:pt>
                <c:pt idx="1784">
                  <c:v>0.154</c:v>
                </c:pt>
                <c:pt idx="1785">
                  <c:v>0.17199999999999999</c:v>
                </c:pt>
                <c:pt idx="1786">
                  <c:v>0.16600000000000001</c:v>
                </c:pt>
                <c:pt idx="1787">
                  <c:v>0.17399999999999999</c:v>
                </c:pt>
                <c:pt idx="1788">
                  <c:v>0.158</c:v>
                </c:pt>
                <c:pt idx="1789">
                  <c:v>0.19</c:v>
                </c:pt>
                <c:pt idx="1790">
                  <c:v>0.192</c:v>
                </c:pt>
                <c:pt idx="1791">
                  <c:v>0.23400000000000001</c:v>
                </c:pt>
                <c:pt idx="1792">
                  <c:v>0.22600000000000001</c:v>
                </c:pt>
                <c:pt idx="1793">
                  <c:v>0.22800000000000001</c:v>
                </c:pt>
                <c:pt idx="1794">
                  <c:v>0.24</c:v>
                </c:pt>
                <c:pt idx="1795">
                  <c:v>0.27200000000000002</c:v>
                </c:pt>
                <c:pt idx="1796">
                  <c:v>0.28399999999999997</c:v>
                </c:pt>
                <c:pt idx="1797">
                  <c:v>0.27200000000000002</c:v>
                </c:pt>
                <c:pt idx="1798">
                  <c:v>0.27600000000000002</c:v>
                </c:pt>
                <c:pt idx="1799">
                  <c:v>0.30599999999999999</c:v>
                </c:pt>
                <c:pt idx="1800">
                  <c:v>0.32200000000000001</c:v>
                </c:pt>
                <c:pt idx="1801">
                  <c:v>0.3</c:v>
                </c:pt>
                <c:pt idx="1802">
                  <c:v>0.28799999999999998</c:v>
                </c:pt>
                <c:pt idx="1803">
                  <c:v>0.27800000000000002</c:v>
                </c:pt>
                <c:pt idx="1804">
                  <c:v>0.30399999999999999</c:v>
                </c:pt>
                <c:pt idx="1805">
                  <c:v>0.33800000000000002</c:v>
                </c:pt>
                <c:pt idx="1806">
                  <c:v>0.37</c:v>
                </c:pt>
                <c:pt idx="1807">
                  <c:v>0.39200000000000002</c:v>
                </c:pt>
                <c:pt idx="1808">
                  <c:v>0.4</c:v>
                </c:pt>
                <c:pt idx="1809">
                  <c:v>0.434</c:v>
                </c:pt>
                <c:pt idx="1810">
                  <c:v>0.504</c:v>
                </c:pt>
                <c:pt idx="1811">
                  <c:v>0.54800000000000004</c:v>
                </c:pt>
                <c:pt idx="1812">
                  <c:v>0.60799999999999998</c:v>
                </c:pt>
                <c:pt idx="1813">
                  <c:v>0.67200000000000004</c:v>
                </c:pt>
                <c:pt idx="1814">
                  <c:v>0.72399999999999998</c:v>
                </c:pt>
                <c:pt idx="1815">
                  <c:v>0.77400000000000002</c:v>
                </c:pt>
                <c:pt idx="1816">
                  <c:v>0.83199999999999996</c:v>
                </c:pt>
                <c:pt idx="1817">
                  <c:v>0.86799999999999999</c:v>
                </c:pt>
                <c:pt idx="1818">
                  <c:v>0.93799999999999994</c:v>
                </c:pt>
                <c:pt idx="1819">
                  <c:v>0.97</c:v>
                </c:pt>
                <c:pt idx="1820">
                  <c:v>1.012</c:v>
                </c:pt>
                <c:pt idx="1821">
                  <c:v>1.0940000000000001</c:v>
                </c:pt>
                <c:pt idx="1822">
                  <c:v>1.1659999999999999</c:v>
                </c:pt>
                <c:pt idx="1823">
                  <c:v>1.288</c:v>
                </c:pt>
                <c:pt idx="1824">
                  <c:v>1.294</c:v>
                </c:pt>
                <c:pt idx="1825">
                  <c:v>1.3320000000000001</c:v>
                </c:pt>
                <c:pt idx="1826">
                  <c:v>1.3460000000000001</c:v>
                </c:pt>
                <c:pt idx="1827">
                  <c:v>1.4259999999999999</c:v>
                </c:pt>
                <c:pt idx="1828">
                  <c:v>1.464</c:v>
                </c:pt>
                <c:pt idx="1829">
                  <c:v>1.538</c:v>
                </c:pt>
                <c:pt idx="1830">
                  <c:v>1.5860000000000001</c:v>
                </c:pt>
                <c:pt idx="1831">
                  <c:v>1.6040000000000001</c:v>
                </c:pt>
                <c:pt idx="1832">
                  <c:v>1.6060000000000001</c:v>
                </c:pt>
                <c:pt idx="1833">
                  <c:v>1.5960000000000001</c:v>
                </c:pt>
                <c:pt idx="1834">
                  <c:v>1.694</c:v>
                </c:pt>
                <c:pt idx="1835">
                  <c:v>1.802</c:v>
                </c:pt>
                <c:pt idx="1836">
                  <c:v>1.8560000000000001</c:v>
                </c:pt>
                <c:pt idx="1837">
                  <c:v>1.804</c:v>
                </c:pt>
                <c:pt idx="1838">
                  <c:v>1.6859999999999999</c:v>
                </c:pt>
                <c:pt idx="1839">
                  <c:v>1.6040000000000001</c:v>
                </c:pt>
                <c:pt idx="1840">
                  <c:v>1.5960000000000001</c:v>
                </c:pt>
                <c:pt idx="1841">
                  <c:v>1.6160000000000001</c:v>
                </c:pt>
                <c:pt idx="1842">
                  <c:v>1.6180000000000001</c:v>
                </c:pt>
                <c:pt idx="1843">
                  <c:v>1.5920000000000001</c:v>
                </c:pt>
                <c:pt idx="1844">
                  <c:v>1.55</c:v>
                </c:pt>
                <c:pt idx="1845">
                  <c:v>1.504</c:v>
                </c:pt>
                <c:pt idx="1846">
                  <c:v>1.45</c:v>
                </c:pt>
                <c:pt idx="1847">
                  <c:v>1.3959999999999999</c:v>
                </c:pt>
                <c:pt idx="1848">
                  <c:v>1.3779999999999999</c:v>
                </c:pt>
                <c:pt idx="1849">
                  <c:v>1.464</c:v>
                </c:pt>
                <c:pt idx="1850">
                  <c:v>1.46</c:v>
                </c:pt>
                <c:pt idx="1851">
                  <c:v>1.4139999999999999</c:v>
                </c:pt>
                <c:pt idx="1852">
                  <c:v>1.38</c:v>
                </c:pt>
                <c:pt idx="1853">
                  <c:v>1.3540000000000001</c:v>
                </c:pt>
                <c:pt idx="1854">
                  <c:v>1.266</c:v>
                </c:pt>
                <c:pt idx="1855">
                  <c:v>1.1539999999999999</c:v>
                </c:pt>
                <c:pt idx="1856">
                  <c:v>1.1180000000000001</c:v>
                </c:pt>
                <c:pt idx="1857">
                  <c:v>1.0640000000000001</c:v>
                </c:pt>
                <c:pt idx="1858">
                  <c:v>1.1140000000000001</c:v>
                </c:pt>
                <c:pt idx="1859">
                  <c:v>1.1459999999999999</c:v>
                </c:pt>
                <c:pt idx="1860">
                  <c:v>1.1779999999999999</c:v>
                </c:pt>
                <c:pt idx="1861">
                  <c:v>1.226</c:v>
                </c:pt>
                <c:pt idx="1862">
                  <c:v>1.29</c:v>
                </c:pt>
                <c:pt idx="1863">
                  <c:v>1.4319999999999999</c:v>
                </c:pt>
                <c:pt idx="1864">
                  <c:v>1.502</c:v>
                </c:pt>
                <c:pt idx="1865">
                  <c:v>1.6220000000000001</c:v>
                </c:pt>
                <c:pt idx="1866">
                  <c:v>1.784</c:v>
                </c:pt>
                <c:pt idx="1867">
                  <c:v>1.966</c:v>
                </c:pt>
                <c:pt idx="1868">
                  <c:v>2.17</c:v>
                </c:pt>
                <c:pt idx="1869">
                  <c:v>2.206</c:v>
                </c:pt>
                <c:pt idx="1870">
                  <c:v>2.3380000000000001</c:v>
                </c:pt>
                <c:pt idx="1871">
                  <c:v>2.496</c:v>
                </c:pt>
                <c:pt idx="1872">
                  <c:v>2.6</c:v>
                </c:pt>
                <c:pt idx="1873">
                  <c:v>2.746</c:v>
                </c:pt>
                <c:pt idx="1874">
                  <c:v>2.8479999999999999</c:v>
                </c:pt>
                <c:pt idx="1875">
                  <c:v>2.8180000000000001</c:v>
                </c:pt>
                <c:pt idx="1876">
                  <c:v>2.9340000000000002</c:v>
                </c:pt>
                <c:pt idx="1877">
                  <c:v>3.0619999999999998</c:v>
                </c:pt>
                <c:pt idx="1878">
                  <c:v>3.21</c:v>
                </c:pt>
                <c:pt idx="1879">
                  <c:v>3.2519999999999998</c:v>
                </c:pt>
                <c:pt idx="1880">
                  <c:v>3.1320000000000001</c:v>
                </c:pt>
                <c:pt idx="1881">
                  <c:v>3.1520000000000001</c:v>
                </c:pt>
                <c:pt idx="1882">
                  <c:v>3.3319999999999999</c:v>
                </c:pt>
                <c:pt idx="1883">
                  <c:v>3.3919999999999999</c:v>
                </c:pt>
                <c:pt idx="1884">
                  <c:v>3.4620000000000002</c:v>
                </c:pt>
                <c:pt idx="1885">
                  <c:v>3.298</c:v>
                </c:pt>
                <c:pt idx="1886">
                  <c:v>3.3519999999999999</c:v>
                </c:pt>
                <c:pt idx="1887">
                  <c:v>3.47</c:v>
                </c:pt>
                <c:pt idx="1888">
                  <c:v>3.4020000000000001</c:v>
                </c:pt>
                <c:pt idx="1889">
                  <c:v>3.452</c:v>
                </c:pt>
                <c:pt idx="1890">
                  <c:v>3.512</c:v>
                </c:pt>
                <c:pt idx="1891">
                  <c:v>3.4180000000000001</c:v>
                </c:pt>
                <c:pt idx="1892">
                  <c:v>3.4740000000000002</c:v>
                </c:pt>
                <c:pt idx="1893">
                  <c:v>3.496</c:v>
                </c:pt>
                <c:pt idx="1894">
                  <c:v>3.4079999999999999</c:v>
                </c:pt>
                <c:pt idx="1895">
                  <c:v>3.47</c:v>
                </c:pt>
                <c:pt idx="1896">
                  <c:v>3.44</c:v>
                </c:pt>
                <c:pt idx="1897">
                  <c:v>3.448</c:v>
                </c:pt>
                <c:pt idx="1898">
                  <c:v>3.5539999999999998</c:v>
                </c:pt>
                <c:pt idx="1899">
                  <c:v>3.4359999999999999</c:v>
                </c:pt>
                <c:pt idx="1900">
                  <c:v>3.39</c:v>
                </c:pt>
                <c:pt idx="1901">
                  <c:v>3.3420000000000001</c:v>
                </c:pt>
                <c:pt idx="1902">
                  <c:v>3.2919999999999998</c:v>
                </c:pt>
                <c:pt idx="1903">
                  <c:v>3.08</c:v>
                </c:pt>
                <c:pt idx="1904">
                  <c:v>2.8420000000000001</c:v>
                </c:pt>
                <c:pt idx="1905">
                  <c:v>2.8719999999999999</c:v>
                </c:pt>
                <c:pt idx="1906">
                  <c:v>2.99</c:v>
                </c:pt>
                <c:pt idx="1907">
                  <c:v>3.0640000000000001</c:v>
                </c:pt>
                <c:pt idx="1908">
                  <c:v>3.14</c:v>
                </c:pt>
                <c:pt idx="1909">
                  <c:v>3.28</c:v>
                </c:pt>
                <c:pt idx="1910">
                  <c:v>3.3940000000000001</c:v>
                </c:pt>
                <c:pt idx="1911">
                  <c:v>3.5419999999999998</c:v>
                </c:pt>
                <c:pt idx="1912">
                  <c:v>3.63</c:v>
                </c:pt>
                <c:pt idx="1913">
                  <c:v>3.8140000000000001</c:v>
                </c:pt>
                <c:pt idx="1914">
                  <c:v>3.8620000000000001</c:v>
                </c:pt>
                <c:pt idx="1915">
                  <c:v>3.8119999999999998</c:v>
                </c:pt>
                <c:pt idx="1916">
                  <c:v>4.0460000000000003</c:v>
                </c:pt>
                <c:pt idx="1917">
                  <c:v>4.2279999999999998</c:v>
                </c:pt>
                <c:pt idx="1918">
                  <c:v>4.4059999999999997</c:v>
                </c:pt>
                <c:pt idx="1919">
                  <c:v>4.5119999999999996</c:v>
                </c:pt>
                <c:pt idx="1920">
                  <c:v>4.742</c:v>
                </c:pt>
                <c:pt idx="1921">
                  <c:v>4.8559999999999999</c:v>
                </c:pt>
                <c:pt idx="1922">
                  <c:v>4.7779999999999996</c:v>
                </c:pt>
                <c:pt idx="1923">
                  <c:v>4.6459999999999999</c:v>
                </c:pt>
                <c:pt idx="1924">
                  <c:v>4.6840000000000002</c:v>
                </c:pt>
                <c:pt idx="1925">
                  <c:v>4.742</c:v>
                </c:pt>
                <c:pt idx="1926">
                  <c:v>4.8540000000000001</c:v>
                </c:pt>
                <c:pt idx="1927">
                  <c:v>4.8040000000000003</c:v>
                </c:pt>
                <c:pt idx="1928">
                  <c:v>4.8</c:v>
                </c:pt>
                <c:pt idx="1929">
                  <c:v>4.7640000000000002</c:v>
                </c:pt>
                <c:pt idx="1930">
                  <c:v>4.6619999999999999</c:v>
                </c:pt>
                <c:pt idx="1931">
                  <c:v>4.5999999999999996</c:v>
                </c:pt>
                <c:pt idx="1932">
                  <c:v>4.67</c:v>
                </c:pt>
                <c:pt idx="1933">
                  <c:v>4.7460000000000004</c:v>
                </c:pt>
                <c:pt idx="1934">
                  <c:v>4.8140000000000001</c:v>
                </c:pt>
                <c:pt idx="1935">
                  <c:v>4.7279999999999998</c:v>
                </c:pt>
                <c:pt idx="1936">
                  <c:v>4.7439999999999998</c:v>
                </c:pt>
                <c:pt idx="1937">
                  <c:v>4.8380000000000001</c:v>
                </c:pt>
                <c:pt idx="1938">
                  <c:v>4.7919999999999998</c:v>
                </c:pt>
                <c:pt idx="1939">
                  <c:v>4.9539999999999997</c:v>
                </c:pt>
                <c:pt idx="1940">
                  <c:v>4.9859999999999998</c:v>
                </c:pt>
                <c:pt idx="1941">
                  <c:v>5.032</c:v>
                </c:pt>
                <c:pt idx="1942">
                  <c:v>5.1660000000000004</c:v>
                </c:pt>
                <c:pt idx="1943">
                  <c:v>5.242</c:v>
                </c:pt>
                <c:pt idx="1944">
                  <c:v>5.4779999999999998</c:v>
                </c:pt>
                <c:pt idx="1945">
                  <c:v>5.7380000000000004</c:v>
                </c:pt>
                <c:pt idx="1946">
                  <c:v>5.9160000000000004</c:v>
                </c:pt>
                <c:pt idx="1947">
                  <c:v>6.1079999999999997</c:v>
                </c:pt>
                <c:pt idx="1948">
                  <c:v>6.21</c:v>
                </c:pt>
                <c:pt idx="1949">
                  <c:v>6.3179999999999996</c:v>
                </c:pt>
                <c:pt idx="1950">
                  <c:v>6.4960000000000004</c:v>
                </c:pt>
                <c:pt idx="1951">
                  <c:v>6.4660000000000002</c:v>
                </c:pt>
                <c:pt idx="1952">
                  <c:v>6.4459999999999997</c:v>
                </c:pt>
                <c:pt idx="1953">
                  <c:v>6.29</c:v>
                </c:pt>
                <c:pt idx="1954">
                  <c:v>6.3380000000000001</c:v>
                </c:pt>
                <c:pt idx="1955">
                  <c:v>6.49</c:v>
                </c:pt>
                <c:pt idx="1956">
                  <c:v>6.5220000000000002</c:v>
                </c:pt>
                <c:pt idx="1957">
                  <c:v>6.5039999999999996</c:v>
                </c:pt>
                <c:pt idx="1958">
                  <c:v>6.4720000000000004</c:v>
                </c:pt>
                <c:pt idx="1959">
                  <c:v>6.5640000000000001</c:v>
                </c:pt>
                <c:pt idx="1960">
                  <c:v>6.6580000000000004</c:v>
                </c:pt>
                <c:pt idx="1961">
                  <c:v>6.6379999999999999</c:v>
                </c:pt>
                <c:pt idx="1962">
                  <c:v>6.952</c:v>
                </c:pt>
                <c:pt idx="1963">
                  <c:v>6.9240000000000004</c:v>
                </c:pt>
                <c:pt idx="1964">
                  <c:v>7.0380000000000003</c:v>
                </c:pt>
                <c:pt idx="1965">
                  <c:v>7.0380000000000003</c:v>
                </c:pt>
                <c:pt idx="1966">
                  <c:v>7.0439999999999996</c:v>
                </c:pt>
                <c:pt idx="1967">
                  <c:v>6.96</c:v>
                </c:pt>
                <c:pt idx="1968">
                  <c:v>6.9960000000000004</c:v>
                </c:pt>
                <c:pt idx="1969">
                  <c:v>7.05</c:v>
                </c:pt>
                <c:pt idx="1970">
                  <c:v>7.04</c:v>
                </c:pt>
                <c:pt idx="1971">
                  <c:v>7.0359999999999996</c:v>
                </c:pt>
                <c:pt idx="1972">
                  <c:v>7.0179999999999998</c:v>
                </c:pt>
                <c:pt idx="1973">
                  <c:v>7.0259999999999998</c:v>
                </c:pt>
                <c:pt idx="1974">
                  <c:v>7.1340000000000003</c:v>
                </c:pt>
                <c:pt idx="1975">
                  <c:v>7.0919999999999996</c:v>
                </c:pt>
                <c:pt idx="1976">
                  <c:v>7.2060000000000004</c:v>
                </c:pt>
                <c:pt idx="1977">
                  <c:v>7.2119999999999997</c:v>
                </c:pt>
                <c:pt idx="1978">
                  <c:v>7.1059999999999999</c:v>
                </c:pt>
                <c:pt idx="1979">
                  <c:v>7.1479999999999997</c:v>
                </c:pt>
                <c:pt idx="1980">
                  <c:v>7.1239999999999997</c:v>
                </c:pt>
                <c:pt idx="1981">
                  <c:v>7.1539999999999999</c:v>
                </c:pt>
                <c:pt idx="1982">
                  <c:v>6.8339999999999996</c:v>
                </c:pt>
                <c:pt idx="1983">
                  <c:v>6.8979999999999997</c:v>
                </c:pt>
                <c:pt idx="1984">
                  <c:v>6.7640000000000002</c:v>
                </c:pt>
                <c:pt idx="1985">
                  <c:v>6.6840000000000002</c:v>
                </c:pt>
                <c:pt idx="1986">
                  <c:v>6.6559999999999997</c:v>
                </c:pt>
                <c:pt idx="1987">
                  <c:v>6.63</c:v>
                </c:pt>
                <c:pt idx="1988">
                  <c:v>6.5940000000000003</c:v>
                </c:pt>
                <c:pt idx="1989">
                  <c:v>6.5220000000000002</c:v>
                </c:pt>
                <c:pt idx="1990">
                  <c:v>6.3259999999999996</c:v>
                </c:pt>
                <c:pt idx="1991">
                  <c:v>6.3540000000000001</c:v>
                </c:pt>
                <c:pt idx="1992">
                  <c:v>6.226</c:v>
                </c:pt>
                <c:pt idx="1993">
                  <c:v>6.1580000000000004</c:v>
                </c:pt>
                <c:pt idx="1994">
                  <c:v>6.1660000000000004</c:v>
                </c:pt>
                <c:pt idx="1995">
                  <c:v>6.1079999999999997</c:v>
                </c:pt>
                <c:pt idx="1996">
                  <c:v>5.9180000000000001</c:v>
                </c:pt>
                <c:pt idx="1997">
                  <c:v>5.7039999999999997</c:v>
                </c:pt>
                <c:pt idx="1998">
                  <c:v>5.4340000000000002</c:v>
                </c:pt>
                <c:pt idx="1999">
                  <c:v>5.218</c:v>
                </c:pt>
                <c:pt idx="2000">
                  <c:v>5.016</c:v>
                </c:pt>
                <c:pt idx="2001">
                  <c:v>4.8780000000000001</c:v>
                </c:pt>
                <c:pt idx="2002">
                  <c:v>4.8220000000000001</c:v>
                </c:pt>
                <c:pt idx="2003">
                  <c:v>4.6980000000000004</c:v>
                </c:pt>
                <c:pt idx="2004">
                  <c:v>4.5460000000000003</c:v>
                </c:pt>
                <c:pt idx="2005">
                  <c:v>4.4980000000000002</c:v>
                </c:pt>
                <c:pt idx="2006">
                  <c:v>4.4560000000000004</c:v>
                </c:pt>
                <c:pt idx="2007">
                  <c:v>4.4420000000000002</c:v>
                </c:pt>
                <c:pt idx="2008">
                  <c:v>4.5380000000000003</c:v>
                </c:pt>
                <c:pt idx="2009">
                  <c:v>4.29</c:v>
                </c:pt>
                <c:pt idx="2010">
                  <c:v>4.3140000000000001</c:v>
                </c:pt>
                <c:pt idx="2011">
                  <c:v>4.242</c:v>
                </c:pt>
                <c:pt idx="2012">
                  <c:v>4.16</c:v>
                </c:pt>
                <c:pt idx="2013">
                  <c:v>4.258</c:v>
                </c:pt>
                <c:pt idx="2014">
                  <c:v>4.0739999999999998</c:v>
                </c:pt>
                <c:pt idx="2015">
                  <c:v>4.0579999999999998</c:v>
                </c:pt>
                <c:pt idx="2016">
                  <c:v>4.2080000000000002</c:v>
                </c:pt>
                <c:pt idx="2017">
                  <c:v>4.4039999999999999</c:v>
                </c:pt>
                <c:pt idx="2018">
                  <c:v>4.5279999999999996</c:v>
                </c:pt>
                <c:pt idx="2019">
                  <c:v>4.6059999999999999</c:v>
                </c:pt>
                <c:pt idx="2020">
                  <c:v>4.6879999999999997</c:v>
                </c:pt>
                <c:pt idx="2021">
                  <c:v>4.8600000000000003</c:v>
                </c:pt>
                <c:pt idx="2022">
                  <c:v>4.9020000000000001</c:v>
                </c:pt>
                <c:pt idx="2023">
                  <c:v>4.79</c:v>
                </c:pt>
                <c:pt idx="2024">
                  <c:v>4.8140000000000001</c:v>
                </c:pt>
                <c:pt idx="2025">
                  <c:v>4.8019999999999996</c:v>
                </c:pt>
                <c:pt idx="2026">
                  <c:v>4.8440000000000003</c:v>
                </c:pt>
                <c:pt idx="2027">
                  <c:v>4.6580000000000004</c:v>
                </c:pt>
                <c:pt idx="2028">
                  <c:v>4.62</c:v>
                </c:pt>
                <c:pt idx="2029">
                  <c:v>4.5119999999999996</c:v>
                </c:pt>
                <c:pt idx="2030">
                  <c:v>4.5119999999999996</c:v>
                </c:pt>
                <c:pt idx="2031">
                  <c:v>4.4980000000000002</c:v>
                </c:pt>
                <c:pt idx="2032">
                  <c:v>4.5659999999999998</c:v>
                </c:pt>
                <c:pt idx="2033">
                  <c:v>4.6740000000000004</c:v>
                </c:pt>
                <c:pt idx="2034">
                  <c:v>4.6440000000000001</c:v>
                </c:pt>
                <c:pt idx="2035">
                  <c:v>4.6760000000000002</c:v>
                </c:pt>
                <c:pt idx="2036">
                  <c:v>4.6379999999999999</c:v>
                </c:pt>
                <c:pt idx="2037">
                  <c:v>4.7359999999999998</c:v>
                </c:pt>
                <c:pt idx="2038">
                  <c:v>4.99</c:v>
                </c:pt>
                <c:pt idx="2039">
                  <c:v>5.22</c:v>
                </c:pt>
                <c:pt idx="2040">
                  <c:v>5.1539999999999999</c:v>
                </c:pt>
                <c:pt idx="2041">
                  <c:v>5.0880000000000001</c:v>
                </c:pt>
                <c:pt idx="2042">
                  <c:v>5.0199999999999996</c:v>
                </c:pt>
                <c:pt idx="2043">
                  <c:v>5.1959999999999997</c:v>
                </c:pt>
                <c:pt idx="2044">
                  <c:v>5.1539999999999999</c:v>
                </c:pt>
                <c:pt idx="2045">
                  <c:v>5.282</c:v>
                </c:pt>
                <c:pt idx="2046">
                  <c:v>5.218</c:v>
                </c:pt>
                <c:pt idx="2047">
                  <c:v>5.1079999999999997</c:v>
                </c:pt>
                <c:pt idx="2048">
                  <c:v>5.0380000000000003</c:v>
                </c:pt>
                <c:pt idx="2049">
                  <c:v>5.194</c:v>
                </c:pt>
                <c:pt idx="2050">
                  <c:v>5.2560000000000002</c:v>
                </c:pt>
                <c:pt idx="2051">
                  <c:v>5.4660000000000002</c:v>
                </c:pt>
                <c:pt idx="2052">
                  <c:v>5.5640000000000001</c:v>
                </c:pt>
                <c:pt idx="2053">
                  <c:v>5.6639999999999997</c:v>
                </c:pt>
                <c:pt idx="2054">
                  <c:v>5.66</c:v>
                </c:pt>
                <c:pt idx="2055">
                  <c:v>5.7640000000000002</c:v>
                </c:pt>
                <c:pt idx="2056">
                  <c:v>5.8760000000000003</c:v>
                </c:pt>
                <c:pt idx="2057">
                  <c:v>6.0339999999999998</c:v>
                </c:pt>
                <c:pt idx="2058">
                  <c:v>6.2119999999999997</c:v>
                </c:pt>
                <c:pt idx="2059">
                  <c:v>6.09</c:v>
                </c:pt>
                <c:pt idx="2060">
                  <c:v>6.13</c:v>
                </c:pt>
                <c:pt idx="2061">
                  <c:v>6.0460000000000003</c:v>
                </c:pt>
                <c:pt idx="2062">
                  <c:v>5.8639999999999999</c:v>
                </c:pt>
                <c:pt idx="2063">
                  <c:v>5.7080000000000002</c:v>
                </c:pt>
                <c:pt idx="2064">
                  <c:v>5.7060000000000004</c:v>
                </c:pt>
                <c:pt idx="2065">
                  <c:v>5.5780000000000003</c:v>
                </c:pt>
                <c:pt idx="2066">
                  <c:v>5.5960000000000001</c:v>
                </c:pt>
                <c:pt idx="2067">
                  <c:v>5.77</c:v>
                </c:pt>
                <c:pt idx="2068">
                  <c:v>5.8159999999999998</c:v>
                </c:pt>
                <c:pt idx="2069">
                  <c:v>5.8380000000000001</c:v>
                </c:pt>
                <c:pt idx="2070">
                  <c:v>5.7720000000000002</c:v>
                </c:pt>
                <c:pt idx="2071">
                  <c:v>5.7919999999999998</c:v>
                </c:pt>
                <c:pt idx="2072">
                  <c:v>5.89</c:v>
                </c:pt>
                <c:pt idx="2073">
                  <c:v>5.8239999999999998</c:v>
                </c:pt>
                <c:pt idx="2074">
                  <c:v>5.7960000000000003</c:v>
                </c:pt>
                <c:pt idx="2075">
                  <c:v>5.8019999999999996</c:v>
                </c:pt>
                <c:pt idx="2076">
                  <c:v>6.0640000000000001</c:v>
                </c:pt>
                <c:pt idx="2077">
                  <c:v>6.1580000000000004</c:v>
                </c:pt>
                <c:pt idx="2078">
                  <c:v>6.226</c:v>
                </c:pt>
                <c:pt idx="2079">
                  <c:v>6.4580000000000002</c:v>
                </c:pt>
                <c:pt idx="2080">
                  <c:v>6.516</c:v>
                </c:pt>
                <c:pt idx="2081">
                  <c:v>6.274</c:v>
                </c:pt>
                <c:pt idx="2082">
                  <c:v>6.2859999999999996</c:v>
                </c:pt>
                <c:pt idx="2083">
                  <c:v>6.4580000000000002</c:v>
                </c:pt>
                <c:pt idx="2084">
                  <c:v>6.3120000000000003</c:v>
                </c:pt>
                <c:pt idx="2085">
                  <c:v>6.234</c:v>
                </c:pt>
                <c:pt idx="2086">
                  <c:v>6.2039999999999997</c:v>
                </c:pt>
                <c:pt idx="2087">
                  <c:v>6.1639999999999997</c:v>
                </c:pt>
                <c:pt idx="2088">
                  <c:v>5.9240000000000004</c:v>
                </c:pt>
                <c:pt idx="2089">
                  <c:v>5.782</c:v>
                </c:pt>
                <c:pt idx="2090">
                  <c:v>6.0960000000000001</c:v>
                </c:pt>
                <c:pt idx="2091">
                  <c:v>6.0460000000000003</c:v>
                </c:pt>
                <c:pt idx="2092">
                  <c:v>6.0019999999999998</c:v>
                </c:pt>
                <c:pt idx="2093">
                  <c:v>6.1820000000000004</c:v>
                </c:pt>
                <c:pt idx="2094">
                  <c:v>5.96</c:v>
                </c:pt>
                <c:pt idx="2095">
                  <c:v>5.6139999999999999</c:v>
                </c:pt>
                <c:pt idx="2096">
                  <c:v>5.3120000000000003</c:v>
                </c:pt>
                <c:pt idx="2097">
                  <c:v>5.2439999999999998</c:v>
                </c:pt>
                <c:pt idx="2098">
                  <c:v>5.2220000000000004</c:v>
                </c:pt>
                <c:pt idx="2099">
                  <c:v>5.1820000000000004</c:v>
                </c:pt>
                <c:pt idx="2100">
                  <c:v>5.3239999999999998</c:v>
                </c:pt>
                <c:pt idx="2101">
                  <c:v>5.1559999999999997</c:v>
                </c:pt>
                <c:pt idx="2102">
                  <c:v>5.1020000000000003</c:v>
                </c:pt>
                <c:pt idx="2103">
                  <c:v>5.2060000000000004</c:v>
                </c:pt>
                <c:pt idx="2104">
                  <c:v>5.3540000000000001</c:v>
                </c:pt>
                <c:pt idx="2105">
                  <c:v>5.43</c:v>
                </c:pt>
                <c:pt idx="2106">
                  <c:v>5.4660000000000002</c:v>
                </c:pt>
                <c:pt idx="2107">
                  <c:v>5.6539999999999999</c:v>
                </c:pt>
                <c:pt idx="2108">
                  <c:v>5.44</c:v>
                </c:pt>
                <c:pt idx="2109">
                  <c:v>5.39</c:v>
                </c:pt>
                <c:pt idx="2110">
                  <c:v>5.4480000000000004</c:v>
                </c:pt>
                <c:pt idx="2111">
                  <c:v>5.53</c:v>
                </c:pt>
                <c:pt idx="2112">
                  <c:v>5.5979999999999999</c:v>
                </c:pt>
                <c:pt idx="2113">
                  <c:v>5.492</c:v>
                </c:pt>
                <c:pt idx="2114">
                  <c:v>5.1859999999999999</c:v>
                </c:pt>
                <c:pt idx="2115">
                  <c:v>4.95</c:v>
                </c:pt>
                <c:pt idx="2116">
                  <c:v>4.78</c:v>
                </c:pt>
                <c:pt idx="2117">
                  <c:v>4.7759999999999998</c:v>
                </c:pt>
                <c:pt idx="2118">
                  <c:v>4.7119999999999997</c:v>
                </c:pt>
                <c:pt idx="2119">
                  <c:v>4.58</c:v>
                </c:pt>
                <c:pt idx="2120">
                  <c:v>4.45</c:v>
                </c:pt>
                <c:pt idx="2121">
                  <c:v>4.45</c:v>
                </c:pt>
                <c:pt idx="2122">
                  <c:v>4.2960000000000003</c:v>
                </c:pt>
                <c:pt idx="2123">
                  <c:v>4.4260000000000002</c:v>
                </c:pt>
                <c:pt idx="2124">
                  <c:v>4.3319999999999999</c:v>
                </c:pt>
                <c:pt idx="2125">
                  <c:v>4.0419999999999998</c:v>
                </c:pt>
                <c:pt idx="2126">
                  <c:v>3.7919999999999998</c:v>
                </c:pt>
                <c:pt idx="2127">
                  <c:v>3.55</c:v>
                </c:pt>
                <c:pt idx="2128">
                  <c:v>3.49</c:v>
                </c:pt>
                <c:pt idx="2129">
                  <c:v>3.274</c:v>
                </c:pt>
                <c:pt idx="2130">
                  <c:v>3.1360000000000001</c:v>
                </c:pt>
                <c:pt idx="2131">
                  <c:v>2.8740000000000001</c:v>
                </c:pt>
                <c:pt idx="2132">
                  <c:v>2.6320000000000001</c:v>
                </c:pt>
                <c:pt idx="2133">
                  <c:v>2.4279999999999999</c:v>
                </c:pt>
                <c:pt idx="2134">
                  <c:v>2.2839999999999998</c:v>
                </c:pt>
                <c:pt idx="2135">
                  <c:v>2.2040000000000002</c:v>
                </c:pt>
                <c:pt idx="2136">
                  <c:v>2.1160000000000001</c:v>
                </c:pt>
                <c:pt idx="2137">
                  <c:v>2.1760000000000002</c:v>
                </c:pt>
                <c:pt idx="2138">
                  <c:v>2.1720000000000002</c:v>
                </c:pt>
                <c:pt idx="2139">
                  <c:v>2.1480000000000001</c:v>
                </c:pt>
                <c:pt idx="2140">
                  <c:v>2.198</c:v>
                </c:pt>
                <c:pt idx="2141">
                  <c:v>2.08</c:v>
                </c:pt>
                <c:pt idx="2142">
                  <c:v>2.048</c:v>
                </c:pt>
                <c:pt idx="2143">
                  <c:v>2.0339999999999998</c:v>
                </c:pt>
                <c:pt idx="2144">
                  <c:v>1.9339999999999999</c:v>
                </c:pt>
                <c:pt idx="2145">
                  <c:v>2.0619999999999998</c:v>
                </c:pt>
                <c:pt idx="2146">
                  <c:v>2.202</c:v>
                </c:pt>
                <c:pt idx="2147">
                  <c:v>2.5920000000000001</c:v>
                </c:pt>
                <c:pt idx="2148">
                  <c:v>2.7679999999999998</c:v>
                </c:pt>
                <c:pt idx="2149">
                  <c:v>2.87</c:v>
                </c:pt>
                <c:pt idx="2150">
                  <c:v>3.1019999999999999</c:v>
                </c:pt>
                <c:pt idx="2151">
                  <c:v>3.17</c:v>
                </c:pt>
                <c:pt idx="2152">
                  <c:v>3.21</c:v>
                </c:pt>
                <c:pt idx="2153">
                  <c:v>3.3980000000000001</c:v>
                </c:pt>
                <c:pt idx="2154">
                  <c:v>3.6419999999999999</c:v>
                </c:pt>
                <c:pt idx="2155">
                  <c:v>3.6680000000000001</c:v>
                </c:pt>
                <c:pt idx="2156">
                  <c:v>3.9860000000000002</c:v>
                </c:pt>
                <c:pt idx="2157">
                  <c:v>3.964</c:v>
                </c:pt>
                <c:pt idx="2158">
                  <c:v>3.8620000000000001</c:v>
                </c:pt>
                <c:pt idx="2159">
                  <c:v>4.2960000000000003</c:v>
                </c:pt>
                <c:pt idx="2160">
                  <c:v>4.3099999999999996</c:v>
                </c:pt>
                <c:pt idx="2161">
                  <c:v>4.21</c:v>
                </c:pt>
                <c:pt idx="2162">
                  <c:v>4.5140000000000002</c:v>
                </c:pt>
                <c:pt idx="2163">
                  <c:v>4.3920000000000003</c:v>
                </c:pt>
                <c:pt idx="2164">
                  <c:v>4.5999999999999996</c:v>
                </c:pt>
                <c:pt idx="2165">
                  <c:v>4.8979999999999997</c:v>
                </c:pt>
                <c:pt idx="2166">
                  <c:v>5.31</c:v>
                </c:pt>
                <c:pt idx="2167">
                  <c:v>4.92</c:v>
                </c:pt>
                <c:pt idx="2168">
                  <c:v>5.0380000000000003</c:v>
                </c:pt>
                <c:pt idx="2169">
                  <c:v>5.194</c:v>
                </c:pt>
                <c:pt idx="2170">
                  <c:v>5.0419999999999998</c:v>
                </c:pt>
                <c:pt idx="2171">
                  <c:v>5.2279999999999998</c:v>
                </c:pt>
                <c:pt idx="2172">
                  <c:v>5.1420000000000003</c:v>
                </c:pt>
                <c:pt idx="2173">
                  <c:v>5.4180000000000001</c:v>
                </c:pt>
                <c:pt idx="2174">
                  <c:v>5.484</c:v>
                </c:pt>
                <c:pt idx="2175">
                  <c:v>5.6619999999999999</c:v>
                </c:pt>
                <c:pt idx="2176">
                  <c:v>5.57</c:v>
                </c:pt>
                <c:pt idx="2177">
                  <c:v>5.3479999999999999</c:v>
                </c:pt>
                <c:pt idx="2178">
                  <c:v>5.3819999999999997</c:v>
                </c:pt>
                <c:pt idx="2179">
                  <c:v>5.468</c:v>
                </c:pt>
                <c:pt idx="2180">
                  <c:v>5.44</c:v>
                </c:pt>
                <c:pt idx="2181">
                  <c:v>5.508</c:v>
                </c:pt>
                <c:pt idx="2182">
                  <c:v>5.3479999999999999</c:v>
                </c:pt>
                <c:pt idx="2183">
                  <c:v>5.0620000000000003</c:v>
                </c:pt>
                <c:pt idx="2184">
                  <c:v>5.0860000000000003</c:v>
                </c:pt>
                <c:pt idx="2185">
                  <c:v>5.03</c:v>
                </c:pt>
                <c:pt idx="2186">
                  <c:v>4.8220000000000001</c:v>
                </c:pt>
                <c:pt idx="2187">
                  <c:v>4.5540000000000003</c:v>
                </c:pt>
                <c:pt idx="2188">
                  <c:v>4.508</c:v>
                </c:pt>
                <c:pt idx="2189">
                  <c:v>4.2220000000000004</c:v>
                </c:pt>
                <c:pt idx="2190">
                  <c:v>4.016</c:v>
                </c:pt>
                <c:pt idx="2191">
                  <c:v>3.7080000000000002</c:v>
                </c:pt>
                <c:pt idx="2192">
                  <c:v>3.43</c:v>
                </c:pt>
                <c:pt idx="2193">
                  <c:v>3.0680000000000001</c:v>
                </c:pt>
                <c:pt idx="2194">
                  <c:v>2.77</c:v>
                </c:pt>
                <c:pt idx="2195">
                  <c:v>2.6739999999999999</c:v>
                </c:pt>
                <c:pt idx="2196">
                  <c:v>2.48</c:v>
                </c:pt>
                <c:pt idx="2197">
                  <c:v>2.2839999999999998</c:v>
                </c:pt>
                <c:pt idx="2198">
                  <c:v>2.14</c:v>
                </c:pt>
                <c:pt idx="2199">
                  <c:v>2.1139999999999999</c:v>
                </c:pt>
                <c:pt idx="2200">
                  <c:v>2.0640000000000001</c:v>
                </c:pt>
                <c:pt idx="2201">
                  <c:v>2.0960000000000001</c:v>
                </c:pt>
                <c:pt idx="2202">
                  <c:v>2.0859999999999999</c:v>
                </c:pt>
                <c:pt idx="2203">
                  <c:v>2.1139999999999999</c:v>
                </c:pt>
                <c:pt idx="2204">
                  <c:v>1.974</c:v>
                </c:pt>
                <c:pt idx="2205">
                  <c:v>1.9059999999999999</c:v>
                </c:pt>
                <c:pt idx="2206">
                  <c:v>1.8859999999999999</c:v>
                </c:pt>
                <c:pt idx="2207">
                  <c:v>1.8640000000000001</c:v>
                </c:pt>
                <c:pt idx="2208">
                  <c:v>1.8480000000000001</c:v>
                </c:pt>
                <c:pt idx="2209">
                  <c:v>1.798</c:v>
                </c:pt>
                <c:pt idx="2210">
                  <c:v>1.714</c:v>
                </c:pt>
                <c:pt idx="2211">
                  <c:v>1.696</c:v>
                </c:pt>
                <c:pt idx="2212">
                  <c:v>1.6879999999999999</c:v>
                </c:pt>
                <c:pt idx="2213">
                  <c:v>1.66</c:v>
                </c:pt>
                <c:pt idx="2214">
                  <c:v>1.712</c:v>
                </c:pt>
                <c:pt idx="2215">
                  <c:v>1.71</c:v>
                </c:pt>
                <c:pt idx="2216">
                  <c:v>1.736</c:v>
                </c:pt>
                <c:pt idx="2217">
                  <c:v>1.736</c:v>
                </c:pt>
                <c:pt idx="2218">
                  <c:v>1.736</c:v>
                </c:pt>
                <c:pt idx="2219">
                  <c:v>1.6859999999999999</c:v>
                </c:pt>
                <c:pt idx="2220">
                  <c:v>1.6459999999999999</c:v>
                </c:pt>
                <c:pt idx="2221">
                  <c:v>1.6719999999999999</c:v>
                </c:pt>
                <c:pt idx="2222">
                  <c:v>1.696</c:v>
                </c:pt>
                <c:pt idx="2223">
                  <c:v>1.7</c:v>
                </c:pt>
                <c:pt idx="2224">
                  <c:v>1.67</c:v>
                </c:pt>
                <c:pt idx="2225">
                  <c:v>1.6879999999999999</c:v>
                </c:pt>
                <c:pt idx="2226">
                  <c:v>1.6279999999999999</c:v>
                </c:pt>
                <c:pt idx="2227">
                  <c:v>1.6080000000000001</c:v>
                </c:pt>
                <c:pt idx="2228">
                  <c:v>1.5680000000000001</c:v>
                </c:pt>
                <c:pt idx="2229">
                  <c:v>1.6080000000000001</c:v>
                </c:pt>
                <c:pt idx="2230">
                  <c:v>1.5580000000000001</c:v>
                </c:pt>
                <c:pt idx="2231">
                  <c:v>1.6259999999999999</c:v>
                </c:pt>
                <c:pt idx="2232">
                  <c:v>1.6739999999999999</c:v>
                </c:pt>
                <c:pt idx="2233">
                  <c:v>1.696</c:v>
                </c:pt>
                <c:pt idx="2234">
                  <c:v>1.694</c:v>
                </c:pt>
                <c:pt idx="2235">
                  <c:v>1.694</c:v>
                </c:pt>
                <c:pt idx="2236">
                  <c:v>1.744</c:v>
                </c:pt>
                <c:pt idx="2237">
                  <c:v>1.802</c:v>
                </c:pt>
                <c:pt idx="2238">
                  <c:v>1.768</c:v>
                </c:pt>
                <c:pt idx="2239">
                  <c:v>1.6419999999999999</c:v>
                </c:pt>
                <c:pt idx="2240">
                  <c:v>1.6719999999999999</c:v>
                </c:pt>
                <c:pt idx="2241">
                  <c:v>1.782</c:v>
                </c:pt>
                <c:pt idx="2242">
                  <c:v>1.946</c:v>
                </c:pt>
                <c:pt idx="2243">
                  <c:v>2.23</c:v>
                </c:pt>
                <c:pt idx="2244">
                  <c:v>2.59</c:v>
                </c:pt>
                <c:pt idx="2245">
                  <c:v>2.86</c:v>
                </c:pt>
                <c:pt idx="2246">
                  <c:v>2.9860000000000002</c:v>
                </c:pt>
                <c:pt idx="2247">
                  <c:v>3.2559999999999998</c:v>
                </c:pt>
                <c:pt idx="2248">
                  <c:v>3.4220000000000002</c:v>
                </c:pt>
                <c:pt idx="2249">
                  <c:v>3.6819999999999999</c:v>
                </c:pt>
                <c:pt idx="2250">
                  <c:v>4.0679999999999996</c:v>
                </c:pt>
                <c:pt idx="2251">
                  <c:v>3.8580000000000001</c:v>
                </c:pt>
                <c:pt idx="2252">
                  <c:v>3.95</c:v>
                </c:pt>
                <c:pt idx="2253">
                  <c:v>4.3620000000000001</c:v>
                </c:pt>
                <c:pt idx="2254">
                  <c:v>4.71</c:v>
                </c:pt>
                <c:pt idx="2255">
                  <c:v>4.976</c:v>
                </c:pt>
                <c:pt idx="2256">
                  <c:v>4.9400000000000004</c:v>
                </c:pt>
                <c:pt idx="2257">
                  <c:v>4.8760000000000003</c:v>
                </c:pt>
                <c:pt idx="2258">
                  <c:v>4.8780000000000001</c:v>
                </c:pt>
                <c:pt idx="2259">
                  <c:v>4.8739999999999997</c:v>
                </c:pt>
                <c:pt idx="2260">
                  <c:v>5.1660000000000004</c:v>
                </c:pt>
                <c:pt idx="2261">
                  <c:v>5.4640000000000004</c:v>
                </c:pt>
                <c:pt idx="2262">
                  <c:v>5.4779999999999998</c:v>
                </c:pt>
                <c:pt idx="2263">
                  <c:v>5.5960000000000001</c:v>
                </c:pt>
                <c:pt idx="2264">
                  <c:v>5.6040000000000001</c:v>
                </c:pt>
                <c:pt idx="2265">
                  <c:v>5.7919999999999998</c:v>
                </c:pt>
                <c:pt idx="2266">
                  <c:v>5.9539999999999997</c:v>
                </c:pt>
                <c:pt idx="2267">
                  <c:v>5.8419999999999996</c:v>
                </c:pt>
                <c:pt idx="2268">
                  <c:v>6.0519999999999996</c:v>
                </c:pt>
                <c:pt idx="2269">
                  <c:v>6.0860000000000003</c:v>
                </c:pt>
                <c:pt idx="2270">
                  <c:v>6.0259999999999998</c:v>
                </c:pt>
                <c:pt idx="2271">
                  <c:v>5.93</c:v>
                </c:pt>
                <c:pt idx="2272">
                  <c:v>6.2160000000000002</c:v>
                </c:pt>
                <c:pt idx="2273">
                  <c:v>6.1719999999999997</c:v>
                </c:pt>
                <c:pt idx="2274">
                  <c:v>6.1280000000000001</c:v>
                </c:pt>
                <c:pt idx="2275">
                  <c:v>6.1520000000000001</c:v>
                </c:pt>
                <c:pt idx="2276">
                  <c:v>6.09</c:v>
                </c:pt>
                <c:pt idx="2277">
                  <c:v>5.9320000000000004</c:v>
                </c:pt>
                <c:pt idx="2278">
                  <c:v>5.86</c:v>
                </c:pt>
                <c:pt idx="2279">
                  <c:v>5.8920000000000003</c:v>
                </c:pt>
                <c:pt idx="2280">
                  <c:v>5.7480000000000002</c:v>
                </c:pt>
                <c:pt idx="2281">
                  <c:v>5.8339999999999996</c:v>
                </c:pt>
                <c:pt idx="2282">
                  <c:v>6.0460000000000003</c:v>
                </c:pt>
                <c:pt idx="2283">
                  <c:v>5.9219999999999997</c:v>
                </c:pt>
                <c:pt idx="2284">
                  <c:v>6.09</c:v>
                </c:pt>
                <c:pt idx="2285">
                  <c:v>6.17</c:v>
                </c:pt>
                <c:pt idx="2286">
                  <c:v>6.0460000000000003</c:v>
                </c:pt>
                <c:pt idx="2287">
                  <c:v>6.0439999999999996</c:v>
                </c:pt>
                <c:pt idx="2288">
                  <c:v>6.0419999999999998</c:v>
                </c:pt>
                <c:pt idx="2289">
                  <c:v>6.0140000000000002</c:v>
                </c:pt>
                <c:pt idx="2290">
                  <c:v>6.03</c:v>
                </c:pt>
                <c:pt idx="2291">
                  <c:v>6.08</c:v>
                </c:pt>
                <c:pt idx="2292">
                  <c:v>5.9580000000000002</c:v>
                </c:pt>
                <c:pt idx="2293">
                  <c:v>5.9720000000000004</c:v>
                </c:pt>
                <c:pt idx="2294">
                  <c:v>5.8559999999999999</c:v>
                </c:pt>
                <c:pt idx="2295">
                  <c:v>5.8719999999999999</c:v>
                </c:pt>
                <c:pt idx="2296">
                  <c:v>5.86</c:v>
                </c:pt>
                <c:pt idx="2297">
                  <c:v>5.6920000000000002</c:v>
                </c:pt>
                <c:pt idx="2298">
                  <c:v>5.49</c:v>
                </c:pt>
                <c:pt idx="2299">
                  <c:v>5.51</c:v>
                </c:pt>
                <c:pt idx="2300">
                  <c:v>5.5860000000000003</c:v>
                </c:pt>
                <c:pt idx="2301">
                  <c:v>5.6820000000000004</c:v>
                </c:pt>
                <c:pt idx="2302">
                  <c:v>5.7279999999999998</c:v>
                </c:pt>
                <c:pt idx="2303">
                  <c:v>5.742</c:v>
                </c:pt>
                <c:pt idx="2304">
                  <c:v>5.6859999999999999</c:v>
                </c:pt>
                <c:pt idx="2305">
                  <c:v>5.5460000000000003</c:v>
                </c:pt>
                <c:pt idx="2306">
                  <c:v>5.4</c:v>
                </c:pt>
                <c:pt idx="2307">
                  <c:v>5.2919999999999998</c:v>
                </c:pt>
                <c:pt idx="2308">
                  <c:v>5.1779999999999999</c:v>
                </c:pt>
                <c:pt idx="2309">
                  <c:v>5.1040000000000001</c:v>
                </c:pt>
                <c:pt idx="2310">
                  <c:v>4.9779999999999998</c:v>
                </c:pt>
                <c:pt idx="2311">
                  <c:v>5.1139999999999999</c:v>
                </c:pt>
                <c:pt idx="2312">
                  <c:v>5.5279999999999996</c:v>
                </c:pt>
                <c:pt idx="2313">
                  <c:v>5.68</c:v>
                </c:pt>
                <c:pt idx="2314">
                  <c:v>5.56</c:v>
                </c:pt>
                <c:pt idx="2315">
                  <c:v>5.51</c:v>
                </c:pt>
                <c:pt idx="2316">
                  <c:v>5.48</c:v>
                </c:pt>
                <c:pt idx="2317">
                  <c:v>5.5</c:v>
                </c:pt>
                <c:pt idx="2318">
                  <c:v>5.43</c:v>
                </c:pt>
                <c:pt idx="2319">
                  <c:v>5.4059999999999997</c:v>
                </c:pt>
                <c:pt idx="2320">
                  <c:v>5.4240000000000004</c:v>
                </c:pt>
                <c:pt idx="2321">
                  <c:v>5.4880000000000004</c:v>
                </c:pt>
                <c:pt idx="2322">
                  <c:v>5.444</c:v>
                </c:pt>
                <c:pt idx="2323">
                  <c:v>5.4059999999999997</c:v>
                </c:pt>
                <c:pt idx="2324">
                  <c:v>5.45</c:v>
                </c:pt>
                <c:pt idx="2325">
                  <c:v>5.5519999999999996</c:v>
                </c:pt>
                <c:pt idx="2326">
                  <c:v>5.5339999999999998</c:v>
                </c:pt>
                <c:pt idx="2327">
                  <c:v>5.508</c:v>
                </c:pt>
                <c:pt idx="2328">
                  <c:v>5.43</c:v>
                </c:pt>
                <c:pt idx="2329">
                  <c:v>5.5720000000000001</c:v>
                </c:pt>
                <c:pt idx="2330">
                  <c:v>5.8840000000000003</c:v>
                </c:pt>
                <c:pt idx="2331">
                  <c:v>5.9859999999999998</c:v>
                </c:pt>
                <c:pt idx="2332">
                  <c:v>5.8559999999999999</c:v>
                </c:pt>
                <c:pt idx="2333">
                  <c:v>6.13</c:v>
                </c:pt>
                <c:pt idx="2334">
                  <c:v>6.2839999999999998</c:v>
                </c:pt>
                <c:pt idx="2335">
                  <c:v>6.4160000000000004</c:v>
                </c:pt>
                <c:pt idx="2336">
                  <c:v>6.41</c:v>
                </c:pt>
                <c:pt idx="2337">
                  <c:v>6.3559999999999999</c:v>
                </c:pt>
                <c:pt idx="2338">
                  <c:v>6.25</c:v>
                </c:pt>
                <c:pt idx="2339">
                  <c:v>6.3540000000000001</c:v>
                </c:pt>
                <c:pt idx="2340">
                  <c:v>6.5140000000000002</c:v>
                </c:pt>
                <c:pt idx="2341">
                  <c:v>6.6280000000000001</c:v>
                </c:pt>
                <c:pt idx="2342">
                  <c:v>6.63</c:v>
                </c:pt>
                <c:pt idx="2343">
                  <c:v>6.63</c:v>
                </c:pt>
                <c:pt idx="2344">
                  <c:v>6.5979999999999999</c:v>
                </c:pt>
                <c:pt idx="2345">
                  <c:v>6.7039999999999997</c:v>
                </c:pt>
                <c:pt idx="2346">
                  <c:v>6.7380000000000004</c:v>
                </c:pt>
                <c:pt idx="2347">
                  <c:v>6.7720000000000002</c:v>
                </c:pt>
                <c:pt idx="2348">
                  <c:v>6.8840000000000003</c:v>
                </c:pt>
                <c:pt idx="2349">
                  <c:v>6.8579999999999997</c:v>
                </c:pt>
                <c:pt idx="2350">
                  <c:v>6.7439999999999998</c:v>
                </c:pt>
                <c:pt idx="2351">
                  <c:v>6.6360000000000001</c:v>
                </c:pt>
                <c:pt idx="2352">
                  <c:v>6.5259999999999998</c:v>
                </c:pt>
                <c:pt idx="2353">
                  <c:v>6.5279999999999996</c:v>
                </c:pt>
                <c:pt idx="2354">
                  <c:v>6.4580000000000002</c:v>
                </c:pt>
                <c:pt idx="2355">
                  <c:v>6.25</c:v>
                </c:pt>
                <c:pt idx="2356">
                  <c:v>5.9480000000000004</c:v>
                </c:pt>
                <c:pt idx="2357">
                  <c:v>5.774</c:v>
                </c:pt>
                <c:pt idx="2358">
                  <c:v>5.7759999999999998</c:v>
                </c:pt>
                <c:pt idx="2359">
                  <c:v>5.3440000000000003</c:v>
                </c:pt>
                <c:pt idx="2360">
                  <c:v>5.0839999999999996</c:v>
                </c:pt>
                <c:pt idx="2361">
                  <c:v>4.9740000000000002</c:v>
                </c:pt>
                <c:pt idx="2362">
                  <c:v>4.7519999999999998</c:v>
                </c:pt>
                <c:pt idx="2363">
                  <c:v>4.7439999999999998</c:v>
                </c:pt>
                <c:pt idx="2364">
                  <c:v>4.5919999999999996</c:v>
                </c:pt>
                <c:pt idx="2365">
                  <c:v>4.524</c:v>
                </c:pt>
                <c:pt idx="2366">
                  <c:v>4.5679999999999996</c:v>
                </c:pt>
                <c:pt idx="2367">
                  <c:v>4.5739999999999998</c:v>
                </c:pt>
                <c:pt idx="2368">
                  <c:v>4.702</c:v>
                </c:pt>
                <c:pt idx="2369">
                  <c:v>4.7960000000000003</c:v>
                </c:pt>
                <c:pt idx="2370">
                  <c:v>4.6159999999999997</c:v>
                </c:pt>
                <c:pt idx="2371">
                  <c:v>4.6859999999999999</c:v>
                </c:pt>
                <c:pt idx="2372">
                  <c:v>4.6239999999999997</c:v>
                </c:pt>
                <c:pt idx="2373">
                  <c:v>4.5419999999999998</c:v>
                </c:pt>
                <c:pt idx="2374">
                  <c:v>4.3460000000000001</c:v>
                </c:pt>
                <c:pt idx="2375">
                  <c:v>4.4219999999999997</c:v>
                </c:pt>
                <c:pt idx="2376">
                  <c:v>4.3159999999999998</c:v>
                </c:pt>
                <c:pt idx="2377">
                  <c:v>4.282</c:v>
                </c:pt>
                <c:pt idx="2378">
                  <c:v>4.1520000000000001</c:v>
                </c:pt>
                <c:pt idx="2379">
                  <c:v>4</c:v>
                </c:pt>
                <c:pt idx="2380">
                  <c:v>3.84</c:v>
                </c:pt>
                <c:pt idx="2381">
                  <c:v>3.698</c:v>
                </c:pt>
                <c:pt idx="2382">
                  <c:v>3.6659999999999999</c:v>
                </c:pt>
                <c:pt idx="2383">
                  <c:v>3.5059999999999998</c:v>
                </c:pt>
                <c:pt idx="2384">
                  <c:v>3.4239999999999999</c:v>
                </c:pt>
                <c:pt idx="2385">
                  <c:v>3.25</c:v>
                </c:pt>
                <c:pt idx="2386">
                  <c:v>3.0859999999999999</c:v>
                </c:pt>
                <c:pt idx="2387">
                  <c:v>2.8820000000000001</c:v>
                </c:pt>
                <c:pt idx="2388">
                  <c:v>2.786</c:v>
                </c:pt>
                <c:pt idx="2389">
                  <c:v>2.6259999999999999</c:v>
                </c:pt>
                <c:pt idx="2390">
                  <c:v>2.524</c:v>
                </c:pt>
                <c:pt idx="2391">
                  <c:v>2.492</c:v>
                </c:pt>
                <c:pt idx="2392">
                  <c:v>2.3839999999999999</c:v>
                </c:pt>
                <c:pt idx="2393">
                  <c:v>2.4020000000000001</c:v>
                </c:pt>
                <c:pt idx="2394">
                  <c:v>2.278</c:v>
                </c:pt>
                <c:pt idx="2395">
                  <c:v>2.1619999999999999</c:v>
                </c:pt>
                <c:pt idx="2396">
                  <c:v>2.1379999999999999</c:v>
                </c:pt>
                <c:pt idx="2397">
                  <c:v>2.1819999999999999</c:v>
                </c:pt>
                <c:pt idx="2398">
                  <c:v>2.1619999999999999</c:v>
                </c:pt>
                <c:pt idx="2399">
                  <c:v>2.0640000000000001</c:v>
                </c:pt>
                <c:pt idx="2400">
                  <c:v>1.986</c:v>
                </c:pt>
                <c:pt idx="2401">
                  <c:v>1.968</c:v>
                </c:pt>
                <c:pt idx="2402">
                  <c:v>2.044</c:v>
                </c:pt>
                <c:pt idx="2403">
                  <c:v>1.976</c:v>
                </c:pt>
                <c:pt idx="2404">
                  <c:v>1.946</c:v>
                </c:pt>
                <c:pt idx="2405">
                  <c:v>1.956</c:v>
                </c:pt>
                <c:pt idx="2406">
                  <c:v>1.89</c:v>
                </c:pt>
                <c:pt idx="2407">
                  <c:v>1.8660000000000001</c:v>
                </c:pt>
                <c:pt idx="2408">
                  <c:v>1.87</c:v>
                </c:pt>
                <c:pt idx="2409">
                  <c:v>1.8939999999999999</c:v>
                </c:pt>
                <c:pt idx="2410">
                  <c:v>1.85</c:v>
                </c:pt>
                <c:pt idx="2411">
                  <c:v>1.782</c:v>
                </c:pt>
                <c:pt idx="2412">
                  <c:v>1.738</c:v>
                </c:pt>
                <c:pt idx="2413">
                  <c:v>1.6539999999999999</c:v>
                </c:pt>
                <c:pt idx="2414">
                  <c:v>1.63</c:v>
                </c:pt>
                <c:pt idx="2415">
                  <c:v>1.714</c:v>
                </c:pt>
                <c:pt idx="2416">
                  <c:v>1.718</c:v>
                </c:pt>
                <c:pt idx="2417">
                  <c:v>1.6559999999999999</c:v>
                </c:pt>
                <c:pt idx="2418">
                  <c:v>1.63</c:v>
                </c:pt>
                <c:pt idx="2419">
                  <c:v>1.502</c:v>
                </c:pt>
                <c:pt idx="2420">
                  <c:v>1.4079999999999999</c:v>
                </c:pt>
                <c:pt idx="2421">
                  <c:v>1.3220000000000001</c:v>
                </c:pt>
                <c:pt idx="2422">
                  <c:v>1.194</c:v>
                </c:pt>
                <c:pt idx="2423">
                  <c:v>1.0920000000000001</c:v>
                </c:pt>
                <c:pt idx="2424">
                  <c:v>1.008</c:v>
                </c:pt>
                <c:pt idx="2425">
                  <c:v>0.91600000000000004</c:v>
                </c:pt>
                <c:pt idx="2426">
                  <c:v>0.86199999999999999</c:v>
                </c:pt>
                <c:pt idx="2427">
                  <c:v>0.75600000000000001</c:v>
                </c:pt>
                <c:pt idx="2428">
                  <c:v>0.68799999999999994</c:v>
                </c:pt>
                <c:pt idx="2429">
                  <c:v>0.62</c:v>
                </c:pt>
                <c:pt idx="2430">
                  <c:v>0.56200000000000006</c:v>
                </c:pt>
                <c:pt idx="2431">
                  <c:v>0.46600000000000003</c:v>
                </c:pt>
                <c:pt idx="2432">
                  <c:v>0.38200000000000001</c:v>
                </c:pt>
                <c:pt idx="2433">
                  <c:v>0.35599999999999998</c:v>
                </c:pt>
                <c:pt idx="2434">
                  <c:v>0.34200000000000003</c:v>
                </c:pt>
                <c:pt idx="2435">
                  <c:v>0.34599999999999997</c:v>
                </c:pt>
                <c:pt idx="2436">
                  <c:v>0.36799999999999999</c:v>
                </c:pt>
                <c:pt idx="2437">
                  <c:v>0.35399999999999998</c:v>
                </c:pt>
                <c:pt idx="2438">
                  <c:v>0.42</c:v>
                </c:pt>
                <c:pt idx="2439">
                  <c:v>0.41399999999999998</c:v>
                </c:pt>
                <c:pt idx="2440">
                  <c:v>0.39400000000000002</c:v>
                </c:pt>
                <c:pt idx="2441">
                  <c:v>0.376</c:v>
                </c:pt>
                <c:pt idx="2442">
                  <c:v>0.40400000000000003</c:v>
                </c:pt>
                <c:pt idx="2443">
                  <c:v>0.38800000000000001</c:v>
                </c:pt>
                <c:pt idx="2444">
                  <c:v>0.38400000000000001</c:v>
                </c:pt>
                <c:pt idx="2445">
                  <c:v>0.41599999999999998</c:v>
                </c:pt>
                <c:pt idx="2446">
                  <c:v>0.39</c:v>
                </c:pt>
                <c:pt idx="2447">
                  <c:v>0.38400000000000001</c:v>
                </c:pt>
                <c:pt idx="2448">
                  <c:v>0.42199999999999999</c:v>
                </c:pt>
                <c:pt idx="2449">
                  <c:v>0.38600000000000001</c:v>
                </c:pt>
                <c:pt idx="2450">
                  <c:v>0.42</c:v>
                </c:pt>
                <c:pt idx="2451">
                  <c:v>0.41199999999999998</c:v>
                </c:pt>
                <c:pt idx="2452">
                  <c:v>0.43</c:v>
                </c:pt>
                <c:pt idx="2453">
                  <c:v>0.436</c:v>
                </c:pt>
                <c:pt idx="2454">
                  <c:v>0.41199999999999998</c:v>
                </c:pt>
                <c:pt idx="2455">
                  <c:v>0.38800000000000001</c:v>
                </c:pt>
                <c:pt idx="2456">
                  <c:v>0.38600000000000001</c:v>
                </c:pt>
                <c:pt idx="2457">
                  <c:v>0.35199999999999998</c:v>
                </c:pt>
                <c:pt idx="2458">
                  <c:v>0.35199999999999998</c:v>
                </c:pt>
                <c:pt idx="2459">
                  <c:v>0.35599999999999998</c:v>
                </c:pt>
                <c:pt idx="2460">
                  <c:v>0.37</c:v>
                </c:pt>
                <c:pt idx="2461">
                  <c:v>0.33800000000000002</c:v>
                </c:pt>
                <c:pt idx="2462">
                  <c:v>0.35799999999999998</c:v>
                </c:pt>
                <c:pt idx="2463">
                  <c:v>0.372</c:v>
                </c:pt>
                <c:pt idx="2464">
                  <c:v>0.38800000000000001</c:v>
                </c:pt>
                <c:pt idx="2465">
                  <c:v>0.41199999999999998</c:v>
                </c:pt>
                <c:pt idx="2466">
                  <c:v>0.35399999999999998</c:v>
                </c:pt>
                <c:pt idx="2467">
                  <c:v>0.34799999999999998</c:v>
                </c:pt>
                <c:pt idx="2468">
                  <c:v>0.32600000000000001</c:v>
                </c:pt>
                <c:pt idx="2469">
                  <c:v>0.31</c:v>
                </c:pt>
                <c:pt idx="2470">
                  <c:v>0.34</c:v>
                </c:pt>
                <c:pt idx="2471">
                  <c:v>0.33600000000000002</c:v>
                </c:pt>
                <c:pt idx="2472">
                  <c:v>0.35199999999999998</c:v>
                </c:pt>
                <c:pt idx="2473">
                  <c:v>0.32800000000000001</c:v>
                </c:pt>
                <c:pt idx="2474">
                  <c:v>0.33200000000000002</c:v>
                </c:pt>
                <c:pt idx="2475">
                  <c:v>0.34200000000000003</c:v>
                </c:pt>
                <c:pt idx="2476">
                  <c:v>0.378</c:v>
                </c:pt>
                <c:pt idx="2477">
                  <c:v>0.37</c:v>
                </c:pt>
                <c:pt idx="2478">
                  <c:v>0.372</c:v>
                </c:pt>
                <c:pt idx="2479">
                  <c:v>0.37</c:v>
                </c:pt>
                <c:pt idx="2480">
                  <c:v>0.38200000000000001</c:v>
                </c:pt>
                <c:pt idx="2481">
                  <c:v>0.36399999999999999</c:v>
                </c:pt>
                <c:pt idx="2482">
                  <c:v>0.39600000000000002</c:v>
                </c:pt>
                <c:pt idx="2483">
                  <c:v>0.42</c:v>
                </c:pt>
                <c:pt idx="2484">
                  <c:v>0.42799999999999999</c:v>
                </c:pt>
                <c:pt idx="2485">
                  <c:v>0.45</c:v>
                </c:pt>
                <c:pt idx="2486">
                  <c:v>0.47799999999999998</c:v>
                </c:pt>
                <c:pt idx="2487">
                  <c:v>0.49199999999999999</c:v>
                </c:pt>
                <c:pt idx="2488">
                  <c:v>0.496</c:v>
                </c:pt>
                <c:pt idx="2489">
                  <c:v>0.48199999999999998</c:v>
                </c:pt>
                <c:pt idx="2490">
                  <c:v>0.48399999999999999</c:v>
                </c:pt>
                <c:pt idx="2491">
                  <c:v>0.48399999999999999</c:v>
                </c:pt>
                <c:pt idx="2492">
                  <c:v>0.47399999999999998</c:v>
                </c:pt>
                <c:pt idx="2493">
                  <c:v>0.49199999999999999</c:v>
                </c:pt>
                <c:pt idx="2494">
                  <c:v>0.52600000000000002</c:v>
                </c:pt>
                <c:pt idx="2495">
                  <c:v>0.52</c:v>
                </c:pt>
                <c:pt idx="2496">
                  <c:v>0.54400000000000004</c:v>
                </c:pt>
                <c:pt idx="2497">
                  <c:v>0.54800000000000004</c:v>
                </c:pt>
                <c:pt idx="2498">
                  <c:v>0.55000000000000004</c:v>
                </c:pt>
                <c:pt idx="2499">
                  <c:v>0.56999999999999995</c:v>
                </c:pt>
                <c:pt idx="2500">
                  <c:v>0.59</c:v>
                </c:pt>
                <c:pt idx="2501">
                  <c:v>0.60799999999999998</c:v>
                </c:pt>
                <c:pt idx="2502">
                  <c:v>0.622</c:v>
                </c:pt>
                <c:pt idx="2503">
                  <c:v>0.59799999999999998</c:v>
                </c:pt>
                <c:pt idx="2504">
                  <c:v>0.61399999999999999</c:v>
                </c:pt>
                <c:pt idx="2505">
                  <c:v>0.622</c:v>
                </c:pt>
                <c:pt idx="2506">
                  <c:v>0.59</c:v>
                </c:pt>
                <c:pt idx="2507">
                  <c:v>0.59399999999999997</c:v>
                </c:pt>
                <c:pt idx="2508">
                  <c:v>0.58199999999999996</c:v>
                </c:pt>
                <c:pt idx="2509">
                  <c:v>0.60799999999999998</c:v>
                </c:pt>
                <c:pt idx="2510">
                  <c:v>0.65400000000000003</c:v>
                </c:pt>
                <c:pt idx="2511">
                  <c:v>0.64800000000000002</c:v>
                </c:pt>
                <c:pt idx="2512">
                  <c:v>0.65800000000000003</c:v>
                </c:pt>
                <c:pt idx="2513">
                  <c:v>0.626</c:v>
                </c:pt>
                <c:pt idx="2514">
                  <c:v>0.626</c:v>
                </c:pt>
                <c:pt idx="2515">
                  <c:v>0.628</c:v>
                </c:pt>
                <c:pt idx="2516">
                  <c:v>0.63400000000000001</c:v>
                </c:pt>
                <c:pt idx="2517">
                  <c:v>0.61399999999999999</c:v>
                </c:pt>
                <c:pt idx="2518">
                  <c:v>0.624</c:v>
                </c:pt>
                <c:pt idx="2519">
                  <c:v>0.66200000000000003</c:v>
                </c:pt>
                <c:pt idx="2520">
                  <c:v>0.66800000000000004</c:v>
                </c:pt>
                <c:pt idx="2521">
                  <c:v>0.62</c:v>
                </c:pt>
                <c:pt idx="2522">
                  <c:v>0.6</c:v>
                </c:pt>
                <c:pt idx="2523">
                  <c:v>0.56799999999999995</c:v>
                </c:pt>
                <c:pt idx="2524">
                  <c:v>0.53</c:v>
                </c:pt>
                <c:pt idx="2525">
                  <c:v>0.49399999999999999</c:v>
                </c:pt>
                <c:pt idx="2526">
                  <c:v>0.45</c:v>
                </c:pt>
                <c:pt idx="2527">
                  <c:v>0.41</c:v>
                </c:pt>
                <c:pt idx="2528">
                  <c:v>0.41399999999999998</c:v>
                </c:pt>
                <c:pt idx="2529">
                  <c:v>0.35</c:v>
                </c:pt>
                <c:pt idx="2530">
                  <c:v>0.35599999999999998</c:v>
                </c:pt>
                <c:pt idx="2531">
                  <c:v>0.35</c:v>
                </c:pt>
                <c:pt idx="2532">
                  <c:v>0.376</c:v>
                </c:pt>
                <c:pt idx="2533">
                  <c:v>0.48399999999999999</c:v>
                </c:pt>
                <c:pt idx="2534">
                  <c:v>0.55800000000000005</c:v>
                </c:pt>
                <c:pt idx="2535">
                  <c:v>0.67800000000000005</c:v>
                </c:pt>
                <c:pt idx="2536">
                  <c:v>0.85599999999999998</c:v>
                </c:pt>
                <c:pt idx="2537">
                  <c:v>0.93400000000000005</c:v>
                </c:pt>
                <c:pt idx="2538">
                  <c:v>0.96199999999999997</c:v>
                </c:pt>
                <c:pt idx="2539">
                  <c:v>1</c:v>
                </c:pt>
                <c:pt idx="2540">
                  <c:v>1.044</c:v>
                </c:pt>
                <c:pt idx="2541">
                  <c:v>1.014</c:v>
                </c:pt>
                <c:pt idx="2542">
                  <c:v>0.99199999999999999</c:v>
                </c:pt>
                <c:pt idx="2543">
                  <c:v>1.0880000000000001</c:v>
                </c:pt>
                <c:pt idx="2544">
                  <c:v>1.1060000000000001</c:v>
                </c:pt>
                <c:pt idx="2545">
                  <c:v>1.1599999999999999</c:v>
                </c:pt>
                <c:pt idx="2546">
                  <c:v>1.2</c:v>
                </c:pt>
                <c:pt idx="2547">
                  <c:v>1.266</c:v>
                </c:pt>
                <c:pt idx="2548">
                  <c:v>1.3240000000000001</c:v>
                </c:pt>
                <c:pt idx="2549">
                  <c:v>1.3919999999999999</c:v>
                </c:pt>
                <c:pt idx="2550">
                  <c:v>1.528</c:v>
                </c:pt>
                <c:pt idx="2551">
                  <c:v>1.714</c:v>
                </c:pt>
                <c:pt idx="2552">
                  <c:v>1.8120000000000001</c:v>
                </c:pt>
                <c:pt idx="2553">
                  <c:v>1.968</c:v>
                </c:pt>
                <c:pt idx="2554">
                  <c:v>2.1139999999999999</c:v>
                </c:pt>
                <c:pt idx="2555">
                  <c:v>2.2559999999999998</c:v>
                </c:pt>
                <c:pt idx="2556">
                  <c:v>2.42</c:v>
                </c:pt>
                <c:pt idx="2557">
                  <c:v>2.5760000000000001</c:v>
                </c:pt>
                <c:pt idx="2558">
                  <c:v>2.6419999999999999</c:v>
                </c:pt>
                <c:pt idx="2559">
                  <c:v>2.7280000000000002</c:v>
                </c:pt>
                <c:pt idx="2560">
                  <c:v>2.746</c:v>
                </c:pt>
                <c:pt idx="2561">
                  <c:v>2.82</c:v>
                </c:pt>
                <c:pt idx="2562">
                  <c:v>2.774</c:v>
                </c:pt>
                <c:pt idx="2563">
                  <c:v>2.8220000000000001</c:v>
                </c:pt>
                <c:pt idx="2564">
                  <c:v>2.7879999999999998</c:v>
                </c:pt>
                <c:pt idx="2565">
                  <c:v>2.972</c:v>
                </c:pt>
                <c:pt idx="2566">
                  <c:v>3.08</c:v>
                </c:pt>
                <c:pt idx="2567">
                  <c:v>3.05</c:v>
                </c:pt>
                <c:pt idx="2568">
                  <c:v>3.0840000000000001</c:v>
                </c:pt>
                <c:pt idx="2569">
                  <c:v>2.98</c:v>
                </c:pt>
                <c:pt idx="2570">
                  <c:v>3.0139999999999998</c:v>
                </c:pt>
                <c:pt idx="2571">
                  <c:v>2.85</c:v>
                </c:pt>
                <c:pt idx="2572">
                  <c:v>2.6760000000000002</c:v>
                </c:pt>
                <c:pt idx="2573">
                  <c:v>2.6579999999999999</c:v>
                </c:pt>
                <c:pt idx="2574">
                  <c:v>2.5680000000000001</c:v>
                </c:pt>
                <c:pt idx="2575">
                  <c:v>2.6160000000000001</c:v>
                </c:pt>
                <c:pt idx="2576">
                  <c:v>2.5539999999999998</c:v>
                </c:pt>
                <c:pt idx="2577">
                  <c:v>2.4260000000000002</c:v>
                </c:pt>
                <c:pt idx="2578">
                  <c:v>2.4119999999999999</c:v>
                </c:pt>
                <c:pt idx="2579">
                  <c:v>2.5299999999999998</c:v>
                </c:pt>
                <c:pt idx="2580">
                  <c:v>2.4860000000000002</c:v>
                </c:pt>
                <c:pt idx="2581">
                  <c:v>2.5579999999999998</c:v>
                </c:pt>
                <c:pt idx="2582">
                  <c:v>2.6659999999999999</c:v>
                </c:pt>
                <c:pt idx="2583">
                  <c:v>2.7719999999999998</c:v>
                </c:pt>
                <c:pt idx="2584">
                  <c:v>2.8860000000000001</c:v>
                </c:pt>
                <c:pt idx="2585">
                  <c:v>2.964</c:v>
                </c:pt>
                <c:pt idx="2586">
                  <c:v>3.1560000000000001</c:v>
                </c:pt>
                <c:pt idx="2587">
                  <c:v>3.1019999999999999</c:v>
                </c:pt>
                <c:pt idx="2588">
                  <c:v>3.0539999999999998</c:v>
                </c:pt>
                <c:pt idx="2589">
                  <c:v>3.278</c:v>
                </c:pt>
                <c:pt idx="2590">
                  <c:v>3.3940000000000001</c:v>
                </c:pt>
                <c:pt idx="2591">
                  <c:v>3.5179999999999998</c:v>
                </c:pt>
                <c:pt idx="2592">
                  <c:v>3.8580000000000001</c:v>
                </c:pt>
                <c:pt idx="2593">
                  <c:v>3.8919999999999999</c:v>
                </c:pt>
                <c:pt idx="2594">
                  <c:v>3.9359999999999999</c:v>
                </c:pt>
                <c:pt idx="2595">
                  <c:v>3.9020000000000001</c:v>
                </c:pt>
                <c:pt idx="2596">
                  <c:v>3.9319999999999999</c:v>
                </c:pt>
                <c:pt idx="2597">
                  <c:v>3.9820000000000002</c:v>
                </c:pt>
                <c:pt idx="2598">
                  <c:v>3.9460000000000002</c:v>
                </c:pt>
                <c:pt idx="2599">
                  <c:v>3.722</c:v>
                </c:pt>
                <c:pt idx="2600">
                  <c:v>3.6080000000000001</c:v>
                </c:pt>
                <c:pt idx="2601">
                  <c:v>3.444</c:v>
                </c:pt>
                <c:pt idx="2602">
                  <c:v>3.5139999999999998</c:v>
                </c:pt>
                <c:pt idx="2603">
                  <c:v>3.53</c:v>
                </c:pt>
                <c:pt idx="2604">
                  <c:v>3.59</c:v>
                </c:pt>
                <c:pt idx="2605">
                  <c:v>3.536</c:v>
                </c:pt>
                <c:pt idx="2606">
                  <c:v>3.6339999999999999</c:v>
                </c:pt>
                <c:pt idx="2607">
                  <c:v>3.468</c:v>
                </c:pt>
                <c:pt idx="2608">
                  <c:v>3.4740000000000002</c:v>
                </c:pt>
                <c:pt idx="2609">
                  <c:v>3.32</c:v>
                </c:pt>
                <c:pt idx="2610">
                  <c:v>3.28</c:v>
                </c:pt>
                <c:pt idx="2611">
                  <c:v>3.286</c:v>
                </c:pt>
                <c:pt idx="2612">
                  <c:v>3.3239999999999998</c:v>
                </c:pt>
                <c:pt idx="2613">
                  <c:v>3.266</c:v>
                </c:pt>
                <c:pt idx="2614">
                  <c:v>3.4060000000000001</c:v>
                </c:pt>
                <c:pt idx="2615">
                  <c:v>3.4260000000000002</c:v>
                </c:pt>
                <c:pt idx="2616">
                  <c:v>3.28</c:v>
                </c:pt>
                <c:pt idx="2617">
                  <c:v>3.34</c:v>
                </c:pt>
                <c:pt idx="2618">
                  <c:v>3.532</c:v>
                </c:pt>
                <c:pt idx="2619">
                  <c:v>3.6520000000000001</c:v>
                </c:pt>
                <c:pt idx="2620">
                  <c:v>3.87</c:v>
                </c:pt>
                <c:pt idx="2621">
                  <c:v>3.8660000000000001</c:v>
                </c:pt>
                <c:pt idx="2622">
                  <c:v>3.8439999999999999</c:v>
                </c:pt>
                <c:pt idx="2623">
                  <c:v>3.8860000000000001</c:v>
                </c:pt>
                <c:pt idx="2624">
                  <c:v>3.7320000000000002</c:v>
                </c:pt>
                <c:pt idx="2625">
                  <c:v>3.5920000000000001</c:v>
                </c:pt>
                <c:pt idx="2626">
                  <c:v>3.488</c:v>
                </c:pt>
                <c:pt idx="2627">
                  <c:v>3.1760000000000002</c:v>
                </c:pt>
                <c:pt idx="2628">
                  <c:v>3.0859999999999999</c:v>
                </c:pt>
                <c:pt idx="2629">
                  <c:v>3.09</c:v>
                </c:pt>
                <c:pt idx="2630">
                  <c:v>2.968</c:v>
                </c:pt>
                <c:pt idx="2631">
                  <c:v>2.956</c:v>
                </c:pt>
                <c:pt idx="2632">
                  <c:v>3.024</c:v>
                </c:pt>
                <c:pt idx="2633">
                  <c:v>2.96</c:v>
                </c:pt>
                <c:pt idx="2634">
                  <c:v>2.8420000000000001</c:v>
                </c:pt>
                <c:pt idx="2635">
                  <c:v>2.952</c:v>
                </c:pt>
                <c:pt idx="2636">
                  <c:v>2.9079999999999999</c:v>
                </c:pt>
                <c:pt idx="2637">
                  <c:v>2.9660000000000002</c:v>
                </c:pt>
                <c:pt idx="2638">
                  <c:v>2.8940000000000001</c:v>
                </c:pt>
                <c:pt idx="2639">
                  <c:v>2.8959999999999999</c:v>
                </c:pt>
                <c:pt idx="2640">
                  <c:v>3.0179999999999998</c:v>
                </c:pt>
                <c:pt idx="2641">
                  <c:v>3.1840000000000002</c:v>
                </c:pt>
                <c:pt idx="2642">
                  <c:v>3.3079999999999998</c:v>
                </c:pt>
                <c:pt idx="2643">
                  <c:v>3.3580000000000001</c:v>
                </c:pt>
                <c:pt idx="2644">
                  <c:v>3.214</c:v>
                </c:pt>
                <c:pt idx="2645">
                  <c:v>3.238</c:v>
                </c:pt>
                <c:pt idx="2646">
                  <c:v>3.1680000000000001</c:v>
                </c:pt>
                <c:pt idx="2647">
                  <c:v>3.2559999999999998</c:v>
                </c:pt>
                <c:pt idx="2648">
                  <c:v>3.246</c:v>
                </c:pt>
                <c:pt idx="2649">
                  <c:v>3.298</c:v>
                </c:pt>
                <c:pt idx="2650">
                  <c:v>3.282</c:v>
                </c:pt>
                <c:pt idx="2651">
                  <c:v>3.464</c:v>
                </c:pt>
                <c:pt idx="2652">
                  <c:v>3.4119999999999999</c:v>
                </c:pt>
                <c:pt idx="2653">
                  <c:v>3.5139999999999998</c:v>
                </c:pt>
                <c:pt idx="2654">
                  <c:v>3.52</c:v>
                </c:pt>
                <c:pt idx="2655">
                  <c:v>3.468</c:v>
                </c:pt>
                <c:pt idx="2656">
                  <c:v>3.714</c:v>
                </c:pt>
                <c:pt idx="2657">
                  <c:v>3.694</c:v>
                </c:pt>
                <c:pt idx="2658">
                  <c:v>3.7160000000000002</c:v>
                </c:pt>
                <c:pt idx="2659">
                  <c:v>3.7160000000000002</c:v>
                </c:pt>
                <c:pt idx="2660">
                  <c:v>3.77</c:v>
                </c:pt>
                <c:pt idx="2661">
                  <c:v>3.8180000000000001</c:v>
                </c:pt>
                <c:pt idx="2662">
                  <c:v>3.7120000000000002</c:v>
                </c:pt>
                <c:pt idx="2663">
                  <c:v>3.54</c:v>
                </c:pt>
                <c:pt idx="2664">
                  <c:v>3.4580000000000002</c:v>
                </c:pt>
                <c:pt idx="2665">
                  <c:v>3.6539999999999999</c:v>
                </c:pt>
                <c:pt idx="2666">
                  <c:v>3.4039999999999999</c:v>
                </c:pt>
                <c:pt idx="2667">
                  <c:v>3.226</c:v>
                </c:pt>
                <c:pt idx="2668">
                  <c:v>3.19</c:v>
                </c:pt>
                <c:pt idx="2669">
                  <c:v>2.9940000000000002</c:v>
                </c:pt>
                <c:pt idx="2670">
                  <c:v>3.1920000000000002</c:v>
                </c:pt>
                <c:pt idx="2671">
                  <c:v>3.3159999999999998</c:v>
                </c:pt>
                <c:pt idx="2672">
                  <c:v>3.4420000000000002</c:v>
                </c:pt>
                <c:pt idx="2673">
                  <c:v>3.6040000000000001</c:v>
                </c:pt>
                <c:pt idx="2674">
                  <c:v>3.8639999999999999</c:v>
                </c:pt>
                <c:pt idx="2675">
                  <c:v>3.89</c:v>
                </c:pt>
                <c:pt idx="2676">
                  <c:v>4.0579999999999998</c:v>
                </c:pt>
                <c:pt idx="2677">
                  <c:v>4.2779999999999996</c:v>
                </c:pt>
                <c:pt idx="2678">
                  <c:v>4.6120000000000001</c:v>
                </c:pt>
                <c:pt idx="2679">
                  <c:v>4.7519999999999998</c:v>
                </c:pt>
                <c:pt idx="2680">
                  <c:v>4.976</c:v>
                </c:pt>
                <c:pt idx="2681">
                  <c:v>5.1280000000000001</c:v>
                </c:pt>
                <c:pt idx="2682">
                  <c:v>5.3959999999999999</c:v>
                </c:pt>
                <c:pt idx="2683">
                  <c:v>5.0839999999999996</c:v>
                </c:pt>
                <c:pt idx="2684">
                  <c:v>5.1760000000000002</c:v>
                </c:pt>
                <c:pt idx="2685">
                  <c:v>5.234</c:v>
                </c:pt>
                <c:pt idx="2686">
                  <c:v>5.5339999999999998</c:v>
                </c:pt>
                <c:pt idx="2687">
                  <c:v>5.5</c:v>
                </c:pt>
                <c:pt idx="2688">
                  <c:v>5.3819999999999997</c:v>
                </c:pt>
                <c:pt idx="2689">
                  <c:v>5.5279999999999996</c:v>
                </c:pt>
                <c:pt idx="2690">
                  <c:v>5.5</c:v>
                </c:pt>
                <c:pt idx="2691">
                  <c:v>5.3940000000000001</c:v>
                </c:pt>
                <c:pt idx="2692">
                  <c:v>5.32</c:v>
                </c:pt>
                <c:pt idx="2693">
                  <c:v>5.2480000000000002</c:v>
                </c:pt>
                <c:pt idx="2694">
                  <c:v>5.15</c:v>
                </c:pt>
                <c:pt idx="2695">
                  <c:v>5.0380000000000003</c:v>
                </c:pt>
                <c:pt idx="2696">
                  <c:v>4.9859999999999998</c:v>
                </c:pt>
                <c:pt idx="2697">
                  <c:v>5.0119999999999996</c:v>
                </c:pt>
                <c:pt idx="2698">
                  <c:v>4.952</c:v>
                </c:pt>
                <c:pt idx="2699">
                  <c:v>4.9279999999999999</c:v>
                </c:pt>
                <c:pt idx="2700">
                  <c:v>4.8899999999999997</c:v>
                </c:pt>
                <c:pt idx="2701">
                  <c:v>4.8620000000000001</c:v>
                </c:pt>
                <c:pt idx="2702">
                  <c:v>4.8540000000000001</c:v>
                </c:pt>
                <c:pt idx="2703">
                  <c:v>4.8620000000000001</c:v>
                </c:pt>
                <c:pt idx="2704">
                  <c:v>4.8419999999999996</c:v>
                </c:pt>
                <c:pt idx="2705">
                  <c:v>4.8899999999999997</c:v>
                </c:pt>
                <c:pt idx="2706">
                  <c:v>4.8719999999999999</c:v>
                </c:pt>
                <c:pt idx="2707">
                  <c:v>4.8620000000000001</c:v>
                </c:pt>
                <c:pt idx="2708">
                  <c:v>4.8479999999999999</c:v>
                </c:pt>
                <c:pt idx="2709">
                  <c:v>4.88</c:v>
                </c:pt>
                <c:pt idx="2710">
                  <c:v>4.87</c:v>
                </c:pt>
                <c:pt idx="2711">
                  <c:v>4.8520000000000003</c:v>
                </c:pt>
                <c:pt idx="2712">
                  <c:v>5.0119999999999996</c:v>
                </c:pt>
                <c:pt idx="2713">
                  <c:v>5.0880000000000001</c:v>
                </c:pt>
                <c:pt idx="2714">
                  <c:v>5.09</c:v>
                </c:pt>
                <c:pt idx="2715">
                  <c:v>5.3339999999999996</c:v>
                </c:pt>
                <c:pt idx="2716">
                  <c:v>5.2140000000000004</c:v>
                </c:pt>
                <c:pt idx="2717">
                  <c:v>5.2779999999999996</c:v>
                </c:pt>
                <c:pt idx="2718">
                  <c:v>5.0599999999999996</c:v>
                </c:pt>
                <c:pt idx="2719">
                  <c:v>5.0199999999999996</c:v>
                </c:pt>
                <c:pt idx="2720">
                  <c:v>4.97</c:v>
                </c:pt>
                <c:pt idx="2721">
                  <c:v>4.7039999999999997</c:v>
                </c:pt>
                <c:pt idx="2722">
                  <c:v>4.6820000000000004</c:v>
                </c:pt>
                <c:pt idx="2723">
                  <c:v>4.6520000000000001</c:v>
                </c:pt>
                <c:pt idx="2724">
                  <c:v>4.4619999999999997</c:v>
                </c:pt>
                <c:pt idx="2725">
                  <c:v>4.3540000000000001</c:v>
                </c:pt>
                <c:pt idx="2726">
                  <c:v>4.484</c:v>
                </c:pt>
                <c:pt idx="2727">
                  <c:v>4.4240000000000004</c:v>
                </c:pt>
                <c:pt idx="2728">
                  <c:v>4.4059999999999997</c:v>
                </c:pt>
                <c:pt idx="2729">
                  <c:v>4.4080000000000004</c:v>
                </c:pt>
                <c:pt idx="2730">
                  <c:v>4.3019999999999996</c:v>
                </c:pt>
                <c:pt idx="2731">
                  <c:v>4.2880000000000003</c:v>
                </c:pt>
                <c:pt idx="2732">
                  <c:v>4.28</c:v>
                </c:pt>
                <c:pt idx="2733">
                  <c:v>4.2859999999999996</c:v>
                </c:pt>
                <c:pt idx="2734">
                  <c:v>4.1719999999999997</c:v>
                </c:pt>
                <c:pt idx="2735">
                  <c:v>4.1539999999999999</c:v>
                </c:pt>
                <c:pt idx="2736">
                  <c:v>4.2140000000000004</c:v>
                </c:pt>
                <c:pt idx="2737">
                  <c:v>4.2619999999999996</c:v>
                </c:pt>
                <c:pt idx="2738">
                  <c:v>4.41</c:v>
                </c:pt>
                <c:pt idx="2739">
                  <c:v>4.3559999999999999</c:v>
                </c:pt>
                <c:pt idx="2740">
                  <c:v>4.1040000000000001</c:v>
                </c:pt>
                <c:pt idx="2741">
                  <c:v>4.0819999999999999</c:v>
                </c:pt>
                <c:pt idx="2742">
                  <c:v>3.51</c:v>
                </c:pt>
                <c:pt idx="2743">
                  <c:v>3.4780000000000002</c:v>
                </c:pt>
                <c:pt idx="2744">
                  <c:v>3.5419999999999998</c:v>
                </c:pt>
                <c:pt idx="2745">
                  <c:v>3.3959999999999999</c:v>
                </c:pt>
                <c:pt idx="2746">
                  <c:v>3.2559999999999998</c:v>
                </c:pt>
                <c:pt idx="2747">
                  <c:v>3.28</c:v>
                </c:pt>
                <c:pt idx="2748">
                  <c:v>3.1059999999999999</c:v>
                </c:pt>
                <c:pt idx="2749">
                  <c:v>3.0779999999999998</c:v>
                </c:pt>
                <c:pt idx="2750">
                  <c:v>3.2519999999999998</c:v>
                </c:pt>
                <c:pt idx="2751">
                  <c:v>3.448</c:v>
                </c:pt>
                <c:pt idx="2752">
                  <c:v>3.2919999999999998</c:v>
                </c:pt>
                <c:pt idx="2753">
                  <c:v>3.2280000000000002</c:v>
                </c:pt>
                <c:pt idx="2754">
                  <c:v>3.3660000000000001</c:v>
                </c:pt>
                <c:pt idx="2755">
                  <c:v>3.46</c:v>
                </c:pt>
                <c:pt idx="2756">
                  <c:v>3.4159999999999999</c:v>
                </c:pt>
                <c:pt idx="2757">
                  <c:v>3.3860000000000001</c:v>
                </c:pt>
                <c:pt idx="2758">
                  <c:v>3.3260000000000001</c:v>
                </c:pt>
                <c:pt idx="2759">
                  <c:v>3.3420000000000001</c:v>
                </c:pt>
                <c:pt idx="2760">
                  <c:v>3.36</c:v>
                </c:pt>
                <c:pt idx="2761">
                  <c:v>3.5219999999999998</c:v>
                </c:pt>
                <c:pt idx="2762">
                  <c:v>3.6179999999999999</c:v>
                </c:pt>
                <c:pt idx="2763">
                  <c:v>3.6379999999999999</c:v>
                </c:pt>
                <c:pt idx="2764">
                  <c:v>3.88</c:v>
                </c:pt>
                <c:pt idx="2765">
                  <c:v>3.82</c:v>
                </c:pt>
                <c:pt idx="2766">
                  <c:v>4.0060000000000002</c:v>
                </c:pt>
                <c:pt idx="2767">
                  <c:v>4.0439999999999996</c:v>
                </c:pt>
                <c:pt idx="2768">
                  <c:v>4.0540000000000003</c:v>
                </c:pt>
                <c:pt idx="2769">
                  <c:v>4.22</c:v>
                </c:pt>
                <c:pt idx="2770">
                  <c:v>4.3979999999999997</c:v>
                </c:pt>
                <c:pt idx="2771">
                  <c:v>4.42</c:v>
                </c:pt>
                <c:pt idx="2772">
                  <c:v>4.5380000000000003</c:v>
                </c:pt>
                <c:pt idx="2773">
                  <c:v>4.6159999999999997</c:v>
                </c:pt>
                <c:pt idx="2774">
                  <c:v>4.8040000000000003</c:v>
                </c:pt>
                <c:pt idx="2775">
                  <c:v>4.9539999999999997</c:v>
                </c:pt>
                <c:pt idx="2776">
                  <c:v>5.0380000000000003</c:v>
                </c:pt>
                <c:pt idx="2777">
                  <c:v>5.282</c:v>
                </c:pt>
                <c:pt idx="2778">
                  <c:v>5.3120000000000003</c:v>
                </c:pt>
                <c:pt idx="2779">
                  <c:v>5.4160000000000004</c:v>
                </c:pt>
                <c:pt idx="2780">
                  <c:v>5.3920000000000003</c:v>
                </c:pt>
                <c:pt idx="2781">
                  <c:v>5.07</c:v>
                </c:pt>
                <c:pt idx="2782">
                  <c:v>4.8419999999999996</c:v>
                </c:pt>
                <c:pt idx="2783">
                  <c:v>4.53</c:v>
                </c:pt>
                <c:pt idx="2784">
                  <c:v>4.5</c:v>
                </c:pt>
                <c:pt idx="2785">
                  <c:v>4.5739999999999998</c:v>
                </c:pt>
                <c:pt idx="2786">
                  <c:v>4.4240000000000004</c:v>
                </c:pt>
                <c:pt idx="2787">
                  <c:v>4.37</c:v>
                </c:pt>
                <c:pt idx="2788">
                  <c:v>4.1660000000000004</c:v>
                </c:pt>
                <c:pt idx="2789">
                  <c:v>4.1319999999999997</c:v>
                </c:pt>
                <c:pt idx="2790">
                  <c:v>4.1360000000000001</c:v>
                </c:pt>
                <c:pt idx="2791">
                  <c:v>4.048</c:v>
                </c:pt>
                <c:pt idx="2792">
                  <c:v>3.8820000000000001</c:v>
                </c:pt>
                <c:pt idx="2793">
                  <c:v>3.8780000000000001</c:v>
                </c:pt>
                <c:pt idx="2794">
                  <c:v>3.8519999999999999</c:v>
                </c:pt>
                <c:pt idx="2795">
                  <c:v>3.8279999999999998</c:v>
                </c:pt>
                <c:pt idx="2796">
                  <c:v>3.7480000000000002</c:v>
                </c:pt>
                <c:pt idx="2797">
                  <c:v>3.71</c:v>
                </c:pt>
                <c:pt idx="2798">
                  <c:v>3.66</c:v>
                </c:pt>
                <c:pt idx="2799">
                  <c:v>3.5720000000000001</c:v>
                </c:pt>
                <c:pt idx="2800">
                  <c:v>3.6040000000000001</c:v>
                </c:pt>
                <c:pt idx="2801">
                  <c:v>3.6339999999999999</c:v>
                </c:pt>
                <c:pt idx="2802">
                  <c:v>3.6259999999999999</c:v>
                </c:pt>
                <c:pt idx="2803">
                  <c:v>3.5859999999999999</c:v>
                </c:pt>
                <c:pt idx="2804">
                  <c:v>3.5459999999999998</c:v>
                </c:pt>
                <c:pt idx="2805">
                  <c:v>3.5760000000000001</c:v>
                </c:pt>
                <c:pt idx="2806">
                  <c:v>3.8380000000000001</c:v>
                </c:pt>
                <c:pt idx="2807">
                  <c:v>3.8140000000000001</c:v>
                </c:pt>
                <c:pt idx="2808">
                  <c:v>3.9180000000000001</c:v>
                </c:pt>
                <c:pt idx="2809">
                  <c:v>4.1260000000000003</c:v>
                </c:pt>
                <c:pt idx="2810">
                  <c:v>4.1260000000000003</c:v>
                </c:pt>
                <c:pt idx="2811">
                  <c:v>4.3220000000000001</c:v>
                </c:pt>
                <c:pt idx="2812">
                  <c:v>4.5919999999999996</c:v>
                </c:pt>
                <c:pt idx="2813">
                  <c:v>4.3739999999999997</c:v>
                </c:pt>
                <c:pt idx="2814">
                  <c:v>4.4459999999999997</c:v>
                </c:pt>
                <c:pt idx="2815">
                  <c:v>4.5339999999999998</c:v>
                </c:pt>
                <c:pt idx="2816">
                  <c:v>4.62</c:v>
                </c:pt>
                <c:pt idx="2817">
                  <c:v>4.68</c:v>
                </c:pt>
                <c:pt idx="2818">
                  <c:v>4.8</c:v>
                </c:pt>
                <c:pt idx="2819">
                  <c:v>4.8659999999999997</c:v>
                </c:pt>
                <c:pt idx="2820">
                  <c:v>4.9359999999999999</c:v>
                </c:pt>
                <c:pt idx="2821">
                  <c:v>5.2119999999999997</c:v>
                </c:pt>
                <c:pt idx="2822">
                  <c:v>5.4560000000000004</c:v>
                </c:pt>
                <c:pt idx="2823">
                  <c:v>5.7880000000000003</c:v>
                </c:pt>
                <c:pt idx="2824">
                  <c:v>6.06</c:v>
                </c:pt>
                <c:pt idx="2825">
                  <c:v>6.1260000000000003</c:v>
                </c:pt>
                <c:pt idx="2826">
                  <c:v>6.07</c:v>
                </c:pt>
                <c:pt idx="2827">
                  <c:v>6.2140000000000004</c:v>
                </c:pt>
                <c:pt idx="2828">
                  <c:v>6.3380000000000001</c:v>
                </c:pt>
                <c:pt idx="2829">
                  <c:v>6.28</c:v>
                </c:pt>
                <c:pt idx="2830">
                  <c:v>6.35</c:v>
                </c:pt>
                <c:pt idx="2831">
                  <c:v>6.4820000000000002</c:v>
                </c:pt>
                <c:pt idx="2832">
                  <c:v>6.7240000000000002</c:v>
                </c:pt>
                <c:pt idx="2833">
                  <c:v>6.8</c:v>
                </c:pt>
                <c:pt idx="2834">
                  <c:v>6.8140000000000001</c:v>
                </c:pt>
                <c:pt idx="2835">
                  <c:v>6.8259999999999996</c:v>
                </c:pt>
                <c:pt idx="2836">
                  <c:v>6.758</c:v>
                </c:pt>
                <c:pt idx="2837">
                  <c:v>6.6980000000000004</c:v>
                </c:pt>
                <c:pt idx="2838">
                  <c:v>6.6539999999999999</c:v>
                </c:pt>
                <c:pt idx="2839">
                  <c:v>6.6420000000000003</c:v>
                </c:pt>
                <c:pt idx="2840">
                  <c:v>6.7039999999999997</c:v>
                </c:pt>
                <c:pt idx="2841">
                  <c:v>6.718</c:v>
                </c:pt>
                <c:pt idx="2842">
                  <c:v>6.7859999999999996</c:v>
                </c:pt>
                <c:pt idx="2843">
                  <c:v>6.798</c:v>
                </c:pt>
                <c:pt idx="2844">
                  <c:v>6.806</c:v>
                </c:pt>
                <c:pt idx="2845">
                  <c:v>6.8159999999999998</c:v>
                </c:pt>
                <c:pt idx="2846">
                  <c:v>6.8959999999999999</c:v>
                </c:pt>
                <c:pt idx="2847">
                  <c:v>6.7919999999999998</c:v>
                </c:pt>
                <c:pt idx="2848">
                  <c:v>6.9240000000000004</c:v>
                </c:pt>
                <c:pt idx="2849">
                  <c:v>6.6959999999999997</c:v>
                </c:pt>
                <c:pt idx="2850">
                  <c:v>6.8280000000000003</c:v>
                </c:pt>
                <c:pt idx="2851">
                  <c:v>7.0140000000000002</c:v>
                </c:pt>
                <c:pt idx="2852">
                  <c:v>7.056</c:v>
                </c:pt>
                <c:pt idx="2853">
                  <c:v>6.944</c:v>
                </c:pt>
                <c:pt idx="2854">
                  <c:v>6.79</c:v>
                </c:pt>
                <c:pt idx="2855">
                  <c:v>6.8040000000000003</c:v>
                </c:pt>
                <c:pt idx="2856">
                  <c:v>7.0739999999999998</c:v>
                </c:pt>
                <c:pt idx="2857">
                  <c:v>7.008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0C0-4CAA-A7C6-007E08F25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773439"/>
        <c:axId val="349772479"/>
      </c:scatterChart>
      <c:valAx>
        <c:axId val="349773439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Time (days)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2479"/>
        <c:crosses val="autoZero"/>
        <c:crossBetween val="midCat"/>
      </c:valAx>
      <c:valAx>
        <c:axId val="349772479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Power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3439"/>
        <c:crosses val="autoZero"/>
        <c:crossBetween val="midCat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'Demand and Wind May 2022'!$F$1</c:f>
              <c:strCache>
                <c:ptCount val="1"/>
                <c:pt idx="0">
                  <c:v>Actual demand (GW)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2022'!$F$2:$F$2859</c:f>
              <c:numCache>
                <c:formatCode>General</c:formatCode>
                <c:ptCount val="2858"/>
                <c:pt idx="0">
                  <c:v>3.5990000000000002</c:v>
                </c:pt>
                <c:pt idx="1">
                  <c:v>3.6110000000000002</c:v>
                </c:pt>
                <c:pt idx="2">
                  <c:v>3.5670000000000002</c:v>
                </c:pt>
                <c:pt idx="3">
                  <c:v>3.5169999999999999</c:v>
                </c:pt>
                <c:pt idx="4">
                  <c:v>3.47</c:v>
                </c:pt>
                <c:pt idx="5">
                  <c:v>3.4369999999999998</c:v>
                </c:pt>
                <c:pt idx="6">
                  <c:v>3.4020000000000001</c:v>
                </c:pt>
                <c:pt idx="7">
                  <c:v>3.37</c:v>
                </c:pt>
                <c:pt idx="8">
                  <c:v>3.3439999999999999</c:v>
                </c:pt>
                <c:pt idx="9">
                  <c:v>3.3530000000000002</c:v>
                </c:pt>
                <c:pt idx="10">
                  <c:v>3.33</c:v>
                </c:pt>
                <c:pt idx="11">
                  <c:v>3.2959999999999998</c:v>
                </c:pt>
                <c:pt idx="12">
                  <c:v>3.2759999999999998</c:v>
                </c:pt>
                <c:pt idx="13">
                  <c:v>3.2789999999999999</c:v>
                </c:pt>
                <c:pt idx="14">
                  <c:v>3.258</c:v>
                </c:pt>
                <c:pt idx="15">
                  <c:v>3.2429999999999999</c:v>
                </c:pt>
                <c:pt idx="16">
                  <c:v>3.2480000000000002</c:v>
                </c:pt>
                <c:pt idx="17">
                  <c:v>3.2709999999999999</c:v>
                </c:pt>
                <c:pt idx="18">
                  <c:v>3.2629999999999999</c:v>
                </c:pt>
                <c:pt idx="19">
                  <c:v>3.28</c:v>
                </c:pt>
                <c:pt idx="20">
                  <c:v>3.302</c:v>
                </c:pt>
                <c:pt idx="21">
                  <c:v>3.3639999999999999</c:v>
                </c:pt>
                <c:pt idx="22">
                  <c:v>3.383</c:v>
                </c:pt>
                <c:pt idx="23">
                  <c:v>3.4460000000000002</c:v>
                </c:pt>
                <c:pt idx="24">
                  <c:v>3.5190000000000001</c:v>
                </c:pt>
                <c:pt idx="25">
                  <c:v>3.6190000000000002</c:v>
                </c:pt>
                <c:pt idx="26">
                  <c:v>3.6760000000000002</c:v>
                </c:pt>
                <c:pt idx="27">
                  <c:v>3.7869999999999999</c:v>
                </c:pt>
                <c:pt idx="28">
                  <c:v>3.931</c:v>
                </c:pt>
                <c:pt idx="29">
                  <c:v>4.1260000000000003</c:v>
                </c:pt>
                <c:pt idx="30">
                  <c:v>4.2370000000000001</c:v>
                </c:pt>
                <c:pt idx="31">
                  <c:v>4.3600000000000003</c:v>
                </c:pt>
                <c:pt idx="32">
                  <c:v>4.4960000000000004</c:v>
                </c:pt>
                <c:pt idx="33">
                  <c:v>4.6589999999999998</c:v>
                </c:pt>
                <c:pt idx="34">
                  <c:v>4.7510000000000003</c:v>
                </c:pt>
                <c:pt idx="35">
                  <c:v>4.8360000000000003</c:v>
                </c:pt>
                <c:pt idx="36">
                  <c:v>4.8949999999999996</c:v>
                </c:pt>
                <c:pt idx="37">
                  <c:v>4.9320000000000004</c:v>
                </c:pt>
                <c:pt idx="38">
                  <c:v>4.9720000000000004</c:v>
                </c:pt>
                <c:pt idx="39">
                  <c:v>4.9859999999999998</c:v>
                </c:pt>
                <c:pt idx="40">
                  <c:v>4.9740000000000002</c:v>
                </c:pt>
                <c:pt idx="41">
                  <c:v>4.9829999999999997</c:v>
                </c:pt>
                <c:pt idx="42">
                  <c:v>4.9909999999999997</c:v>
                </c:pt>
                <c:pt idx="43">
                  <c:v>5.008</c:v>
                </c:pt>
                <c:pt idx="44">
                  <c:v>5.0149999999999997</c:v>
                </c:pt>
                <c:pt idx="45">
                  <c:v>5.0199999999999996</c:v>
                </c:pt>
                <c:pt idx="46">
                  <c:v>5.01</c:v>
                </c:pt>
                <c:pt idx="47">
                  <c:v>5.0129999999999999</c:v>
                </c:pt>
                <c:pt idx="48">
                  <c:v>5.0110000000000001</c:v>
                </c:pt>
                <c:pt idx="49">
                  <c:v>5.0209999999999999</c:v>
                </c:pt>
                <c:pt idx="50">
                  <c:v>5.0330000000000004</c:v>
                </c:pt>
                <c:pt idx="51">
                  <c:v>5.016</c:v>
                </c:pt>
                <c:pt idx="52">
                  <c:v>5.0220000000000002</c:v>
                </c:pt>
                <c:pt idx="53">
                  <c:v>4.9820000000000002</c:v>
                </c:pt>
                <c:pt idx="54">
                  <c:v>4.92</c:v>
                </c:pt>
                <c:pt idx="55">
                  <c:v>4.9080000000000004</c:v>
                </c:pt>
                <c:pt idx="56">
                  <c:v>4.8840000000000003</c:v>
                </c:pt>
                <c:pt idx="57">
                  <c:v>4.8719999999999999</c:v>
                </c:pt>
                <c:pt idx="58">
                  <c:v>4.8559999999999999</c:v>
                </c:pt>
                <c:pt idx="59">
                  <c:v>4.8250000000000002</c:v>
                </c:pt>
                <c:pt idx="60">
                  <c:v>4.819</c:v>
                </c:pt>
                <c:pt idx="61">
                  <c:v>4.8280000000000003</c:v>
                </c:pt>
                <c:pt idx="62">
                  <c:v>4.8159999999999998</c:v>
                </c:pt>
                <c:pt idx="63">
                  <c:v>4.8380000000000001</c:v>
                </c:pt>
                <c:pt idx="64">
                  <c:v>4.8550000000000004</c:v>
                </c:pt>
                <c:pt idx="65">
                  <c:v>4.8959999999999999</c:v>
                </c:pt>
                <c:pt idx="66">
                  <c:v>4.9359999999999999</c:v>
                </c:pt>
                <c:pt idx="67">
                  <c:v>5.0090000000000003</c:v>
                </c:pt>
                <c:pt idx="68">
                  <c:v>5.0650000000000004</c:v>
                </c:pt>
                <c:pt idx="69">
                  <c:v>5.12</c:v>
                </c:pt>
                <c:pt idx="70">
                  <c:v>5.157</c:v>
                </c:pt>
                <c:pt idx="71">
                  <c:v>5.1630000000000003</c:v>
                </c:pt>
                <c:pt idx="72">
                  <c:v>5.1589999999999998</c:v>
                </c:pt>
                <c:pt idx="73">
                  <c:v>5.1159999999999997</c:v>
                </c:pt>
                <c:pt idx="74">
                  <c:v>5.0949999999999998</c:v>
                </c:pt>
                <c:pt idx="75">
                  <c:v>5.0410000000000004</c:v>
                </c:pt>
                <c:pt idx="76">
                  <c:v>4.9989999999999997</c:v>
                </c:pt>
                <c:pt idx="77">
                  <c:v>4.9459999999999997</c:v>
                </c:pt>
                <c:pt idx="78">
                  <c:v>4.9139999999999997</c:v>
                </c:pt>
                <c:pt idx="79">
                  <c:v>4.8929999999999998</c:v>
                </c:pt>
                <c:pt idx="80">
                  <c:v>4.8470000000000004</c:v>
                </c:pt>
                <c:pt idx="81">
                  <c:v>4.8280000000000003</c:v>
                </c:pt>
                <c:pt idx="82">
                  <c:v>4.827</c:v>
                </c:pt>
                <c:pt idx="83">
                  <c:v>4.843</c:v>
                </c:pt>
                <c:pt idx="84">
                  <c:v>4.9669999999999996</c:v>
                </c:pt>
                <c:pt idx="85">
                  <c:v>4.9029999999999996</c:v>
                </c:pt>
                <c:pt idx="86">
                  <c:v>4.82</c:v>
                </c:pt>
                <c:pt idx="87">
                  <c:v>4.6970000000000001</c:v>
                </c:pt>
                <c:pt idx="88">
                  <c:v>4.62</c:v>
                </c:pt>
                <c:pt idx="89">
                  <c:v>4.5250000000000004</c:v>
                </c:pt>
                <c:pt idx="90">
                  <c:v>4.41</c:v>
                </c:pt>
                <c:pt idx="91">
                  <c:v>4.2880000000000003</c:v>
                </c:pt>
                <c:pt idx="92">
                  <c:v>4.1559999999999997</c:v>
                </c:pt>
                <c:pt idx="93">
                  <c:v>4.0609999999999999</c:v>
                </c:pt>
                <c:pt idx="94">
                  <c:v>3.972</c:v>
                </c:pt>
                <c:pt idx="95">
                  <c:v>3.875</c:v>
                </c:pt>
                <c:pt idx="96">
                  <c:v>3.831</c:v>
                </c:pt>
                <c:pt idx="97">
                  <c:v>3.8140000000000001</c:v>
                </c:pt>
                <c:pt idx="98">
                  <c:v>3.7629999999999999</c:v>
                </c:pt>
                <c:pt idx="99">
                  <c:v>3.722</c:v>
                </c:pt>
                <c:pt idx="100">
                  <c:v>3.677</c:v>
                </c:pt>
                <c:pt idx="101">
                  <c:v>3.6419999999999999</c:v>
                </c:pt>
                <c:pt idx="102">
                  <c:v>3.5979999999999999</c:v>
                </c:pt>
                <c:pt idx="103">
                  <c:v>3.5579999999999998</c:v>
                </c:pt>
                <c:pt idx="104">
                  <c:v>3.528</c:v>
                </c:pt>
                <c:pt idx="105">
                  <c:v>3.5209999999999999</c:v>
                </c:pt>
                <c:pt idx="106">
                  <c:v>3.4969999999999999</c:v>
                </c:pt>
                <c:pt idx="107">
                  <c:v>3.4769999999999999</c:v>
                </c:pt>
                <c:pt idx="108">
                  <c:v>3.4489999999999998</c:v>
                </c:pt>
                <c:pt idx="109">
                  <c:v>3.4460000000000002</c:v>
                </c:pt>
                <c:pt idx="110">
                  <c:v>3.4359999999999999</c:v>
                </c:pt>
                <c:pt idx="111">
                  <c:v>3.4279999999999999</c:v>
                </c:pt>
                <c:pt idx="112">
                  <c:v>3.4279999999999999</c:v>
                </c:pt>
                <c:pt idx="113">
                  <c:v>3.444</c:v>
                </c:pt>
                <c:pt idx="114">
                  <c:v>3.4359999999999999</c:v>
                </c:pt>
                <c:pt idx="115">
                  <c:v>3.452</c:v>
                </c:pt>
                <c:pt idx="116">
                  <c:v>3.47</c:v>
                </c:pt>
                <c:pt idx="117">
                  <c:v>3.524</c:v>
                </c:pt>
                <c:pt idx="118">
                  <c:v>3.5489999999999999</c:v>
                </c:pt>
                <c:pt idx="119">
                  <c:v>3.6059999999999999</c:v>
                </c:pt>
                <c:pt idx="120">
                  <c:v>3.677</c:v>
                </c:pt>
                <c:pt idx="121">
                  <c:v>3.7919999999999998</c:v>
                </c:pt>
                <c:pt idx="122">
                  <c:v>3.8639999999999999</c:v>
                </c:pt>
                <c:pt idx="123">
                  <c:v>3.98</c:v>
                </c:pt>
                <c:pt idx="124">
                  <c:v>4.133</c:v>
                </c:pt>
                <c:pt idx="125">
                  <c:v>4.3609999999999998</c:v>
                </c:pt>
                <c:pt idx="126">
                  <c:v>4.47</c:v>
                </c:pt>
                <c:pt idx="127">
                  <c:v>4.6070000000000002</c:v>
                </c:pt>
                <c:pt idx="128">
                  <c:v>4.7430000000000003</c:v>
                </c:pt>
                <c:pt idx="129">
                  <c:v>4.9249999999999998</c:v>
                </c:pt>
                <c:pt idx="130">
                  <c:v>5.0149999999999997</c:v>
                </c:pt>
                <c:pt idx="131">
                  <c:v>5.0739999999999998</c:v>
                </c:pt>
                <c:pt idx="132">
                  <c:v>5.1219999999999999</c:v>
                </c:pt>
                <c:pt idx="133">
                  <c:v>5.1449999999999996</c:v>
                </c:pt>
                <c:pt idx="134">
                  <c:v>5.1449999999999996</c:v>
                </c:pt>
                <c:pt idx="135">
                  <c:v>5.1369999999999996</c:v>
                </c:pt>
                <c:pt idx="136">
                  <c:v>5.1109999999999998</c:v>
                </c:pt>
                <c:pt idx="137">
                  <c:v>5.0919999999999996</c:v>
                </c:pt>
                <c:pt idx="138">
                  <c:v>5.0629999999999997</c:v>
                </c:pt>
                <c:pt idx="139">
                  <c:v>5.0590000000000002</c:v>
                </c:pt>
                <c:pt idx="140">
                  <c:v>5.0510000000000002</c:v>
                </c:pt>
                <c:pt idx="141">
                  <c:v>5.032</c:v>
                </c:pt>
                <c:pt idx="142">
                  <c:v>5.0049999999999999</c:v>
                </c:pt>
                <c:pt idx="143">
                  <c:v>5.0019999999999998</c:v>
                </c:pt>
                <c:pt idx="144">
                  <c:v>4.976</c:v>
                </c:pt>
                <c:pt idx="145">
                  <c:v>4.992</c:v>
                </c:pt>
                <c:pt idx="146">
                  <c:v>4.9800000000000004</c:v>
                </c:pt>
                <c:pt idx="147">
                  <c:v>4.9909999999999997</c:v>
                </c:pt>
                <c:pt idx="148">
                  <c:v>4.9729999999999999</c:v>
                </c:pt>
                <c:pt idx="149">
                  <c:v>4.915</c:v>
                </c:pt>
                <c:pt idx="150">
                  <c:v>4.8470000000000004</c:v>
                </c:pt>
                <c:pt idx="151">
                  <c:v>4.8070000000000004</c:v>
                </c:pt>
                <c:pt idx="152">
                  <c:v>4.7709999999999999</c:v>
                </c:pt>
                <c:pt idx="153">
                  <c:v>4.7610000000000001</c:v>
                </c:pt>
                <c:pt idx="154">
                  <c:v>4.7300000000000004</c:v>
                </c:pt>
                <c:pt idx="155">
                  <c:v>4.7229999999999999</c:v>
                </c:pt>
                <c:pt idx="156">
                  <c:v>4.7050000000000001</c:v>
                </c:pt>
                <c:pt idx="157">
                  <c:v>4.7089999999999996</c:v>
                </c:pt>
                <c:pt idx="158">
                  <c:v>4.718</c:v>
                </c:pt>
                <c:pt idx="159">
                  <c:v>4.7249999999999996</c:v>
                </c:pt>
                <c:pt idx="160">
                  <c:v>4.7380000000000004</c:v>
                </c:pt>
                <c:pt idx="161">
                  <c:v>4.8</c:v>
                </c:pt>
                <c:pt idx="162">
                  <c:v>4.8470000000000004</c:v>
                </c:pt>
                <c:pt idx="163">
                  <c:v>4.8940000000000001</c:v>
                </c:pt>
                <c:pt idx="164">
                  <c:v>4.9509999999999996</c:v>
                </c:pt>
                <c:pt idx="165">
                  <c:v>5.0229999999999997</c:v>
                </c:pt>
                <c:pt idx="166">
                  <c:v>5.0670000000000002</c:v>
                </c:pt>
                <c:pt idx="167">
                  <c:v>5.0830000000000002</c:v>
                </c:pt>
                <c:pt idx="168">
                  <c:v>5.0670000000000002</c:v>
                </c:pt>
                <c:pt idx="169">
                  <c:v>5.0369999999999999</c:v>
                </c:pt>
                <c:pt idx="170">
                  <c:v>5</c:v>
                </c:pt>
                <c:pt idx="171">
                  <c:v>4.97</c:v>
                </c:pt>
                <c:pt idx="172">
                  <c:v>4.9320000000000004</c:v>
                </c:pt>
                <c:pt idx="173">
                  <c:v>4.9160000000000004</c:v>
                </c:pt>
                <c:pt idx="174">
                  <c:v>4.8920000000000003</c:v>
                </c:pt>
                <c:pt idx="175">
                  <c:v>4.8529999999999998</c:v>
                </c:pt>
                <c:pt idx="176">
                  <c:v>4.8410000000000002</c:v>
                </c:pt>
                <c:pt idx="177">
                  <c:v>4.8319999999999999</c:v>
                </c:pt>
                <c:pt idx="178">
                  <c:v>4.8499999999999996</c:v>
                </c:pt>
                <c:pt idx="179">
                  <c:v>4.8920000000000003</c:v>
                </c:pt>
                <c:pt idx="180">
                  <c:v>4.9429999999999996</c:v>
                </c:pt>
                <c:pt idx="181">
                  <c:v>4.9050000000000002</c:v>
                </c:pt>
                <c:pt idx="182">
                  <c:v>4.8390000000000004</c:v>
                </c:pt>
                <c:pt idx="183">
                  <c:v>4.7389999999999999</c:v>
                </c:pt>
                <c:pt idx="184">
                  <c:v>4.6219999999999999</c:v>
                </c:pt>
                <c:pt idx="185">
                  <c:v>4.4710000000000001</c:v>
                </c:pt>
                <c:pt idx="186">
                  <c:v>4.3369999999999997</c:v>
                </c:pt>
                <c:pt idx="187">
                  <c:v>4.2210000000000001</c:v>
                </c:pt>
                <c:pt idx="188">
                  <c:v>4.1100000000000003</c:v>
                </c:pt>
                <c:pt idx="189">
                  <c:v>3.996</c:v>
                </c:pt>
                <c:pt idx="190">
                  <c:v>3.8849999999999998</c:v>
                </c:pt>
                <c:pt idx="191">
                  <c:v>3.81</c:v>
                </c:pt>
                <c:pt idx="192">
                  <c:v>3.7639999999999998</c:v>
                </c:pt>
                <c:pt idx="193">
                  <c:v>3.7629999999999999</c:v>
                </c:pt>
                <c:pt idx="194">
                  <c:v>3.71</c:v>
                </c:pt>
                <c:pt idx="195">
                  <c:v>3.6560000000000001</c:v>
                </c:pt>
                <c:pt idx="196">
                  <c:v>3.5939999999999999</c:v>
                </c:pt>
                <c:pt idx="197">
                  <c:v>3.5449999999999999</c:v>
                </c:pt>
                <c:pt idx="198">
                  <c:v>3.51</c:v>
                </c:pt>
                <c:pt idx="199">
                  <c:v>3.4820000000000002</c:v>
                </c:pt>
                <c:pt idx="200">
                  <c:v>3.4580000000000002</c:v>
                </c:pt>
                <c:pt idx="201">
                  <c:v>3.4689999999999999</c:v>
                </c:pt>
                <c:pt idx="202">
                  <c:v>3.4239999999999999</c:v>
                </c:pt>
                <c:pt idx="203">
                  <c:v>3.3959999999999999</c:v>
                </c:pt>
                <c:pt idx="204">
                  <c:v>3.3719999999999999</c:v>
                </c:pt>
                <c:pt idx="205">
                  <c:v>3.34</c:v>
                </c:pt>
                <c:pt idx="206">
                  <c:v>3.3290000000000002</c:v>
                </c:pt>
                <c:pt idx="207">
                  <c:v>3.33</c:v>
                </c:pt>
                <c:pt idx="208">
                  <c:v>3.33</c:v>
                </c:pt>
                <c:pt idx="209">
                  <c:v>3.3380000000000001</c:v>
                </c:pt>
                <c:pt idx="210">
                  <c:v>3.3380000000000001</c:v>
                </c:pt>
                <c:pt idx="211">
                  <c:v>3.3530000000000002</c:v>
                </c:pt>
                <c:pt idx="212">
                  <c:v>3.3940000000000001</c:v>
                </c:pt>
                <c:pt idx="213">
                  <c:v>3.4470000000000001</c:v>
                </c:pt>
                <c:pt idx="214">
                  <c:v>3.4470000000000001</c:v>
                </c:pt>
                <c:pt idx="215">
                  <c:v>3.4950000000000001</c:v>
                </c:pt>
                <c:pt idx="216">
                  <c:v>3.556</c:v>
                </c:pt>
                <c:pt idx="217">
                  <c:v>3.6659999999999999</c:v>
                </c:pt>
                <c:pt idx="218">
                  <c:v>3.73</c:v>
                </c:pt>
                <c:pt idx="219">
                  <c:v>3.87</c:v>
                </c:pt>
                <c:pt idx="220">
                  <c:v>4.0190000000000001</c:v>
                </c:pt>
                <c:pt idx="221">
                  <c:v>4.2210000000000001</c:v>
                </c:pt>
                <c:pt idx="222">
                  <c:v>4.34</c:v>
                </c:pt>
                <c:pt idx="223">
                  <c:v>4.5</c:v>
                </c:pt>
                <c:pt idx="224">
                  <c:v>4.6230000000000002</c:v>
                </c:pt>
                <c:pt idx="225">
                  <c:v>4.7439999999999998</c:v>
                </c:pt>
                <c:pt idx="226">
                  <c:v>4.8410000000000002</c:v>
                </c:pt>
                <c:pt idx="227">
                  <c:v>4.9119999999999999</c:v>
                </c:pt>
                <c:pt idx="228">
                  <c:v>4.9630000000000001</c:v>
                </c:pt>
                <c:pt idx="229">
                  <c:v>4.976</c:v>
                </c:pt>
                <c:pt idx="230">
                  <c:v>4.9850000000000003</c:v>
                </c:pt>
                <c:pt idx="231">
                  <c:v>4.9770000000000003</c:v>
                </c:pt>
                <c:pt idx="232">
                  <c:v>4.9619999999999997</c:v>
                </c:pt>
                <c:pt idx="233">
                  <c:v>4.9390000000000001</c:v>
                </c:pt>
                <c:pt idx="234">
                  <c:v>4.9340000000000002</c:v>
                </c:pt>
                <c:pt idx="235">
                  <c:v>4.9320000000000004</c:v>
                </c:pt>
                <c:pt idx="236">
                  <c:v>4.907</c:v>
                </c:pt>
                <c:pt idx="237">
                  <c:v>4.915</c:v>
                </c:pt>
                <c:pt idx="238">
                  <c:v>4.8860000000000001</c:v>
                </c:pt>
                <c:pt idx="239">
                  <c:v>4.8940000000000001</c:v>
                </c:pt>
                <c:pt idx="240">
                  <c:v>4.8760000000000003</c:v>
                </c:pt>
                <c:pt idx="241">
                  <c:v>4.8869999999999996</c:v>
                </c:pt>
                <c:pt idx="242">
                  <c:v>4.8810000000000002</c:v>
                </c:pt>
                <c:pt idx="243">
                  <c:v>4.8849999999999998</c:v>
                </c:pt>
                <c:pt idx="244">
                  <c:v>4.8849999999999998</c:v>
                </c:pt>
                <c:pt idx="245">
                  <c:v>4.8460000000000001</c:v>
                </c:pt>
                <c:pt idx="246">
                  <c:v>4.7960000000000003</c:v>
                </c:pt>
                <c:pt idx="247">
                  <c:v>4.758</c:v>
                </c:pt>
                <c:pt idx="248">
                  <c:v>4.7460000000000004</c:v>
                </c:pt>
                <c:pt idx="249">
                  <c:v>4.7249999999999996</c:v>
                </c:pt>
                <c:pt idx="250">
                  <c:v>4.7229999999999999</c:v>
                </c:pt>
                <c:pt idx="251">
                  <c:v>4.7160000000000002</c:v>
                </c:pt>
                <c:pt idx="252">
                  <c:v>4.7009999999999996</c:v>
                </c:pt>
                <c:pt idx="253">
                  <c:v>4.7069999999999999</c:v>
                </c:pt>
                <c:pt idx="254">
                  <c:v>4.7220000000000004</c:v>
                </c:pt>
                <c:pt idx="255">
                  <c:v>4.7169999999999996</c:v>
                </c:pt>
                <c:pt idx="256">
                  <c:v>4.7119999999999997</c:v>
                </c:pt>
                <c:pt idx="257">
                  <c:v>4.7569999999999997</c:v>
                </c:pt>
                <c:pt idx="258">
                  <c:v>4.7850000000000001</c:v>
                </c:pt>
                <c:pt idx="259">
                  <c:v>4.8680000000000003</c:v>
                </c:pt>
                <c:pt idx="260">
                  <c:v>4.9059999999999997</c:v>
                </c:pt>
                <c:pt idx="261">
                  <c:v>4.984</c:v>
                </c:pt>
                <c:pt idx="262">
                  <c:v>5.0129999999999999</c:v>
                </c:pt>
                <c:pt idx="263">
                  <c:v>5.0170000000000003</c:v>
                </c:pt>
                <c:pt idx="264">
                  <c:v>4.9989999999999997</c:v>
                </c:pt>
                <c:pt idx="265">
                  <c:v>4.9889999999999999</c:v>
                </c:pt>
                <c:pt idx="266">
                  <c:v>4.9370000000000003</c:v>
                </c:pt>
                <c:pt idx="267">
                  <c:v>4.9139999999999997</c:v>
                </c:pt>
                <c:pt idx="268">
                  <c:v>4.891</c:v>
                </c:pt>
                <c:pt idx="269">
                  <c:v>4.8410000000000002</c:v>
                </c:pt>
                <c:pt idx="270">
                  <c:v>4.8070000000000004</c:v>
                </c:pt>
                <c:pt idx="271">
                  <c:v>4.7880000000000003</c:v>
                </c:pt>
                <c:pt idx="272">
                  <c:v>4.7480000000000002</c:v>
                </c:pt>
                <c:pt idx="273">
                  <c:v>4.7329999999999997</c:v>
                </c:pt>
                <c:pt idx="274">
                  <c:v>4.7439999999999998</c:v>
                </c:pt>
                <c:pt idx="275">
                  <c:v>4.7910000000000004</c:v>
                </c:pt>
                <c:pt idx="276">
                  <c:v>4.8540000000000001</c:v>
                </c:pt>
                <c:pt idx="277">
                  <c:v>4.8049999999999997</c:v>
                </c:pt>
                <c:pt idx="278">
                  <c:v>4.7290000000000001</c:v>
                </c:pt>
                <c:pt idx="279">
                  <c:v>4.6310000000000002</c:v>
                </c:pt>
                <c:pt idx="280">
                  <c:v>4.5490000000000004</c:v>
                </c:pt>
                <c:pt idx="281">
                  <c:v>4.4340000000000002</c:v>
                </c:pt>
                <c:pt idx="282">
                  <c:v>4.3109999999999999</c:v>
                </c:pt>
                <c:pt idx="283">
                  <c:v>4.1740000000000004</c:v>
                </c:pt>
                <c:pt idx="284">
                  <c:v>4.0650000000000004</c:v>
                </c:pt>
                <c:pt idx="285">
                  <c:v>3.964</c:v>
                </c:pt>
                <c:pt idx="286">
                  <c:v>3.83</c:v>
                </c:pt>
                <c:pt idx="287">
                  <c:v>3.7370000000000001</c:v>
                </c:pt>
                <c:pt idx="288">
                  <c:v>3.6709999999999998</c:v>
                </c:pt>
                <c:pt idx="289">
                  <c:v>3.6589999999999998</c:v>
                </c:pt>
                <c:pt idx="290">
                  <c:v>3.609</c:v>
                </c:pt>
                <c:pt idx="291">
                  <c:v>3.5609999999999999</c:v>
                </c:pt>
                <c:pt idx="292">
                  <c:v>3.5059999999999998</c:v>
                </c:pt>
                <c:pt idx="293">
                  <c:v>3.4870000000000001</c:v>
                </c:pt>
                <c:pt idx="294">
                  <c:v>3.4529999999999998</c:v>
                </c:pt>
                <c:pt idx="295">
                  <c:v>3.419</c:v>
                </c:pt>
                <c:pt idx="296">
                  <c:v>3.3969999999999998</c:v>
                </c:pt>
                <c:pt idx="297">
                  <c:v>3.39</c:v>
                </c:pt>
                <c:pt idx="298">
                  <c:v>3.343</c:v>
                </c:pt>
                <c:pt idx="299">
                  <c:v>3.29</c:v>
                </c:pt>
                <c:pt idx="300">
                  <c:v>3.27</c:v>
                </c:pt>
                <c:pt idx="301">
                  <c:v>3.2679999999999998</c:v>
                </c:pt>
                <c:pt idx="302">
                  <c:v>3.2509999999999999</c:v>
                </c:pt>
                <c:pt idx="303">
                  <c:v>3.2429999999999999</c:v>
                </c:pt>
                <c:pt idx="304">
                  <c:v>3.2480000000000002</c:v>
                </c:pt>
                <c:pt idx="305">
                  <c:v>3.2589999999999999</c:v>
                </c:pt>
                <c:pt idx="306">
                  <c:v>3.254</c:v>
                </c:pt>
                <c:pt idx="307">
                  <c:v>3.2679999999999998</c:v>
                </c:pt>
                <c:pt idx="308">
                  <c:v>3.2869999999999999</c:v>
                </c:pt>
                <c:pt idx="309">
                  <c:v>3.363</c:v>
                </c:pt>
                <c:pt idx="310">
                  <c:v>3.363</c:v>
                </c:pt>
                <c:pt idx="311">
                  <c:v>3.3969999999999998</c:v>
                </c:pt>
                <c:pt idx="312">
                  <c:v>3.4529999999999998</c:v>
                </c:pt>
                <c:pt idx="313">
                  <c:v>3.5840000000000001</c:v>
                </c:pt>
                <c:pt idx="314">
                  <c:v>3.6459999999999999</c:v>
                </c:pt>
                <c:pt idx="315">
                  <c:v>3.7709999999999999</c:v>
                </c:pt>
                <c:pt idx="316">
                  <c:v>3.9449999999999998</c:v>
                </c:pt>
                <c:pt idx="317">
                  <c:v>4.1369999999999996</c:v>
                </c:pt>
                <c:pt idx="318">
                  <c:v>4.2679999999999998</c:v>
                </c:pt>
                <c:pt idx="319">
                  <c:v>4.4009999999999998</c:v>
                </c:pt>
                <c:pt idx="320">
                  <c:v>4.5270000000000001</c:v>
                </c:pt>
                <c:pt idx="321">
                  <c:v>4.6970000000000001</c:v>
                </c:pt>
                <c:pt idx="322">
                  <c:v>4.7949999999999999</c:v>
                </c:pt>
                <c:pt idx="323">
                  <c:v>4.8520000000000003</c:v>
                </c:pt>
                <c:pt idx="324">
                  <c:v>4.915</c:v>
                </c:pt>
                <c:pt idx="325">
                  <c:v>4.9329999999999998</c:v>
                </c:pt>
                <c:pt idx="326">
                  <c:v>4.97</c:v>
                </c:pt>
                <c:pt idx="327">
                  <c:v>4.9779999999999998</c:v>
                </c:pt>
                <c:pt idx="328">
                  <c:v>4.9669999999999996</c:v>
                </c:pt>
                <c:pt idx="329">
                  <c:v>4.9649999999999999</c:v>
                </c:pt>
                <c:pt idx="330">
                  <c:v>4.9530000000000003</c:v>
                </c:pt>
                <c:pt idx="331">
                  <c:v>4.9610000000000003</c:v>
                </c:pt>
                <c:pt idx="332">
                  <c:v>5.0010000000000003</c:v>
                </c:pt>
                <c:pt idx="333">
                  <c:v>4.9980000000000002</c:v>
                </c:pt>
                <c:pt idx="334">
                  <c:v>4.9560000000000004</c:v>
                </c:pt>
                <c:pt idx="335">
                  <c:v>4.992</c:v>
                </c:pt>
                <c:pt idx="336">
                  <c:v>4.984</c:v>
                </c:pt>
                <c:pt idx="337">
                  <c:v>5.0270000000000001</c:v>
                </c:pt>
                <c:pt idx="338">
                  <c:v>5.0140000000000002</c:v>
                </c:pt>
                <c:pt idx="339">
                  <c:v>5.0140000000000002</c:v>
                </c:pt>
                <c:pt idx="340">
                  <c:v>4.9660000000000002</c:v>
                </c:pt>
                <c:pt idx="341">
                  <c:v>4.9470000000000001</c:v>
                </c:pt>
                <c:pt idx="342">
                  <c:v>4.8650000000000002</c:v>
                </c:pt>
                <c:pt idx="343">
                  <c:v>4.8369999999999997</c:v>
                </c:pt>
                <c:pt idx="344">
                  <c:v>4.7880000000000003</c:v>
                </c:pt>
                <c:pt idx="345">
                  <c:v>4.7750000000000004</c:v>
                </c:pt>
                <c:pt idx="346">
                  <c:v>4.7450000000000001</c:v>
                </c:pt>
                <c:pt idx="347">
                  <c:v>4.7460000000000004</c:v>
                </c:pt>
                <c:pt idx="348">
                  <c:v>4.7350000000000003</c:v>
                </c:pt>
                <c:pt idx="349">
                  <c:v>4.6840000000000002</c:v>
                </c:pt>
                <c:pt idx="350">
                  <c:v>4.681</c:v>
                </c:pt>
                <c:pt idx="351">
                  <c:v>4.6630000000000003</c:v>
                </c:pt>
                <c:pt idx="352">
                  <c:v>4.681</c:v>
                </c:pt>
                <c:pt idx="353">
                  <c:v>4.673</c:v>
                </c:pt>
                <c:pt idx="354">
                  <c:v>4.7270000000000003</c:v>
                </c:pt>
                <c:pt idx="355">
                  <c:v>4.7480000000000002</c:v>
                </c:pt>
                <c:pt idx="356">
                  <c:v>4.7789999999999999</c:v>
                </c:pt>
                <c:pt idx="357">
                  <c:v>4.8529999999999998</c:v>
                </c:pt>
                <c:pt idx="358">
                  <c:v>4.9249999999999998</c:v>
                </c:pt>
                <c:pt idx="359">
                  <c:v>4.9260000000000002</c:v>
                </c:pt>
                <c:pt idx="360">
                  <c:v>4.9029999999999996</c:v>
                </c:pt>
                <c:pt idx="361">
                  <c:v>4.8789999999999996</c:v>
                </c:pt>
                <c:pt idx="362">
                  <c:v>4.84</c:v>
                </c:pt>
                <c:pt idx="363">
                  <c:v>4.8120000000000003</c:v>
                </c:pt>
                <c:pt idx="364">
                  <c:v>4.7569999999999997</c:v>
                </c:pt>
                <c:pt idx="365">
                  <c:v>4.7569999999999997</c:v>
                </c:pt>
                <c:pt idx="366">
                  <c:v>4.7</c:v>
                </c:pt>
                <c:pt idx="367">
                  <c:v>4.6660000000000004</c:v>
                </c:pt>
                <c:pt idx="368">
                  <c:v>4.6529999999999996</c:v>
                </c:pt>
                <c:pt idx="369">
                  <c:v>4.6239999999999997</c:v>
                </c:pt>
                <c:pt idx="370">
                  <c:v>4.556</c:v>
                </c:pt>
                <c:pt idx="371">
                  <c:v>4.5780000000000003</c:v>
                </c:pt>
                <c:pt idx="372">
                  <c:v>4.6529999999999996</c:v>
                </c:pt>
                <c:pt idx="373">
                  <c:v>4.6289999999999996</c:v>
                </c:pt>
                <c:pt idx="374">
                  <c:v>4.5730000000000004</c:v>
                </c:pt>
                <c:pt idx="375">
                  <c:v>4.5090000000000003</c:v>
                </c:pt>
                <c:pt idx="376">
                  <c:v>4.3929999999999998</c:v>
                </c:pt>
                <c:pt idx="377">
                  <c:v>4.3159999999999998</c:v>
                </c:pt>
                <c:pt idx="378">
                  <c:v>4.218</c:v>
                </c:pt>
                <c:pt idx="379">
                  <c:v>4.1310000000000002</c:v>
                </c:pt>
                <c:pt idx="380">
                  <c:v>4.0140000000000002</c:v>
                </c:pt>
                <c:pt idx="381">
                  <c:v>3.899</c:v>
                </c:pt>
                <c:pt idx="382">
                  <c:v>3.8220000000000001</c:v>
                </c:pt>
                <c:pt idx="383">
                  <c:v>3.722</c:v>
                </c:pt>
                <c:pt idx="384">
                  <c:v>3.6890000000000001</c:v>
                </c:pt>
                <c:pt idx="385">
                  <c:v>3.706</c:v>
                </c:pt>
                <c:pt idx="386">
                  <c:v>3.657</c:v>
                </c:pt>
                <c:pt idx="387">
                  <c:v>3.6110000000000002</c:v>
                </c:pt>
                <c:pt idx="388">
                  <c:v>3.56</c:v>
                </c:pt>
                <c:pt idx="389">
                  <c:v>3.4980000000000002</c:v>
                </c:pt>
                <c:pt idx="390">
                  <c:v>3.4329999999999998</c:v>
                </c:pt>
                <c:pt idx="391">
                  <c:v>3.3860000000000001</c:v>
                </c:pt>
                <c:pt idx="392">
                  <c:v>3.383</c:v>
                </c:pt>
                <c:pt idx="393">
                  <c:v>3.3759999999999999</c:v>
                </c:pt>
                <c:pt idx="394">
                  <c:v>3.367</c:v>
                </c:pt>
                <c:pt idx="395">
                  <c:v>3.3450000000000002</c:v>
                </c:pt>
                <c:pt idx="396">
                  <c:v>3.2919999999999998</c:v>
                </c:pt>
                <c:pt idx="397">
                  <c:v>3.27</c:v>
                </c:pt>
                <c:pt idx="398">
                  <c:v>3.2570000000000001</c:v>
                </c:pt>
                <c:pt idx="399">
                  <c:v>3.262</c:v>
                </c:pt>
                <c:pt idx="400">
                  <c:v>3.2559999999999998</c:v>
                </c:pt>
                <c:pt idx="401">
                  <c:v>3.2629999999999999</c:v>
                </c:pt>
                <c:pt idx="402">
                  <c:v>3.2749999999999999</c:v>
                </c:pt>
                <c:pt idx="403">
                  <c:v>3.274</c:v>
                </c:pt>
                <c:pt idx="404">
                  <c:v>3.28</c:v>
                </c:pt>
                <c:pt idx="405">
                  <c:v>3.2989999999999999</c:v>
                </c:pt>
                <c:pt idx="406">
                  <c:v>3.3029999999999999</c:v>
                </c:pt>
                <c:pt idx="407">
                  <c:v>3.3119999999999998</c:v>
                </c:pt>
                <c:pt idx="408">
                  <c:v>3.33</c:v>
                </c:pt>
                <c:pt idx="409">
                  <c:v>3.3639999999999999</c:v>
                </c:pt>
                <c:pt idx="410">
                  <c:v>3.395</c:v>
                </c:pt>
                <c:pt idx="411">
                  <c:v>3.444</c:v>
                </c:pt>
                <c:pt idx="412">
                  <c:v>3.544</c:v>
                </c:pt>
                <c:pt idx="413">
                  <c:v>3.6960000000000002</c:v>
                </c:pt>
                <c:pt idx="414">
                  <c:v>3.7549999999999999</c:v>
                </c:pt>
                <c:pt idx="415">
                  <c:v>3.847</c:v>
                </c:pt>
                <c:pt idx="416">
                  <c:v>3.9359999999999999</c:v>
                </c:pt>
                <c:pt idx="417">
                  <c:v>4.0819999999999999</c:v>
                </c:pt>
                <c:pt idx="418">
                  <c:v>4.17</c:v>
                </c:pt>
                <c:pt idx="419">
                  <c:v>4.2480000000000002</c:v>
                </c:pt>
                <c:pt idx="420">
                  <c:v>4.33</c:v>
                </c:pt>
                <c:pt idx="421">
                  <c:v>4.3979999999999997</c:v>
                </c:pt>
                <c:pt idx="422">
                  <c:v>4.444</c:v>
                </c:pt>
                <c:pt idx="423">
                  <c:v>4.468</c:v>
                </c:pt>
                <c:pt idx="424">
                  <c:v>4.4619999999999997</c:v>
                </c:pt>
                <c:pt idx="425">
                  <c:v>4.4939999999999998</c:v>
                </c:pt>
                <c:pt idx="426">
                  <c:v>4.46</c:v>
                </c:pt>
                <c:pt idx="427">
                  <c:v>4.4349999999999996</c:v>
                </c:pt>
                <c:pt idx="428">
                  <c:v>4.4020000000000001</c:v>
                </c:pt>
                <c:pt idx="429">
                  <c:v>4.4160000000000004</c:v>
                </c:pt>
                <c:pt idx="430">
                  <c:v>4.4130000000000003</c:v>
                </c:pt>
                <c:pt idx="431">
                  <c:v>4.4000000000000004</c:v>
                </c:pt>
                <c:pt idx="432">
                  <c:v>4.4109999999999996</c:v>
                </c:pt>
                <c:pt idx="433">
                  <c:v>4.4050000000000002</c:v>
                </c:pt>
                <c:pt idx="434">
                  <c:v>4.375</c:v>
                </c:pt>
                <c:pt idx="435">
                  <c:v>4.3730000000000002</c:v>
                </c:pt>
                <c:pt idx="436">
                  <c:v>4.3390000000000004</c:v>
                </c:pt>
                <c:pt idx="437">
                  <c:v>4.306</c:v>
                </c:pt>
                <c:pt idx="438">
                  <c:v>4.2759999999999998</c:v>
                </c:pt>
                <c:pt idx="439">
                  <c:v>4.1909999999999998</c:v>
                </c:pt>
                <c:pt idx="440">
                  <c:v>4.1520000000000001</c:v>
                </c:pt>
                <c:pt idx="441">
                  <c:v>4.1280000000000001</c:v>
                </c:pt>
                <c:pt idx="442">
                  <c:v>4.1349999999999998</c:v>
                </c:pt>
                <c:pt idx="443">
                  <c:v>4.125</c:v>
                </c:pt>
                <c:pt idx="444">
                  <c:v>4.1340000000000003</c:v>
                </c:pt>
                <c:pt idx="445">
                  <c:v>4.1269999999999998</c:v>
                </c:pt>
                <c:pt idx="446">
                  <c:v>4.1219999999999999</c:v>
                </c:pt>
                <c:pt idx="447">
                  <c:v>4.1130000000000004</c:v>
                </c:pt>
                <c:pt idx="448">
                  <c:v>4.1449999999999996</c:v>
                </c:pt>
                <c:pt idx="449">
                  <c:v>4.1970000000000001</c:v>
                </c:pt>
                <c:pt idx="450">
                  <c:v>4.2380000000000004</c:v>
                </c:pt>
                <c:pt idx="451">
                  <c:v>4.3289999999999997</c:v>
                </c:pt>
                <c:pt idx="452">
                  <c:v>4.3970000000000002</c:v>
                </c:pt>
                <c:pt idx="453">
                  <c:v>4.4269999999999996</c:v>
                </c:pt>
                <c:pt idx="454">
                  <c:v>4.4859999999999998</c:v>
                </c:pt>
                <c:pt idx="455">
                  <c:v>4.5259999999999998</c:v>
                </c:pt>
                <c:pt idx="456">
                  <c:v>4.5179999999999998</c:v>
                </c:pt>
                <c:pt idx="457">
                  <c:v>4.49</c:v>
                </c:pt>
                <c:pt idx="458">
                  <c:v>4.5010000000000003</c:v>
                </c:pt>
                <c:pt idx="459">
                  <c:v>4.4649999999999999</c:v>
                </c:pt>
                <c:pt idx="460">
                  <c:v>4.4279999999999999</c:v>
                </c:pt>
                <c:pt idx="461">
                  <c:v>4.3499999999999996</c:v>
                </c:pt>
                <c:pt idx="462">
                  <c:v>4.3070000000000004</c:v>
                </c:pt>
                <c:pt idx="463">
                  <c:v>4.306</c:v>
                </c:pt>
                <c:pt idx="464">
                  <c:v>4.2679999999999998</c:v>
                </c:pt>
                <c:pt idx="465">
                  <c:v>4.2469999999999999</c:v>
                </c:pt>
                <c:pt idx="466">
                  <c:v>4.2039999999999997</c:v>
                </c:pt>
                <c:pt idx="467">
                  <c:v>4.2300000000000004</c:v>
                </c:pt>
                <c:pt idx="468">
                  <c:v>4.2729999999999997</c:v>
                </c:pt>
                <c:pt idx="469">
                  <c:v>4.3099999999999996</c:v>
                </c:pt>
                <c:pt idx="470">
                  <c:v>4.28</c:v>
                </c:pt>
                <c:pt idx="471">
                  <c:v>4.2</c:v>
                </c:pt>
                <c:pt idx="472">
                  <c:v>4.1280000000000001</c:v>
                </c:pt>
                <c:pt idx="473">
                  <c:v>4.0350000000000001</c:v>
                </c:pt>
                <c:pt idx="474">
                  <c:v>3.9689999999999999</c:v>
                </c:pt>
                <c:pt idx="475">
                  <c:v>3.87</c:v>
                </c:pt>
                <c:pt idx="476">
                  <c:v>3.806</c:v>
                </c:pt>
                <c:pt idx="477">
                  <c:v>3.7290000000000001</c:v>
                </c:pt>
                <c:pt idx="478">
                  <c:v>3.649</c:v>
                </c:pt>
                <c:pt idx="479">
                  <c:v>3.57</c:v>
                </c:pt>
                <c:pt idx="480">
                  <c:v>3.556</c:v>
                </c:pt>
                <c:pt idx="481">
                  <c:v>3.5619999999999998</c:v>
                </c:pt>
                <c:pt idx="482">
                  <c:v>3.5019999999999998</c:v>
                </c:pt>
                <c:pt idx="483">
                  <c:v>3.4670000000000001</c:v>
                </c:pt>
                <c:pt idx="484">
                  <c:v>3.4319999999999999</c:v>
                </c:pt>
                <c:pt idx="485">
                  <c:v>3.4020000000000001</c:v>
                </c:pt>
                <c:pt idx="486">
                  <c:v>3.359</c:v>
                </c:pt>
                <c:pt idx="487">
                  <c:v>3.2989999999999999</c:v>
                </c:pt>
                <c:pt idx="488">
                  <c:v>3.2690000000000001</c:v>
                </c:pt>
                <c:pt idx="489">
                  <c:v>3.282</c:v>
                </c:pt>
                <c:pt idx="490">
                  <c:v>3.2490000000000001</c:v>
                </c:pt>
                <c:pt idx="491">
                  <c:v>3.2090000000000001</c:v>
                </c:pt>
                <c:pt idx="492">
                  <c:v>3.1640000000000001</c:v>
                </c:pt>
                <c:pt idx="493">
                  <c:v>3.145</c:v>
                </c:pt>
                <c:pt idx="494">
                  <c:v>3.1219999999999999</c:v>
                </c:pt>
                <c:pt idx="495">
                  <c:v>3.117</c:v>
                </c:pt>
                <c:pt idx="496">
                  <c:v>3.0920000000000001</c:v>
                </c:pt>
                <c:pt idx="497">
                  <c:v>3.105</c:v>
                </c:pt>
                <c:pt idx="498">
                  <c:v>3.1070000000000002</c:v>
                </c:pt>
                <c:pt idx="499">
                  <c:v>3.1230000000000002</c:v>
                </c:pt>
                <c:pt idx="500">
                  <c:v>3.137</c:v>
                </c:pt>
                <c:pt idx="501">
                  <c:v>3.1619999999999999</c:v>
                </c:pt>
                <c:pt idx="502">
                  <c:v>3.1619999999999999</c:v>
                </c:pt>
                <c:pt idx="503">
                  <c:v>3.1419999999999999</c:v>
                </c:pt>
                <c:pt idx="504">
                  <c:v>3.1429999999999998</c:v>
                </c:pt>
                <c:pt idx="505">
                  <c:v>3.1539999999999999</c:v>
                </c:pt>
                <c:pt idx="506">
                  <c:v>3.165</c:v>
                </c:pt>
                <c:pt idx="507">
                  <c:v>3.2080000000000002</c:v>
                </c:pt>
                <c:pt idx="508">
                  <c:v>3.262</c:v>
                </c:pt>
                <c:pt idx="509">
                  <c:v>3.367</c:v>
                </c:pt>
                <c:pt idx="510">
                  <c:v>3.4279999999999999</c:v>
                </c:pt>
                <c:pt idx="511">
                  <c:v>3.4969999999999999</c:v>
                </c:pt>
                <c:pt idx="512">
                  <c:v>3.5830000000000002</c:v>
                </c:pt>
                <c:pt idx="513">
                  <c:v>3.6850000000000001</c:v>
                </c:pt>
                <c:pt idx="514">
                  <c:v>3.7589999999999999</c:v>
                </c:pt>
                <c:pt idx="515">
                  <c:v>3.8260000000000001</c:v>
                </c:pt>
                <c:pt idx="516">
                  <c:v>3.903</c:v>
                </c:pt>
                <c:pt idx="517">
                  <c:v>3.968</c:v>
                </c:pt>
                <c:pt idx="518">
                  <c:v>3.9929999999999999</c:v>
                </c:pt>
                <c:pt idx="519">
                  <c:v>4.04</c:v>
                </c:pt>
                <c:pt idx="520">
                  <c:v>4.093</c:v>
                </c:pt>
                <c:pt idx="521">
                  <c:v>4.1360000000000001</c:v>
                </c:pt>
                <c:pt idx="522">
                  <c:v>4.1820000000000004</c:v>
                </c:pt>
                <c:pt idx="523">
                  <c:v>4.1840000000000002</c:v>
                </c:pt>
                <c:pt idx="524">
                  <c:v>4.2060000000000004</c:v>
                </c:pt>
                <c:pt idx="525">
                  <c:v>4.2060000000000004</c:v>
                </c:pt>
                <c:pt idx="526">
                  <c:v>4.2060000000000004</c:v>
                </c:pt>
                <c:pt idx="527">
                  <c:v>4.22</c:v>
                </c:pt>
                <c:pt idx="528">
                  <c:v>4.2539999999999996</c:v>
                </c:pt>
                <c:pt idx="529">
                  <c:v>4.2729999999999997</c:v>
                </c:pt>
                <c:pt idx="530">
                  <c:v>4.2990000000000004</c:v>
                </c:pt>
                <c:pt idx="531">
                  <c:v>4.282</c:v>
                </c:pt>
                <c:pt idx="532">
                  <c:v>4.2910000000000004</c:v>
                </c:pt>
                <c:pt idx="533">
                  <c:v>4.2759999999999998</c:v>
                </c:pt>
                <c:pt idx="534">
                  <c:v>4.2359999999999998</c:v>
                </c:pt>
                <c:pt idx="535">
                  <c:v>4.1980000000000004</c:v>
                </c:pt>
                <c:pt idx="536">
                  <c:v>4.133</c:v>
                </c:pt>
                <c:pt idx="537">
                  <c:v>4.0860000000000003</c:v>
                </c:pt>
                <c:pt idx="538">
                  <c:v>4.0609999999999999</c:v>
                </c:pt>
                <c:pt idx="539">
                  <c:v>4.0449999999999999</c:v>
                </c:pt>
                <c:pt idx="540">
                  <c:v>4.0149999999999997</c:v>
                </c:pt>
                <c:pt idx="541">
                  <c:v>4.0250000000000004</c:v>
                </c:pt>
                <c:pt idx="542">
                  <c:v>4.0119999999999996</c:v>
                </c:pt>
                <c:pt idx="543">
                  <c:v>4.03</c:v>
                </c:pt>
                <c:pt idx="544">
                  <c:v>4.0540000000000003</c:v>
                </c:pt>
                <c:pt idx="545">
                  <c:v>4.1079999999999997</c:v>
                </c:pt>
                <c:pt idx="546">
                  <c:v>4.1289999999999996</c:v>
                </c:pt>
                <c:pt idx="547">
                  <c:v>4.1740000000000004</c:v>
                </c:pt>
                <c:pt idx="548">
                  <c:v>4.234</c:v>
                </c:pt>
                <c:pt idx="549">
                  <c:v>4.2759999999999998</c:v>
                </c:pt>
                <c:pt idx="550">
                  <c:v>4.3460000000000001</c:v>
                </c:pt>
                <c:pt idx="551">
                  <c:v>4.3769999999999998</c:v>
                </c:pt>
                <c:pt idx="552">
                  <c:v>4.3940000000000001</c:v>
                </c:pt>
                <c:pt idx="553">
                  <c:v>4.3869999999999996</c:v>
                </c:pt>
                <c:pt idx="554">
                  <c:v>4.3879999999999999</c:v>
                </c:pt>
                <c:pt idx="555">
                  <c:v>4.3899999999999997</c:v>
                </c:pt>
                <c:pt idx="556">
                  <c:v>4.4059999999999997</c:v>
                </c:pt>
                <c:pt idx="557">
                  <c:v>4.3780000000000001</c:v>
                </c:pt>
                <c:pt idx="558">
                  <c:v>4.3479999999999999</c:v>
                </c:pt>
                <c:pt idx="559">
                  <c:v>4.3719999999999999</c:v>
                </c:pt>
                <c:pt idx="560">
                  <c:v>4.3579999999999997</c:v>
                </c:pt>
                <c:pt idx="561">
                  <c:v>4.3559999999999999</c:v>
                </c:pt>
                <c:pt idx="562">
                  <c:v>4.3289999999999997</c:v>
                </c:pt>
                <c:pt idx="563">
                  <c:v>4.3490000000000002</c:v>
                </c:pt>
                <c:pt idx="564">
                  <c:v>4.375</c:v>
                </c:pt>
                <c:pt idx="565">
                  <c:v>4.4370000000000003</c:v>
                </c:pt>
                <c:pt idx="566">
                  <c:v>4.3949999999999996</c:v>
                </c:pt>
                <c:pt idx="567">
                  <c:v>4.2960000000000003</c:v>
                </c:pt>
                <c:pt idx="568">
                  <c:v>4.1920000000000002</c:v>
                </c:pt>
                <c:pt idx="569">
                  <c:v>4.08</c:v>
                </c:pt>
                <c:pt idx="570">
                  <c:v>3.9820000000000002</c:v>
                </c:pt>
                <c:pt idx="571">
                  <c:v>3.8570000000000002</c:v>
                </c:pt>
                <c:pt idx="572">
                  <c:v>3.7530000000000001</c:v>
                </c:pt>
                <c:pt idx="573">
                  <c:v>3.6749999999999998</c:v>
                </c:pt>
                <c:pt idx="574">
                  <c:v>3.577</c:v>
                </c:pt>
                <c:pt idx="575">
                  <c:v>3.5009999999999999</c:v>
                </c:pt>
                <c:pt idx="576">
                  <c:v>3.4710000000000001</c:v>
                </c:pt>
                <c:pt idx="577">
                  <c:v>3.4710000000000001</c:v>
                </c:pt>
                <c:pt idx="578">
                  <c:v>3.4129999999999998</c:v>
                </c:pt>
                <c:pt idx="579">
                  <c:v>3.3889999999999998</c:v>
                </c:pt>
                <c:pt idx="580">
                  <c:v>3.3239999999999998</c:v>
                </c:pt>
                <c:pt idx="581">
                  <c:v>3.3130000000000002</c:v>
                </c:pt>
                <c:pt idx="582">
                  <c:v>3.2629999999999999</c:v>
                </c:pt>
                <c:pt idx="583">
                  <c:v>3.2450000000000001</c:v>
                </c:pt>
                <c:pt idx="584">
                  <c:v>3.2149999999999999</c:v>
                </c:pt>
                <c:pt idx="585">
                  <c:v>3.22</c:v>
                </c:pt>
                <c:pt idx="586">
                  <c:v>3.2069999999999999</c:v>
                </c:pt>
                <c:pt idx="587">
                  <c:v>3.1859999999999999</c:v>
                </c:pt>
                <c:pt idx="588">
                  <c:v>3.177</c:v>
                </c:pt>
                <c:pt idx="589">
                  <c:v>3.169</c:v>
                </c:pt>
                <c:pt idx="590">
                  <c:v>3.16</c:v>
                </c:pt>
                <c:pt idx="591">
                  <c:v>3.1429999999999998</c:v>
                </c:pt>
                <c:pt idx="592">
                  <c:v>3.1579999999999999</c:v>
                </c:pt>
                <c:pt idx="593">
                  <c:v>3.181</c:v>
                </c:pt>
                <c:pt idx="594">
                  <c:v>3.1789999999999998</c:v>
                </c:pt>
                <c:pt idx="595">
                  <c:v>3.206</c:v>
                </c:pt>
                <c:pt idx="596">
                  <c:v>3.234</c:v>
                </c:pt>
                <c:pt idx="597">
                  <c:v>3.2890000000000001</c:v>
                </c:pt>
                <c:pt idx="598">
                  <c:v>3.3220000000000001</c:v>
                </c:pt>
                <c:pt idx="599">
                  <c:v>3.367</c:v>
                </c:pt>
                <c:pt idx="600">
                  <c:v>3.4409999999999998</c:v>
                </c:pt>
                <c:pt idx="601">
                  <c:v>3.609</c:v>
                </c:pt>
                <c:pt idx="602">
                  <c:v>3.7090000000000001</c:v>
                </c:pt>
                <c:pt idx="603">
                  <c:v>3.883</c:v>
                </c:pt>
                <c:pt idx="604">
                  <c:v>4.077</c:v>
                </c:pt>
                <c:pt idx="605">
                  <c:v>4.3899999999999997</c:v>
                </c:pt>
                <c:pt idx="606">
                  <c:v>4.5359999999999996</c:v>
                </c:pt>
                <c:pt idx="607">
                  <c:v>4.71</c:v>
                </c:pt>
                <c:pt idx="608">
                  <c:v>4.8380000000000001</c:v>
                </c:pt>
                <c:pt idx="609">
                  <c:v>4.97</c:v>
                </c:pt>
                <c:pt idx="610">
                  <c:v>5</c:v>
                </c:pt>
                <c:pt idx="611">
                  <c:v>5.016</c:v>
                </c:pt>
                <c:pt idx="612">
                  <c:v>5.0419999999999998</c:v>
                </c:pt>
                <c:pt idx="613">
                  <c:v>5.0720000000000001</c:v>
                </c:pt>
                <c:pt idx="614">
                  <c:v>5.077</c:v>
                </c:pt>
                <c:pt idx="615">
                  <c:v>5.0819999999999999</c:v>
                </c:pt>
                <c:pt idx="616">
                  <c:v>5.0670000000000002</c:v>
                </c:pt>
                <c:pt idx="617">
                  <c:v>5.0449999999999999</c:v>
                </c:pt>
                <c:pt idx="618">
                  <c:v>5.0380000000000003</c:v>
                </c:pt>
                <c:pt idx="619">
                  <c:v>5.0449999999999999</c:v>
                </c:pt>
                <c:pt idx="620">
                  <c:v>5.0339999999999998</c:v>
                </c:pt>
                <c:pt idx="621">
                  <c:v>5.0250000000000004</c:v>
                </c:pt>
                <c:pt idx="622">
                  <c:v>5.0190000000000001</c:v>
                </c:pt>
                <c:pt idx="623">
                  <c:v>5.0119999999999996</c:v>
                </c:pt>
                <c:pt idx="624">
                  <c:v>5.008</c:v>
                </c:pt>
                <c:pt idx="625">
                  <c:v>5.0190000000000001</c:v>
                </c:pt>
                <c:pt idx="626">
                  <c:v>5.0339999999999998</c:v>
                </c:pt>
                <c:pt idx="627">
                  <c:v>5.0490000000000004</c:v>
                </c:pt>
                <c:pt idx="628">
                  <c:v>5.04</c:v>
                </c:pt>
                <c:pt idx="629">
                  <c:v>5.01</c:v>
                </c:pt>
                <c:pt idx="630">
                  <c:v>4.9470000000000001</c:v>
                </c:pt>
                <c:pt idx="631">
                  <c:v>4.9320000000000004</c:v>
                </c:pt>
                <c:pt idx="632">
                  <c:v>4.9169999999999998</c:v>
                </c:pt>
                <c:pt idx="633">
                  <c:v>4.9160000000000004</c:v>
                </c:pt>
                <c:pt idx="634">
                  <c:v>4.9080000000000004</c:v>
                </c:pt>
                <c:pt idx="635">
                  <c:v>4.8959999999999999</c:v>
                </c:pt>
                <c:pt idx="636">
                  <c:v>4.9050000000000002</c:v>
                </c:pt>
                <c:pt idx="637">
                  <c:v>4.9219999999999997</c:v>
                </c:pt>
                <c:pt idx="638">
                  <c:v>4.9260000000000002</c:v>
                </c:pt>
                <c:pt idx="639">
                  <c:v>4.9320000000000004</c:v>
                </c:pt>
                <c:pt idx="640">
                  <c:v>4.97</c:v>
                </c:pt>
                <c:pt idx="641">
                  <c:v>5.0389999999999997</c:v>
                </c:pt>
                <c:pt idx="642">
                  <c:v>5.0880000000000001</c:v>
                </c:pt>
                <c:pt idx="643">
                  <c:v>5.149</c:v>
                </c:pt>
                <c:pt idx="644">
                  <c:v>5.1890000000000001</c:v>
                </c:pt>
                <c:pt idx="645">
                  <c:v>5.2409999999999997</c:v>
                </c:pt>
                <c:pt idx="646">
                  <c:v>5.27</c:v>
                </c:pt>
                <c:pt idx="647">
                  <c:v>5.2489999999999997</c:v>
                </c:pt>
                <c:pt idx="648">
                  <c:v>5.1980000000000004</c:v>
                </c:pt>
                <c:pt idx="649">
                  <c:v>5.125</c:v>
                </c:pt>
                <c:pt idx="650">
                  <c:v>5.0819999999999999</c:v>
                </c:pt>
                <c:pt idx="651">
                  <c:v>5.0090000000000003</c:v>
                </c:pt>
                <c:pt idx="652">
                  <c:v>4.9400000000000004</c:v>
                </c:pt>
                <c:pt idx="653">
                  <c:v>4.9009999999999998</c:v>
                </c:pt>
                <c:pt idx="654">
                  <c:v>4.867</c:v>
                </c:pt>
                <c:pt idx="655">
                  <c:v>4.8330000000000002</c:v>
                </c:pt>
                <c:pt idx="656">
                  <c:v>4.7969999999999997</c:v>
                </c:pt>
                <c:pt idx="657">
                  <c:v>4.7770000000000001</c:v>
                </c:pt>
                <c:pt idx="658">
                  <c:v>4.7770000000000001</c:v>
                </c:pt>
                <c:pt idx="659">
                  <c:v>4.7960000000000003</c:v>
                </c:pt>
                <c:pt idx="660">
                  <c:v>4.8490000000000002</c:v>
                </c:pt>
                <c:pt idx="661">
                  <c:v>4.8959999999999999</c:v>
                </c:pt>
                <c:pt idx="662">
                  <c:v>4.8499999999999996</c:v>
                </c:pt>
                <c:pt idx="663">
                  <c:v>4.7539999999999996</c:v>
                </c:pt>
                <c:pt idx="664">
                  <c:v>4.6420000000000003</c:v>
                </c:pt>
                <c:pt idx="665">
                  <c:v>4.4989999999999997</c:v>
                </c:pt>
                <c:pt idx="666">
                  <c:v>4.3559999999999999</c:v>
                </c:pt>
                <c:pt idx="667">
                  <c:v>4.2290000000000001</c:v>
                </c:pt>
                <c:pt idx="668">
                  <c:v>4.101</c:v>
                </c:pt>
                <c:pt idx="669">
                  <c:v>3.9860000000000002</c:v>
                </c:pt>
                <c:pt idx="670">
                  <c:v>3.8730000000000002</c:v>
                </c:pt>
                <c:pt idx="671">
                  <c:v>3.7989999999999999</c:v>
                </c:pt>
                <c:pt idx="672">
                  <c:v>3.7349999999999999</c:v>
                </c:pt>
                <c:pt idx="673">
                  <c:v>3.7250000000000001</c:v>
                </c:pt>
                <c:pt idx="674">
                  <c:v>3.6869999999999998</c:v>
                </c:pt>
                <c:pt idx="675">
                  <c:v>3.6429999999999998</c:v>
                </c:pt>
                <c:pt idx="676">
                  <c:v>3.59</c:v>
                </c:pt>
                <c:pt idx="677">
                  <c:v>3.569</c:v>
                </c:pt>
                <c:pt idx="678">
                  <c:v>3.524</c:v>
                </c:pt>
                <c:pt idx="679">
                  <c:v>3.4990000000000001</c:v>
                </c:pt>
                <c:pt idx="680">
                  <c:v>3.4729999999999999</c:v>
                </c:pt>
                <c:pt idx="681">
                  <c:v>3.4750000000000001</c:v>
                </c:pt>
                <c:pt idx="682">
                  <c:v>3.4529999999999998</c:v>
                </c:pt>
                <c:pt idx="683">
                  <c:v>3.4380000000000002</c:v>
                </c:pt>
                <c:pt idx="684">
                  <c:v>3.4289999999999998</c:v>
                </c:pt>
                <c:pt idx="685">
                  <c:v>3.4279999999999999</c:v>
                </c:pt>
                <c:pt idx="686">
                  <c:v>3.403</c:v>
                </c:pt>
                <c:pt idx="687">
                  <c:v>3.3879999999999999</c:v>
                </c:pt>
                <c:pt idx="688">
                  <c:v>3.39</c:v>
                </c:pt>
                <c:pt idx="689">
                  <c:v>3.4119999999999999</c:v>
                </c:pt>
                <c:pt idx="690">
                  <c:v>3.4039999999999999</c:v>
                </c:pt>
                <c:pt idx="691">
                  <c:v>3.4260000000000002</c:v>
                </c:pt>
                <c:pt idx="692">
                  <c:v>3.4390000000000001</c:v>
                </c:pt>
                <c:pt idx="693">
                  <c:v>3.496</c:v>
                </c:pt>
                <c:pt idx="694">
                  <c:v>3.516</c:v>
                </c:pt>
                <c:pt idx="695">
                  <c:v>3.5630000000000002</c:v>
                </c:pt>
                <c:pt idx="696">
                  <c:v>3.641</c:v>
                </c:pt>
                <c:pt idx="697">
                  <c:v>3.7749999999999999</c:v>
                </c:pt>
                <c:pt idx="698">
                  <c:v>3.871</c:v>
                </c:pt>
                <c:pt idx="699">
                  <c:v>4.03</c:v>
                </c:pt>
                <c:pt idx="700">
                  <c:v>4.2329999999999997</c:v>
                </c:pt>
                <c:pt idx="701">
                  <c:v>4.5289999999999999</c:v>
                </c:pt>
                <c:pt idx="702">
                  <c:v>4.7030000000000003</c:v>
                </c:pt>
                <c:pt idx="703">
                  <c:v>4.8929999999999998</c:v>
                </c:pt>
                <c:pt idx="704">
                  <c:v>4.9779999999999998</c:v>
                </c:pt>
                <c:pt idx="705">
                  <c:v>5.1059999999999999</c:v>
                </c:pt>
                <c:pt idx="706">
                  <c:v>5.12</c:v>
                </c:pt>
                <c:pt idx="707">
                  <c:v>5.1470000000000002</c:v>
                </c:pt>
                <c:pt idx="708">
                  <c:v>5.1660000000000004</c:v>
                </c:pt>
                <c:pt idx="709">
                  <c:v>5.202</c:v>
                </c:pt>
                <c:pt idx="710">
                  <c:v>5.1859999999999999</c:v>
                </c:pt>
                <c:pt idx="711">
                  <c:v>5.1870000000000003</c:v>
                </c:pt>
                <c:pt idx="712">
                  <c:v>5.1340000000000003</c:v>
                </c:pt>
                <c:pt idx="713">
                  <c:v>5.0949999999999998</c:v>
                </c:pt>
                <c:pt idx="714">
                  <c:v>5.0819999999999999</c:v>
                </c:pt>
                <c:pt idx="715">
                  <c:v>5.0270000000000001</c:v>
                </c:pt>
                <c:pt idx="716">
                  <c:v>5.0449999999999999</c:v>
                </c:pt>
                <c:pt idx="717">
                  <c:v>5.0439999999999996</c:v>
                </c:pt>
                <c:pt idx="718">
                  <c:v>5.024</c:v>
                </c:pt>
                <c:pt idx="719">
                  <c:v>5.0220000000000002</c:v>
                </c:pt>
                <c:pt idx="720">
                  <c:v>4.9829999999999997</c:v>
                </c:pt>
                <c:pt idx="721">
                  <c:v>5.0350000000000001</c:v>
                </c:pt>
                <c:pt idx="722">
                  <c:v>5.0259999999999998</c:v>
                </c:pt>
                <c:pt idx="723">
                  <c:v>5.0359999999999996</c:v>
                </c:pt>
                <c:pt idx="724">
                  <c:v>5.0110000000000001</c:v>
                </c:pt>
                <c:pt idx="725">
                  <c:v>4.9569999999999999</c:v>
                </c:pt>
                <c:pt idx="726">
                  <c:v>4.8920000000000003</c:v>
                </c:pt>
                <c:pt idx="727">
                  <c:v>4.88</c:v>
                </c:pt>
                <c:pt idx="728">
                  <c:v>4.8490000000000002</c:v>
                </c:pt>
                <c:pt idx="729">
                  <c:v>4.8620000000000001</c:v>
                </c:pt>
                <c:pt idx="730">
                  <c:v>4.8339999999999996</c:v>
                </c:pt>
                <c:pt idx="731">
                  <c:v>4.8460000000000001</c:v>
                </c:pt>
                <c:pt idx="732">
                  <c:v>4.8490000000000002</c:v>
                </c:pt>
                <c:pt idx="733">
                  <c:v>4.8769999999999998</c:v>
                </c:pt>
                <c:pt idx="734">
                  <c:v>4.8730000000000002</c:v>
                </c:pt>
                <c:pt idx="735">
                  <c:v>4.8940000000000001</c:v>
                </c:pt>
                <c:pt idx="736">
                  <c:v>4.9279999999999999</c:v>
                </c:pt>
                <c:pt idx="737">
                  <c:v>4.99</c:v>
                </c:pt>
                <c:pt idx="738">
                  <c:v>5.0209999999999999</c:v>
                </c:pt>
                <c:pt idx="739">
                  <c:v>5.1109999999999998</c:v>
                </c:pt>
                <c:pt idx="740">
                  <c:v>5.149</c:v>
                </c:pt>
                <c:pt idx="741">
                  <c:v>5.1929999999999996</c:v>
                </c:pt>
                <c:pt idx="742">
                  <c:v>5.2039999999999997</c:v>
                </c:pt>
                <c:pt idx="743">
                  <c:v>5.2210000000000001</c:v>
                </c:pt>
                <c:pt idx="744">
                  <c:v>5.1760000000000002</c:v>
                </c:pt>
                <c:pt idx="745">
                  <c:v>5.1280000000000001</c:v>
                </c:pt>
                <c:pt idx="746">
                  <c:v>5.0880000000000001</c:v>
                </c:pt>
                <c:pt idx="747">
                  <c:v>5.0279999999999996</c:v>
                </c:pt>
                <c:pt idx="748">
                  <c:v>4.9640000000000004</c:v>
                </c:pt>
                <c:pt idx="749">
                  <c:v>4.9349999999999996</c:v>
                </c:pt>
                <c:pt idx="750">
                  <c:v>4.891</c:v>
                </c:pt>
                <c:pt idx="751">
                  <c:v>4.8760000000000003</c:v>
                </c:pt>
                <c:pt idx="752">
                  <c:v>4.8550000000000004</c:v>
                </c:pt>
                <c:pt idx="753">
                  <c:v>4.84</c:v>
                </c:pt>
                <c:pt idx="754">
                  <c:v>4.827</c:v>
                </c:pt>
                <c:pt idx="755">
                  <c:v>4.8419999999999996</c:v>
                </c:pt>
                <c:pt idx="756">
                  <c:v>4.9160000000000004</c:v>
                </c:pt>
                <c:pt idx="757">
                  <c:v>4.9089999999999998</c:v>
                </c:pt>
                <c:pt idx="758">
                  <c:v>4.8600000000000003</c:v>
                </c:pt>
                <c:pt idx="759">
                  <c:v>4.7670000000000003</c:v>
                </c:pt>
                <c:pt idx="760">
                  <c:v>4.6769999999999996</c:v>
                </c:pt>
                <c:pt idx="761">
                  <c:v>4.5510000000000002</c:v>
                </c:pt>
                <c:pt idx="762">
                  <c:v>4.391</c:v>
                </c:pt>
                <c:pt idx="763">
                  <c:v>4.2569999999999997</c:v>
                </c:pt>
                <c:pt idx="764">
                  <c:v>4.1239999999999997</c:v>
                </c:pt>
                <c:pt idx="765">
                  <c:v>4.0199999999999996</c:v>
                </c:pt>
                <c:pt idx="766">
                  <c:v>3.9159999999999999</c:v>
                </c:pt>
                <c:pt idx="767">
                  <c:v>3.8010000000000002</c:v>
                </c:pt>
                <c:pt idx="768">
                  <c:v>3.7330000000000001</c:v>
                </c:pt>
                <c:pt idx="769">
                  <c:v>3.7250000000000001</c:v>
                </c:pt>
                <c:pt idx="770">
                  <c:v>3.669</c:v>
                </c:pt>
                <c:pt idx="771">
                  <c:v>3.6219999999999999</c:v>
                </c:pt>
                <c:pt idx="772">
                  <c:v>3.5779999999999998</c:v>
                </c:pt>
                <c:pt idx="773">
                  <c:v>3.5459999999999998</c:v>
                </c:pt>
                <c:pt idx="774">
                  <c:v>3.4929999999999999</c:v>
                </c:pt>
                <c:pt idx="775">
                  <c:v>3.4729999999999999</c:v>
                </c:pt>
                <c:pt idx="776">
                  <c:v>3.4359999999999999</c:v>
                </c:pt>
                <c:pt idx="777">
                  <c:v>3.448</c:v>
                </c:pt>
                <c:pt idx="778">
                  <c:v>3.423</c:v>
                </c:pt>
                <c:pt idx="779">
                  <c:v>3.4119999999999999</c:v>
                </c:pt>
                <c:pt idx="780">
                  <c:v>3.391</c:v>
                </c:pt>
                <c:pt idx="781">
                  <c:v>3.3780000000000001</c:v>
                </c:pt>
                <c:pt idx="782">
                  <c:v>3.371</c:v>
                </c:pt>
                <c:pt idx="783">
                  <c:v>3.36</c:v>
                </c:pt>
                <c:pt idx="784">
                  <c:v>3.3639999999999999</c:v>
                </c:pt>
                <c:pt idx="785">
                  <c:v>3.3769999999999998</c:v>
                </c:pt>
                <c:pt idx="786">
                  <c:v>3.3769999999999998</c:v>
                </c:pt>
                <c:pt idx="787">
                  <c:v>3.4</c:v>
                </c:pt>
                <c:pt idx="788">
                  <c:v>3.4249999999999998</c:v>
                </c:pt>
                <c:pt idx="789">
                  <c:v>3.488</c:v>
                </c:pt>
                <c:pt idx="790">
                  <c:v>3.51</c:v>
                </c:pt>
                <c:pt idx="791">
                  <c:v>3.5379999999999998</c:v>
                </c:pt>
                <c:pt idx="792">
                  <c:v>3.613</c:v>
                </c:pt>
                <c:pt idx="793">
                  <c:v>3.7759999999999998</c:v>
                </c:pt>
                <c:pt idx="794">
                  <c:v>3.8759999999999999</c:v>
                </c:pt>
                <c:pt idx="795">
                  <c:v>4.0460000000000003</c:v>
                </c:pt>
                <c:pt idx="796">
                  <c:v>4.2610000000000001</c:v>
                </c:pt>
                <c:pt idx="797">
                  <c:v>4.5579999999999998</c:v>
                </c:pt>
                <c:pt idx="798">
                  <c:v>4.7160000000000002</c:v>
                </c:pt>
                <c:pt idx="799">
                  <c:v>4.8710000000000004</c:v>
                </c:pt>
                <c:pt idx="800">
                  <c:v>4.9870000000000001</c:v>
                </c:pt>
                <c:pt idx="801">
                  <c:v>5.1070000000000002</c:v>
                </c:pt>
                <c:pt idx="802">
                  <c:v>5.0999999999999996</c:v>
                </c:pt>
                <c:pt idx="803">
                  <c:v>5.1150000000000002</c:v>
                </c:pt>
                <c:pt idx="804">
                  <c:v>5.1130000000000004</c:v>
                </c:pt>
                <c:pt idx="805">
                  <c:v>5.1440000000000001</c:v>
                </c:pt>
                <c:pt idx="806">
                  <c:v>5.1319999999999997</c:v>
                </c:pt>
                <c:pt idx="807">
                  <c:v>5.1219999999999999</c:v>
                </c:pt>
                <c:pt idx="808">
                  <c:v>5.0979999999999999</c:v>
                </c:pt>
                <c:pt idx="809">
                  <c:v>5.0510000000000002</c:v>
                </c:pt>
                <c:pt idx="810">
                  <c:v>5.0430000000000001</c:v>
                </c:pt>
                <c:pt idx="811">
                  <c:v>5.0129999999999999</c:v>
                </c:pt>
                <c:pt idx="812">
                  <c:v>5.0049999999999999</c:v>
                </c:pt>
                <c:pt idx="813">
                  <c:v>5.008</c:v>
                </c:pt>
                <c:pt idx="814">
                  <c:v>4.9729999999999999</c:v>
                </c:pt>
                <c:pt idx="815">
                  <c:v>4.9669999999999996</c:v>
                </c:pt>
                <c:pt idx="816">
                  <c:v>4.9669999999999996</c:v>
                </c:pt>
                <c:pt idx="817">
                  <c:v>4.9939999999999998</c:v>
                </c:pt>
                <c:pt idx="818">
                  <c:v>4.9989999999999997</c:v>
                </c:pt>
                <c:pt idx="819">
                  <c:v>5.0090000000000003</c:v>
                </c:pt>
                <c:pt idx="820">
                  <c:v>4.9889999999999999</c:v>
                </c:pt>
                <c:pt idx="821">
                  <c:v>4.9589999999999996</c:v>
                </c:pt>
                <c:pt idx="822">
                  <c:v>4.9029999999999996</c:v>
                </c:pt>
                <c:pt idx="823">
                  <c:v>4.9009999999999998</c:v>
                </c:pt>
                <c:pt idx="824">
                  <c:v>4.8760000000000003</c:v>
                </c:pt>
                <c:pt idx="825">
                  <c:v>4.8879999999999999</c:v>
                </c:pt>
                <c:pt idx="826">
                  <c:v>4.8730000000000002</c:v>
                </c:pt>
                <c:pt idx="827">
                  <c:v>4.8440000000000003</c:v>
                </c:pt>
                <c:pt idx="828">
                  <c:v>4.8559999999999999</c:v>
                </c:pt>
                <c:pt idx="829">
                  <c:v>4.8920000000000003</c:v>
                </c:pt>
                <c:pt idx="830">
                  <c:v>4.9029999999999996</c:v>
                </c:pt>
                <c:pt idx="831">
                  <c:v>4.923</c:v>
                </c:pt>
                <c:pt idx="832">
                  <c:v>4.9509999999999996</c:v>
                </c:pt>
                <c:pt idx="833">
                  <c:v>5.0060000000000002</c:v>
                </c:pt>
                <c:pt idx="834">
                  <c:v>5.0529999999999999</c:v>
                </c:pt>
                <c:pt idx="835">
                  <c:v>5.1219999999999999</c:v>
                </c:pt>
                <c:pt idx="836">
                  <c:v>5.1669999999999998</c:v>
                </c:pt>
                <c:pt idx="837">
                  <c:v>5.2169999999999996</c:v>
                </c:pt>
                <c:pt idx="838">
                  <c:v>5.2510000000000003</c:v>
                </c:pt>
                <c:pt idx="839">
                  <c:v>5.2560000000000002</c:v>
                </c:pt>
                <c:pt idx="840">
                  <c:v>5.2130000000000001</c:v>
                </c:pt>
                <c:pt idx="841">
                  <c:v>5.1719999999999997</c:v>
                </c:pt>
                <c:pt idx="842">
                  <c:v>5.1269999999999998</c:v>
                </c:pt>
                <c:pt idx="843">
                  <c:v>5.0819999999999999</c:v>
                </c:pt>
                <c:pt idx="844">
                  <c:v>5.0339999999999998</c:v>
                </c:pt>
                <c:pt idx="845">
                  <c:v>4.9950000000000001</c:v>
                </c:pt>
                <c:pt idx="846">
                  <c:v>4.984</c:v>
                </c:pt>
                <c:pt idx="847">
                  <c:v>4.9340000000000002</c:v>
                </c:pt>
                <c:pt idx="848">
                  <c:v>4.91</c:v>
                </c:pt>
                <c:pt idx="849">
                  <c:v>4.8680000000000003</c:v>
                </c:pt>
                <c:pt idx="850">
                  <c:v>4.8650000000000002</c:v>
                </c:pt>
                <c:pt idx="851">
                  <c:v>4.8680000000000003</c:v>
                </c:pt>
                <c:pt idx="852">
                  <c:v>4.9269999999999996</c:v>
                </c:pt>
                <c:pt idx="853">
                  <c:v>4.9379999999999997</c:v>
                </c:pt>
                <c:pt idx="854">
                  <c:v>4.8860000000000001</c:v>
                </c:pt>
                <c:pt idx="855">
                  <c:v>4.8129999999999997</c:v>
                </c:pt>
                <c:pt idx="856">
                  <c:v>4.718</c:v>
                </c:pt>
                <c:pt idx="857">
                  <c:v>4.5810000000000004</c:v>
                </c:pt>
                <c:pt idx="858">
                  <c:v>4.4379999999999997</c:v>
                </c:pt>
                <c:pt idx="859">
                  <c:v>4.2949999999999999</c:v>
                </c:pt>
                <c:pt idx="860">
                  <c:v>4.1779999999999999</c:v>
                </c:pt>
                <c:pt idx="861">
                  <c:v>4.056</c:v>
                </c:pt>
                <c:pt idx="862">
                  <c:v>3.952</c:v>
                </c:pt>
                <c:pt idx="863">
                  <c:v>3.8610000000000002</c:v>
                </c:pt>
                <c:pt idx="864">
                  <c:v>3.8</c:v>
                </c:pt>
                <c:pt idx="865">
                  <c:v>3.7930000000000001</c:v>
                </c:pt>
                <c:pt idx="866">
                  <c:v>3.734</c:v>
                </c:pt>
                <c:pt idx="867">
                  <c:v>3.68</c:v>
                </c:pt>
                <c:pt idx="868">
                  <c:v>3.6339999999999999</c:v>
                </c:pt>
                <c:pt idx="869">
                  <c:v>3.6030000000000002</c:v>
                </c:pt>
                <c:pt idx="870">
                  <c:v>3.5640000000000001</c:v>
                </c:pt>
                <c:pt idx="871">
                  <c:v>3.54</c:v>
                </c:pt>
                <c:pt idx="872">
                  <c:v>3.512</c:v>
                </c:pt>
                <c:pt idx="873">
                  <c:v>3.5129999999999999</c:v>
                </c:pt>
                <c:pt idx="874">
                  <c:v>3.484</c:v>
                </c:pt>
                <c:pt idx="875">
                  <c:v>3.4660000000000002</c:v>
                </c:pt>
                <c:pt idx="876">
                  <c:v>3.4420000000000002</c:v>
                </c:pt>
                <c:pt idx="877">
                  <c:v>3.431</c:v>
                </c:pt>
                <c:pt idx="878">
                  <c:v>3.4180000000000001</c:v>
                </c:pt>
                <c:pt idx="879">
                  <c:v>3.4039999999999999</c:v>
                </c:pt>
                <c:pt idx="880">
                  <c:v>3.399</c:v>
                </c:pt>
                <c:pt idx="881">
                  <c:v>3.4089999999999998</c:v>
                </c:pt>
                <c:pt idx="882">
                  <c:v>3.4089999999999998</c:v>
                </c:pt>
                <c:pt idx="883">
                  <c:v>3.4260000000000002</c:v>
                </c:pt>
                <c:pt idx="884">
                  <c:v>3.4580000000000002</c:v>
                </c:pt>
                <c:pt idx="885">
                  <c:v>3.5150000000000001</c:v>
                </c:pt>
                <c:pt idx="886">
                  <c:v>3.5350000000000001</c:v>
                </c:pt>
                <c:pt idx="887">
                  <c:v>3.5680000000000001</c:v>
                </c:pt>
                <c:pt idx="888">
                  <c:v>3.6360000000000001</c:v>
                </c:pt>
                <c:pt idx="889">
                  <c:v>3.802</c:v>
                </c:pt>
                <c:pt idx="890">
                  <c:v>3.899</c:v>
                </c:pt>
                <c:pt idx="891">
                  <c:v>4.0780000000000003</c:v>
                </c:pt>
                <c:pt idx="892">
                  <c:v>4.2830000000000004</c:v>
                </c:pt>
                <c:pt idx="893">
                  <c:v>4.5960000000000001</c:v>
                </c:pt>
                <c:pt idx="894">
                  <c:v>4.7430000000000003</c:v>
                </c:pt>
                <c:pt idx="895">
                  <c:v>4.92</c:v>
                </c:pt>
                <c:pt idx="896">
                  <c:v>5.0369999999999999</c:v>
                </c:pt>
                <c:pt idx="897">
                  <c:v>5.16</c:v>
                </c:pt>
                <c:pt idx="898">
                  <c:v>5.1749999999999998</c:v>
                </c:pt>
                <c:pt idx="899">
                  <c:v>5.18</c:v>
                </c:pt>
                <c:pt idx="900">
                  <c:v>5.218</c:v>
                </c:pt>
                <c:pt idx="901">
                  <c:v>5.2320000000000002</c:v>
                </c:pt>
                <c:pt idx="902">
                  <c:v>5.2359999999999998</c:v>
                </c:pt>
                <c:pt idx="903">
                  <c:v>5.2320000000000002</c:v>
                </c:pt>
                <c:pt idx="904">
                  <c:v>5.1929999999999996</c:v>
                </c:pt>
                <c:pt idx="905">
                  <c:v>5.1520000000000001</c:v>
                </c:pt>
                <c:pt idx="906">
                  <c:v>5.133</c:v>
                </c:pt>
                <c:pt idx="907">
                  <c:v>5.1319999999999997</c:v>
                </c:pt>
                <c:pt idx="908">
                  <c:v>5.1230000000000002</c:v>
                </c:pt>
                <c:pt idx="909">
                  <c:v>5.1189999999999998</c:v>
                </c:pt>
                <c:pt idx="910">
                  <c:v>5.1059999999999999</c:v>
                </c:pt>
                <c:pt idx="911">
                  <c:v>5.093</c:v>
                </c:pt>
                <c:pt idx="912">
                  <c:v>5.0860000000000003</c:v>
                </c:pt>
                <c:pt idx="913">
                  <c:v>5.0999999999999996</c:v>
                </c:pt>
                <c:pt idx="914">
                  <c:v>5.101</c:v>
                </c:pt>
                <c:pt idx="915">
                  <c:v>5.0960000000000001</c:v>
                </c:pt>
                <c:pt idx="916">
                  <c:v>5.0860000000000003</c:v>
                </c:pt>
                <c:pt idx="917">
                  <c:v>5.0229999999999997</c:v>
                </c:pt>
                <c:pt idx="918">
                  <c:v>4.9640000000000004</c:v>
                </c:pt>
                <c:pt idx="919">
                  <c:v>4.9409999999999998</c:v>
                </c:pt>
                <c:pt idx="920">
                  <c:v>4.9180000000000001</c:v>
                </c:pt>
                <c:pt idx="921">
                  <c:v>4.9160000000000004</c:v>
                </c:pt>
                <c:pt idx="922">
                  <c:v>4.8959999999999999</c:v>
                </c:pt>
                <c:pt idx="923">
                  <c:v>4.8630000000000004</c:v>
                </c:pt>
                <c:pt idx="924">
                  <c:v>4.8780000000000001</c:v>
                </c:pt>
                <c:pt idx="925">
                  <c:v>4.8899999999999997</c:v>
                </c:pt>
                <c:pt idx="926">
                  <c:v>4.8890000000000002</c:v>
                </c:pt>
                <c:pt idx="927">
                  <c:v>4.8890000000000002</c:v>
                </c:pt>
                <c:pt idx="928">
                  <c:v>4.9269999999999996</c:v>
                </c:pt>
                <c:pt idx="929">
                  <c:v>4.976</c:v>
                </c:pt>
                <c:pt idx="930">
                  <c:v>5.0289999999999999</c:v>
                </c:pt>
                <c:pt idx="931">
                  <c:v>5.0880000000000001</c:v>
                </c:pt>
                <c:pt idx="932">
                  <c:v>5.1150000000000002</c:v>
                </c:pt>
                <c:pt idx="933">
                  <c:v>5.1639999999999997</c:v>
                </c:pt>
                <c:pt idx="934">
                  <c:v>5.1859999999999999</c:v>
                </c:pt>
                <c:pt idx="935">
                  <c:v>5.1980000000000004</c:v>
                </c:pt>
                <c:pt idx="936">
                  <c:v>5.165</c:v>
                </c:pt>
                <c:pt idx="937">
                  <c:v>5.109</c:v>
                </c:pt>
                <c:pt idx="938">
                  <c:v>5.0839999999999996</c:v>
                </c:pt>
                <c:pt idx="939">
                  <c:v>5.0380000000000003</c:v>
                </c:pt>
                <c:pt idx="940">
                  <c:v>4.9930000000000003</c:v>
                </c:pt>
                <c:pt idx="941">
                  <c:v>4.968</c:v>
                </c:pt>
                <c:pt idx="942">
                  <c:v>4.9260000000000002</c:v>
                </c:pt>
                <c:pt idx="943">
                  <c:v>4.9240000000000004</c:v>
                </c:pt>
                <c:pt idx="944">
                  <c:v>4.8860000000000001</c:v>
                </c:pt>
                <c:pt idx="945">
                  <c:v>4.87</c:v>
                </c:pt>
                <c:pt idx="946">
                  <c:v>4.8680000000000003</c:v>
                </c:pt>
                <c:pt idx="947">
                  <c:v>4.8890000000000002</c:v>
                </c:pt>
                <c:pt idx="948">
                  <c:v>4.9050000000000002</c:v>
                </c:pt>
                <c:pt idx="949">
                  <c:v>4.9429999999999996</c:v>
                </c:pt>
                <c:pt idx="950">
                  <c:v>4.91</c:v>
                </c:pt>
                <c:pt idx="951">
                  <c:v>4.8520000000000003</c:v>
                </c:pt>
                <c:pt idx="952">
                  <c:v>4.7160000000000002</c:v>
                </c:pt>
                <c:pt idx="953">
                  <c:v>4.5919999999999996</c:v>
                </c:pt>
                <c:pt idx="954">
                  <c:v>4.4560000000000004</c:v>
                </c:pt>
                <c:pt idx="955">
                  <c:v>4.3170000000000002</c:v>
                </c:pt>
                <c:pt idx="956">
                  <c:v>4.1929999999999996</c:v>
                </c:pt>
                <c:pt idx="957">
                  <c:v>4.0789999999999997</c:v>
                </c:pt>
                <c:pt idx="958">
                  <c:v>3.96</c:v>
                </c:pt>
                <c:pt idx="959">
                  <c:v>3.8879999999999999</c:v>
                </c:pt>
                <c:pt idx="960">
                  <c:v>3.8260000000000001</c:v>
                </c:pt>
                <c:pt idx="961">
                  <c:v>3.8130000000000002</c:v>
                </c:pt>
                <c:pt idx="962">
                  <c:v>3.7530000000000001</c:v>
                </c:pt>
                <c:pt idx="963">
                  <c:v>3.702</c:v>
                </c:pt>
                <c:pt idx="964">
                  <c:v>3.6560000000000001</c:v>
                </c:pt>
                <c:pt idx="965">
                  <c:v>3.6349999999999998</c:v>
                </c:pt>
                <c:pt idx="966">
                  <c:v>3.589</c:v>
                </c:pt>
                <c:pt idx="967">
                  <c:v>3.5510000000000002</c:v>
                </c:pt>
                <c:pt idx="968">
                  <c:v>3.5110000000000001</c:v>
                </c:pt>
                <c:pt idx="969">
                  <c:v>3.5139999999999998</c:v>
                </c:pt>
                <c:pt idx="970">
                  <c:v>3.4870000000000001</c:v>
                </c:pt>
                <c:pt idx="971">
                  <c:v>3.4670000000000001</c:v>
                </c:pt>
                <c:pt idx="972">
                  <c:v>3.4470000000000001</c:v>
                </c:pt>
                <c:pt idx="973">
                  <c:v>3.452</c:v>
                </c:pt>
                <c:pt idx="974">
                  <c:v>3.4420000000000002</c:v>
                </c:pt>
                <c:pt idx="975">
                  <c:v>3.44</c:v>
                </c:pt>
                <c:pt idx="976">
                  <c:v>3.4350000000000001</c:v>
                </c:pt>
                <c:pt idx="977">
                  <c:v>3.444</c:v>
                </c:pt>
                <c:pt idx="978">
                  <c:v>3.4489999999999998</c:v>
                </c:pt>
                <c:pt idx="979">
                  <c:v>3.464</c:v>
                </c:pt>
                <c:pt idx="980">
                  <c:v>3.488</c:v>
                </c:pt>
                <c:pt idx="981">
                  <c:v>3.5569999999999999</c:v>
                </c:pt>
                <c:pt idx="982">
                  <c:v>3.5619999999999998</c:v>
                </c:pt>
                <c:pt idx="983">
                  <c:v>3.5830000000000002</c:v>
                </c:pt>
                <c:pt idx="984">
                  <c:v>3.653</c:v>
                </c:pt>
                <c:pt idx="985">
                  <c:v>3.819</c:v>
                </c:pt>
                <c:pt idx="986">
                  <c:v>3.9079999999999999</c:v>
                </c:pt>
                <c:pt idx="987">
                  <c:v>4.0730000000000004</c:v>
                </c:pt>
                <c:pt idx="988">
                  <c:v>4.2670000000000003</c:v>
                </c:pt>
                <c:pt idx="989">
                  <c:v>4.5590000000000002</c:v>
                </c:pt>
                <c:pt idx="990">
                  <c:v>4.7</c:v>
                </c:pt>
                <c:pt idx="991">
                  <c:v>4.8650000000000002</c:v>
                </c:pt>
                <c:pt idx="992">
                  <c:v>4.9889999999999999</c:v>
                </c:pt>
                <c:pt idx="993">
                  <c:v>5.0999999999999996</c:v>
                </c:pt>
                <c:pt idx="994">
                  <c:v>5.1040000000000001</c:v>
                </c:pt>
                <c:pt idx="995">
                  <c:v>5.1159999999999997</c:v>
                </c:pt>
                <c:pt idx="996">
                  <c:v>5.1420000000000003</c:v>
                </c:pt>
                <c:pt idx="997">
                  <c:v>5.1529999999999996</c:v>
                </c:pt>
                <c:pt idx="998">
                  <c:v>5.1550000000000002</c:v>
                </c:pt>
                <c:pt idx="999">
                  <c:v>5.1479999999999997</c:v>
                </c:pt>
                <c:pt idx="1000">
                  <c:v>5.1139999999999999</c:v>
                </c:pt>
                <c:pt idx="1001">
                  <c:v>5.069</c:v>
                </c:pt>
                <c:pt idx="1002">
                  <c:v>5.0540000000000003</c:v>
                </c:pt>
                <c:pt idx="1003">
                  <c:v>5.0439999999999996</c:v>
                </c:pt>
                <c:pt idx="1004">
                  <c:v>5.0289999999999999</c:v>
                </c:pt>
                <c:pt idx="1005">
                  <c:v>5.0140000000000002</c:v>
                </c:pt>
                <c:pt idx="1006">
                  <c:v>4.99</c:v>
                </c:pt>
                <c:pt idx="1007">
                  <c:v>4.9829999999999997</c:v>
                </c:pt>
                <c:pt idx="1008">
                  <c:v>4.9640000000000004</c:v>
                </c:pt>
                <c:pt idx="1009">
                  <c:v>4.9740000000000002</c:v>
                </c:pt>
                <c:pt idx="1010">
                  <c:v>4.9729999999999999</c:v>
                </c:pt>
                <c:pt idx="1011">
                  <c:v>4.9649999999999999</c:v>
                </c:pt>
                <c:pt idx="1012">
                  <c:v>4.9089999999999998</c:v>
                </c:pt>
                <c:pt idx="1013">
                  <c:v>4.8579999999999997</c:v>
                </c:pt>
                <c:pt idx="1014">
                  <c:v>4.7789999999999999</c:v>
                </c:pt>
                <c:pt idx="1015">
                  <c:v>4.7629999999999999</c:v>
                </c:pt>
                <c:pt idx="1016">
                  <c:v>4.7430000000000003</c:v>
                </c:pt>
                <c:pt idx="1017">
                  <c:v>4.7300000000000004</c:v>
                </c:pt>
                <c:pt idx="1018">
                  <c:v>4.7009999999999996</c:v>
                </c:pt>
                <c:pt idx="1019">
                  <c:v>4.6820000000000004</c:v>
                </c:pt>
                <c:pt idx="1020">
                  <c:v>4.6840000000000002</c:v>
                </c:pt>
                <c:pt idx="1021">
                  <c:v>4.6760000000000002</c:v>
                </c:pt>
                <c:pt idx="1022">
                  <c:v>4.6900000000000004</c:v>
                </c:pt>
                <c:pt idx="1023">
                  <c:v>4.7039999999999997</c:v>
                </c:pt>
                <c:pt idx="1024">
                  <c:v>4.7080000000000002</c:v>
                </c:pt>
                <c:pt idx="1025">
                  <c:v>4.7489999999999997</c:v>
                </c:pt>
                <c:pt idx="1026">
                  <c:v>4.7850000000000001</c:v>
                </c:pt>
                <c:pt idx="1027">
                  <c:v>4.8280000000000003</c:v>
                </c:pt>
                <c:pt idx="1028">
                  <c:v>4.8710000000000004</c:v>
                </c:pt>
                <c:pt idx="1029">
                  <c:v>4.93</c:v>
                </c:pt>
                <c:pt idx="1030">
                  <c:v>4.9450000000000003</c:v>
                </c:pt>
                <c:pt idx="1031">
                  <c:v>4.952</c:v>
                </c:pt>
                <c:pt idx="1032">
                  <c:v>4.9390000000000001</c:v>
                </c:pt>
                <c:pt idx="1033">
                  <c:v>4.92</c:v>
                </c:pt>
                <c:pt idx="1034">
                  <c:v>4.8849999999999998</c:v>
                </c:pt>
                <c:pt idx="1035">
                  <c:v>4.8620000000000001</c:v>
                </c:pt>
                <c:pt idx="1036">
                  <c:v>4.8179999999999996</c:v>
                </c:pt>
                <c:pt idx="1037">
                  <c:v>4.79</c:v>
                </c:pt>
                <c:pt idx="1038">
                  <c:v>4.758</c:v>
                </c:pt>
                <c:pt idx="1039">
                  <c:v>4.7060000000000004</c:v>
                </c:pt>
                <c:pt idx="1040">
                  <c:v>4.6840000000000002</c:v>
                </c:pt>
                <c:pt idx="1041">
                  <c:v>4.6529999999999996</c:v>
                </c:pt>
                <c:pt idx="1042">
                  <c:v>4.6500000000000004</c:v>
                </c:pt>
                <c:pt idx="1043">
                  <c:v>4.649</c:v>
                </c:pt>
                <c:pt idx="1044">
                  <c:v>4.6550000000000002</c:v>
                </c:pt>
                <c:pt idx="1045">
                  <c:v>4.7030000000000003</c:v>
                </c:pt>
                <c:pt idx="1046">
                  <c:v>4.6820000000000004</c:v>
                </c:pt>
                <c:pt idx="1047">
                  <c:v>4.6260000000000003</c:v>
                </c:pt>
                <c:pt idx="1048">
                  <c:v>4.5410000000000004</c:v>
                </c:pt>
                <c:pt idx="1049">
                  <c:v>4.4379999999999997</c:v>
                </c:pt>
                <c:pt idx="1050">
                  <c:v>4.3159999999999998</c:v>
                </c:pt>
                <c:pt idx="1051">
                  <c:v>4.2039999999999997</c:v>
                </c:pt>
                <c:pt idx="1052">
                  <c:v>4.0979999999999999</c:v>
                </c:pt>
                <c:pt idx="1053">
                  <c:v>4.0170000000000003</c:v>
                </c:pt>
                <c:pt idx="1054">
                  <c:v>3.9249999999999998</c:v>
                </c:pt>
                <c:pt idx="1055">
                  <c:v>3.8359999999999999</c:v>
                </c:pt>
                <c:pt idx="1056">
                  <c:v>3.7759999999999998</c:v>
                </c:pt>
                <c:pt idx="1057">
                  <c:v>3.7450000000000001</c:v>
                </c:pt>
                <c:pt idx="1058">
                  <c:v>3.702</c:v>
                </c:pt>
                <c:pt idx="1059">
                  <c:v>3.653</c:v>
                </c:pt>
                <c:pt idx="1060">
                  <c:v>3.6059999999999999</c:v>
                </c:pt>
                <c:pt idx="1061">
                  <c:v>3.5539999999999998</c:v>
                </c:pt>
                <c:pt idx="1062">
                  <c:v>3.4980000000000002</c:v>
                </c:pt>
                <c:pt idx="1063">
                  <c:v>3.4540000000000002</c:v>
                </c:pt>
                <c:pt idx="1064">
                  <c:v>3.423</c:v>
                </c:pt>
                <c:pt idx="1065">
                  <c:v>3.419</c:v>
                </c:pt>
                <c:pt idx="1066">
                  <c:v>3.3940000000000001</c:v>
                </c:pt>
                <c:pt idx="1067">
                  <c:v>3.36</c:v>
                </c:pt>
                <c:pt idx="1068">
                  <c:v>3.3260000000000001</c:v>
                </c:pt>
                <c:pt idx="1069">
                  <c:v>3.3140000000000001</c:v>
                </c:pt>
                <c:pt idx="1070">
                  <c:v>3.2989999999999999</c:v>
                </c:pt>
                <c:pt idx="1071">
                  <c:v>3.2789999999999999</c:v>
                </c:pt>
                <c:pt idx="1072">
                  <c:v>3.2709999999999999</c:v>
                </c:pt>
                <c:pt idx="1073">
                  <c:v>3.2719999999999998</c:v>
                </c:pt>
                <c:pt idx="1074">
                  <c:v>3.2709999999999999</c:v>
                </c:pt>
                <c:pt idx="1075">
                  <c:v>3.2719999999999998</c:v>
                </c:pt>
                <c:pt idx="1076">
                  <c:v>3.28</c:v>
                </c:pt>
                <c:pt idx="1077">
                  <c:v>3.3079999999999998</c:v>
                </c:pt>
                <c:pt idx="1078">
                  <c:v>3.3069999999999999</c:v>
                </c:pt>
                <c:pt idx="1079">
                  <c:v>3.286</c:v>
                </c:pt>
                <c:pt idx="1080">
                  <c:v>3.3210000000000002</c:v>
                </c:pt>
                <c:pt idx="1081">
                  <c:v>3.3780000000000001</c:v>
                </c:pt>
                <c:pt idx="1082">
                  <c:v>3.42</c:v>
                </c:pt>
                <c:pt idx="1083">
                  <c:v>3.488</c:v>
                </c:pt>
                <c:pt idx="1084">
                  <c:v>3.5649999999999999</c:v>
                </c:pt>
                <c:pt idx="1085">
                  <c:v>3.694</c:v>
                </c:pt>
                <c:pt idx="1086">
                  <c:v>3.7850000000000001</c:v>
                </c:pt>
                <c:pt idx="1087">
                  <c:v>3.8940000000000001</c:v>
                </c:pt>
                <c:pt idx="1088">
                  <c:v>4.0030000000000001</c:v>
                </c:pt>
                <c:pt idx="1089">
                  <c:v>4.1349999999999998</c:v>
                </c:pt>
                <c:pt idx="1090">
                  <c:v>4.2389999999999999</c:v>
                </c:pt>
                <c:pt idx="1091">
                  <c:v>4.3239999999999998</c:v>
                </c:pt>
                <c:pt idx="1092">
                  <c:v>4.4020000000000001</c:v>
                </c:pt>
                <c:pt idx="1093">
                  <c:v>4.4749999999999996</c:v>
                </c:pt>
                <c:pt idx="1094">
                  <c:v>4.5309999999999997</c:v>
                </c:pt>
                <c:pt idx="1095">
                  <c:v>4.5599999999999996</c:v>
                </c:pt>
                <c:pt idx="1096">
                  <c:v>4.5810000000000004</c:v>
                </c:pt>
                <c:pt idx="1097">
                  <c:v>4.6379999999999999</c:v>
                </c:pt>
                <c:pt idx="1098">
                  <c:v>4.625</c:v>
                </c:pt>
                <c:pt idx="1099">
                  <c:v>4.6369999999999996</c:v>
                </c:pt>
                <c:pt idx="1100">
                  <c:v>4.6369999999999996</c:v>
                </c:pt>
                <c:pt idx="1101">
                  <c:v>4.6440000000000001</c:v>
                </c:pt>
                <c:pt idx="1102">
                  <c:v>4.633</c:v>
                </c:pt>
                <c:pt idx="1103">
                  <c:v>4.6440000000000001</c:v>
                </c:pt>
                <c:pt idx="1104">
                  <c:v>4.6479999999999997</c:v>
                </c:pt>
                <c:pt idx="1105">
                  <c:v>4.6760000000000002</c:v>
                </c:pt>
                <c:pt idx="1106">
                  <c:v>4.6879999999999997</c:v>
                </c:pt>
                <c:pt idx="1107">
                  <c:v>4.67</c:v>
                </c:pt>
                <c:pt idx="1108">
                  <c:v>4.6319999999999997</c:v>
                </c:pt>
                <c:pt idx="1109">
                  <c:v>4.593</c:v>
                </c:pt>
                <c:pt idx="1110">
                  <c:v>4.6020000000000003</c:v>
                </c:pt>
                <c:pt idx="1111">
                  <c:v>4.5419999999999998</c:v>
                </c:pt>
                <c:pt idx="1112">
                  <c:v>4.4980000000000002</c:v>
                </c:pt>
                <c:pt idx="1113">
                  <c:v>4.4729999999999999</c:v>
                </c:pt>
                <c:pt idx="1114">
                  <c:v>4.4489999999999998</c:v>
                </c:pt>
                <c:pt idx="1115">
                  <c:v>4.4489999999999998</c:v>
                </c:pt>
                <c:pt idx="1116">
                  <c:v>4.4450000000000003</c:v>
                </c:pt>
                <c:pt idx="1117">
                  <c:v>4.43</c:v>
                </c:pt>
                <c:pt idx="1118">
                  <c:v>4.4290000000000003</c:v>
                </c:pt>
                <c:pt idx="1119">
                  <c:v>4.4240000000000004</c:v>
                </c:pt>
                <c:pt idx="1120">
                  <c:v>4.4459999999999997</c:v>
                </c:pt>
                <c:pt idx="1121">
                  <c:v>4.4800000000000004</c:v>
                </c:pt>
                <c:pt idx="1122">
                  <c:v>4.5199999999999996</c:v>
                </c:pt>
                <c:pt idx="1123">
                  <c:v>4.5469999999999997</c:v>
                </c:pt>
                <c:pt idx="1124">
                  <c:v>4.6100000000000003</c:v>
                </c:pt>
                <c:pt idx="1125">
                  <c:v>4.67</c:v>
                </c:pt>
                <c:pt idx="1126">
                  <c:v>4.71</c:v>
                </c:pt>
                <c:pt idx="1127">
                  <c:v>4.7380000000000004</c:v>
                </c:pt>
                <c:pt idx="1128">
                  <c:v>4.7489999999999997</c:v>
                </c:pt>
                <c:pt idx="1129">
                  <c:v>4.7290000000000001</c:v>
                </c:pt>
                <c:pt idx="1130">
                  <c:v>4.6950000000000003</c:v>
                </c:pt>
                <c:pt idx="1131">
                  <c:v>4.6769999999999996</c:v>
                </c:pt>
                <c:pt idx="1132">
                  <c:v>4.6239999999999997</c:v>
                </c:pt>
                <c:pt idx="1133">
                  <c:v>4.5759999999999996</c:v>
                </c:pt>
                <c:pt idx="1134">
                  <c:v>4.524</c:v>
                </c:pt>
                <c:pt idx="1135">
                  <c:v>4.4729999999999999</c:v>
                </c:pt>
                <c:pt idx="1136">
                  <c:v>4.4370000000000003</c:v>
                </c:pt>
                <c:pt idx="1137">
                  <c:v>4.38</c:v>
                </c:pt>
                <c:pt idx="1138">
                  <c:v>4.359</c:v>
                </c:pt>
                <c:pt idx="1139">
                  <c:v>4.3440000000000003</c:v>
                </c:pt>
                <c:pt idx="1140">
                  <c:v>4.3360000000000003</c:v>
                </c:pt>
                <c:pt idx="1141">
                  <c:v>4.3339999999999996</c:v>
                </c:pt>
                <c:pt idx="1142">
                  <c:v>4.3099999999999996</c:v>
                </c:pt>
                <c:pt idx="1143">
                  <c:v>4.2430000000000003</c:v>
                </c:pt>
                <c:pt idx="1144">
                  <c:v>4.1749999999999998</c:v>
                </c:pt>
                <c:pt idx="1145">
                  <c:v>4.0670000000000002</c:v>
                </c:pt>
                <c:pt idx="1146">
                  <c:v>3.9830000000000001</c:v>
                </c:pt>
                <c:pt idx="1147">
                  <c:v>3.9</c:v>
                </c:pt>
                <c:pt idx="1148">
                  <c:v>3.8279999999999998</c:v>
                </c:pt>
                <c:pt idx="1149">
                  <c:v>3.7290000000000001</c:v>
                </c:pt>
                <c:pt idx="1150">
                  <c:v>3.669</c:v>
                </c:pt>
                <c:pt idx="1151">
                  <c:v>3.5859999999999999</c:v>
                </c:pt>
                <c:pt idx="1152">
                  <c:v>3.5419999999999998</c:v>
                </c:pt>
                <c:pt idx="1153">
                  <c:v>3.5379999999999998</c:v>
                </c:pt>
                <c:pt idx="1154">
                  <c:v>3.4729999999999999</c:v>
                </c:pt>
                <c:pt idx="1155">
                  <c:v>3.411</c:v>
                </c:pt>
                <c:pt idx="1156">
                  <c:v>3.3959999999999999</c:v>
                </c:pt>
                <c:pt idx="1157">
                  <c:v>3.37</c:v>
                </c:pt>
                <c:pt idx="1158">
                  <c:v>3.32</c:v>
                </c:pt>
                <c:pt idx="1159">
                  <c:v>3.2759999999999998</c:v>
                </c:pt>
                <c:pt idx="1160">
                  <c:v>3.2559999999999998</c:v>
                </c:pt>
                <c:pt idx="1161">
                  <c:v>3.2440000000000002</c:v>
                </c:pt>
                <c:pt idx="1162">
                  <c:v>3.2229999999999999</c:v>
                </c:pt>
                <c:pt idx="1163">
                  <c:v>3.1989999999999998</c:v>
                </c:pt>
                <c:pt idx="1164">
                  <c:v>3.1749999999999998</c:v>
                </c:pt>
                <c:pt idx="1165">
                  <c:v>3.1520000000000001</c:v>
                </c:pt>
                <c:pt idx="1166">
                  <c:v>3.1320000000000001</c:v>
                </c:pt>
                <c:pt idx="1167">
                  <c:v>3.12</c:v>
                </c:pt>
                <c:pt idx="1168">
                  <c:v>3.1150000000000002</c:v>
                </c:pt>
                <c:pt idx="1169">
                  <c:v>3.1190000000000002</c:v>
                </c:pt>
                <c:pt idx="1170">
                  <c:v>3.117</c:v>
                </c:pt>
                <c:pt idx="1171">
                  <c:v>3.101</c:v>
                </c:pt>
                <c:pt idx="1172">
                  <c:v>3.1179999999999999</c:v>
                </c:pt>
                <c:pt idx="1173">
                  <c:v>3.1459999999999999</c:v>
                </c:pt>
                <c:pt idx="1174">
                  <c:v>3.1150000000000002</c:v>
                </c:pt>
                <c:pt idx="1175">
                  <c:v>3.1030000000000002</c:v>
                </c:pt>
                <c:pt idx="1176">
                  <c:v>3.1120000000000001</c:v>
                </c:pt>
                <c:pt idx="1177">
                  <c:v>3.1589999999999998</c:v>
                </c:pt>
                <c:pt idx="1178">
                  <c:v>3.1680000000000001</c:v>
                </c:pt>
                <c:pt idx="1179">
                  <c:v>3.2029999999999998</c:v>
                </c:pt>
                <c:pt idx="1180">
                  <c:v>3.2639999999999998</c:v>
                </c:pt>
                <c:pt idx="1181">
                  <c:v>3.355</c:v>
                </c:pt>
                <c:pt idx="1182">
                  <c:v>3.395</c:v>
                </c:pt>
                <c:pt idx="1183">
                  <c:v>3.472</c:v>
                </c:pt>
                <c:pt idx="1184">
                  <c:v>3.5590000000000002</c:v>
                </c:pt>
                <c:pt idx="1185">
                  <c:v>3.6890000000000001</c:v>
                </c:pt>
                <c:pt idx="1186">
                  <c:v>3.774</c:v>
                </c:pt>
                <c:pt idx="1187">
                  <c:v>3.85</c:v>
                </c:pt>
                <c:pt idx="1188">
                  <c:v>3.9340000000000002</c:v>
                </c:pt>
                <c:pt idx="1189">
                  <c:v>4.032</c:v>
                </c:pt>
                <c:pt idx="1190">
                  <c:v>4.1040000000000001</c:v>
                </c:pt>
                <c:pt idx="1191">
                  <c:v>4.181</c:v>
                </c:pt>
                <c:pt idx="1192">
                  <c:v>4.2409999999999997</c:v>
                </c:pt>
                <c:pt idx="1193">
                  <c:v>4.3289999999999997</c:v>
                </c:pt>
                <c:pt idx="1194">
                  <c:v>4.3559999999999999</c:v>
                </c:pt>
                <c:pt idx="1195">
                  <c:v>4.383</c:v>
                </c:pt>
                <c:pt idx="1196">
                  <c:v>4.41</c:v>
                </c:pt>
                <c:pt idx="1197">
                  <c:v>4.4649999999999999</c:v>
                </c:pt>
                <c:pt idx="1198">
                  <c:v>4.4880000000000004</c:v>
                </c:pt>
                <c:pt idx="1199">
                  <c:v>4.5049999999999999</c:v>
                </c:pt>
                <c:pt idx="1200">
                  <c:v>4.532</c:v>
                </c:pt>
                <c:pt idx="1201">
                  <c:v>4.5819999999999999</c:v>
                </c:pt>
                <c:pt idx="1202">
                  <c:v>4.609</c:v>
                </c:pt>
                <c:pt idx="1203">
                  <c:v>4.6269999999999998</c:v>
                </c:pt>
                <c:pt idx="1204">
                  <c:v>4.6319999999999997</c:v>
                </c:pt>
                <c:pt idx="1205">
                  <c:v>4.6159999999999997</c:v>
                </c:pt>
                <c:pt idx="1206">
                  <c:v>4.5529999999999999</c:v>
                </c:pt>
                <c:pt idx="1207">
                  <c:v>4.5090000000000003</c:v>
                </c:pt>
                <c:pt idx="1208">
                  <c:v>4.4820000000000002</c:v>
                </c:pt>
                <c:pt idx="1209">
                  <c:v>4.4489999999999998</c:v>
                </c:pt>
                <c:pt idx="1210">
                  <c:v>4.391</c:v>
                </c:pt>
                <c:pt idx="1211">
                  <c:v>4.3849999999999998</c:v>
                </c:pt>
                <c:pt idx="1212">
                  <c:v>4.3630000000000004</c:v>
                </c:pt>
                <c:pt idx="1213">
                  <c:v>4.3470000000000004</c:v>
                </c:pt>
                <c:pt idx="1214">
                  <c:v>4.3310000000000004</c:v>
                </c:pt>
                <c:pt idx="1215">
                  <c:v>4.343</c:v>
                </c:pt>
                <c:pt idx="1216">
                  <c:v>4.3559999999999999</c:v>
                </c:pt>
                <c:pt idx="1217">
                  <c:v>4.3899999999999997</c:v>
                </c:pt>
                <c:pt idx="1218">
                  <c:v>4.3869999999999996</c:v>
                </c:pt>
                <c:pt idx="1219">
                  <c:v>4.4269999999999996</c:v>
                </c:pt>
                <c:pt idx="1220">
                  <c:v>4.4649999999999999</c:v>
                </c:pt>
                <c:pt idx="1221">
                  <c:v>4.51</c:v>
                </c:pt>
                <c:pt idx="1222">
                  <c:v>4.5339999999999998</c:v>
                </c:pt>
                <c:pt idx="1223">
                  <c:v>4.5620000000000003</c:v>
                </c:pt>
                <c:pt idx="1224">
                  <c:v>4.569</c:v>
                </c:pt>
                <c:pt idx="1225">
                  <c:v>4.548</c:v>
                </c:pt>
                <c:pt idx="1226">
                  <c:v>4.532</c:v>
                </c:pt>
                <c:pt idx="1227">
                  <c:v>4.4989999999999997</c:v>
                </c:pt>
                <c:pt idx="1228">
                  <c:v>4.4539999999999997</c:v>
                </c:pt>
                <c:pt idx="1229">
                  <c:v>4.4169999999999998</c:v>
                </c:pt>
                <c:pt idx="1230">
                  <c:v>4.3739999999999997</c:v>
                </c:pt>
                <c:pt idx="1231">
                  <c:v>4.3360000000000003</c:v>
                </c:pt>
                <c:pt idx="1232">
                  <c:v>4.3019999999999996</c:v>
                </c:pt>
                <c:pt idx="1233">
                  <c:v>4.2789999999999999</c:v>
                </c:pt>
                <c:pt idx="1234">
                  <c:v>4.2539999999999996</c:v>
                </c:pt>
                <c:pt idx="1235">
                  <c:v>4.2329999999999997</c:v>
                </c:pt>
                <c:pt idx="1236">
                  <c:v>4.2489999999999997</c:v>
                </c:pt>
                <c:pt idx="1237">
                  <c:v>4.2729999999999997</c:v>
                </c:pt>
                <c:pt idx="1238">
                  <c:v>4.2640000000000002</c:v>
                </c:pt>
                <c:pt idx="1239">
                  <c:v>4.226</c:v>
                </c:pt>
                <c:pt idx="1240">
                  <c:v>4.1559999999999997</c:v>
                </c:pt>
                <c:pt idx="1241">
                  <c:v>4.0750000000000002</c:v>
                </c:pt>
                <c:pt idx="1242">
                  <c:v>3.992</c:v>
                </c:pt>
                <c:pt idx="1243">
                  <c:v>3.9220000000000002</c:v>
                </c:pt>
                <c:pt idx="1244">
                  <c:v>3.84</c:v>
                </c:pt>
                <c:pt idx="1245">
                  <c:v>3.762</c:v>
                </c:pt>
                <c:pt idx="1246">
                  <c:v>3.6909999999999998</c:v>
                </c:pt>
                <c:pt idx="1247">
                  <c:v>3.6339999999999999</c:v>
                </c:pt>
                <c:pt idx="1248">
                  <c:v>3.585</c:v>
                </c:pt>
                <c:pt idx="1249">
                  <c:v>3.59</c:v>
                </c:pt>
                <c:pt idx="1250">
                  <c:v>3.5329999999999999</c:v>
                </c:pt>
                <c:pt idx="1251">
                  <c:v>3.49</c:v>
                </c:pt>
                <c:pt idx="1252">
                  <c:v>3.4390000000000001</c:v>
                </c:pt>
                <c:pt idx="1253">
                  <c:v>3.4060000000000001</c:v>
                </c:pt>
                <c:pt idx="1254">
                  <c:v>3.359</c:v>
                </c:pt>
                <c:pt idx="1255">
                  <c:v>3.3159999999999998</c:v>
                </c:pt>
                <c:pt idx="1256">
                  <c:v>3.2930000000000001</c:v>
                </c:pt>
                <c:pt idx="1257">
                  <c:v>3.2909999999999999</c:v>
                </c:pt>
                <c:pt idx="1258">
                  <c:v>3.262</c:v>
                </c:pt>
                <c:pt idx="1259">
                  <c:v>3.234</c:v>
                </c:pt>
                <c:pt idx="1260">
                  <c:v>3.206</c:v>
                </c:pt>
                <c:pt idx="1261">
                  <c:v>3.1850000000000001</c:v>
                </c:pt>
                <c:pt idx="1262">
                  <c:v>3.177</c:v>
                </c:pt>
                <c:pt idx="1263">
                  <c:v>3.15</c:v>
                </c:pt>
                <c:pt idx="1264">
                  <c:v>3.1429999999999998</c:v>
                </c:pt>
                <c:pt idx="1265">
                  <c:v>3.15</c:v>
                </c:pt>
                <c:pt idx="1266">
                  <c:v>3.1539999999999999</c:v>
                </c:pt>
                <c:pt idx="1267">
                  <c:v>3.1539999999999999</c:v>
                </c:pt>
                <c:pt idx="1268">
                  <c:v>3.1749999999999998</c:v>
                </c:pt>
                <c:pt idx="1269">
                  <c:v>3.2029999999999998</c:v>
                </c:pt>
                <c:pt idx="1270">
                  <c:v>3.2040000000000002</c:v>
                </c:pt>
                <c:pt idx="1271">
                  <c:v>3.1949999999999998</c:v>
                </c:pt>
                <c:pt idx="1272">
                  <c:v>3.2330000000000001</c:v>
                </c:pt>
                <c:pt idx="1273">
                  <c:v>3.2759999999999998</c:v>
                </c:pt>
                <c:pt idx="1274">
                  <c:v>3.3079999999999998</c:v>
                </c:pt>
                <c:pt idx="1275">
                  <c:v>3.3730000000000002</c:v>
                </c:pt>
                <c:pt idx="1276">
                  <c:v>3.4489999999999998</c:v>
                </c:pt>
                <c:pt idx="1277">
                  <c:v>3.5569999999999999</c:v>
                </c:pt>
                <c:pt idx="1278">
                  <c:v>3.6110000000000002</c:v>
                </c:pt>
                <c:pt idx="1279">
                  <c:v>3.698</c:v>
                </c:pt>
                <c:pt idx="1280">
                  <c:v>3.7810000000000001</c:v>
                </c:pt>
                <c:pt idx="1281">
                  <c:v>3.9049999999999998</c:v>
                </c:pt>
                <c:pt idx="1282">
                  <c:v>3.9660000000000002</c:v>
                </c:pt>
                <c:pt idx="1283">
                  <c:v>4.0599999999999996</c:v>
                </c:pt>
                <c:pt idx="1284">
                  <c:v>4.1269999999999998</c:v>
                </c:pt>
                <c:pt idx="1285">
                  <c:v>4.2110000000000003</c:v>
                </c:pt>
                <c:pt idx="1286">
                  <c:v>4.2640000000000002</c:v>
                </c:pt>
                <c:pt idx="1287">
                  <c:v>4.3280000000000003</c:v>
                </c:pt>
                <c:pt idx="1288">
                  <c:v>4.3860000000000001</c:v>
                </c:pt>
                <c:pt idx="1289">
                  <c:v>4.4539999999999997</c:v>
                </c:pt>
                <c:pt idx="1290">
                  <c:v>4.4850000000000003</c:v>
                </c:pt>
                <c:pt idx="1291">
                  <c:v>4.51</c:v>
                </c:pt>
                <c:pt idx="1292">
                  <c:v>4.532</c:v>
                </c:pt>
                <c:pt idx="1293">
                  <c:v>4.5620000000000003</c:v>
                </c:pt>
                <c:pt idx="1294">
                  <c:v>4.5830000000000002</c:v>
                </c:pt>
                <c:pt idx="1295">
                  <c:v>4.569</c:v>
                </c:pt>
                <c:pt idx="1296">
                  <c:v>4.585</c:v>
                </c:pt>
                <c:pt idx="1297">
                  <c:v>4.5949999999999998</c:v>
                </c:pt>
                <c:pt idx="1298">
                  <c:v>4.59</c:v>
                </c:pt>
                <c:pt idx="1299">
                  <c:v>4.585</c:v>
                </c:pt>
                <c:pt idx="1300">
                  <c:v>4.5819999999999999</c:v>
                </c:pt>
                <c:pt idx="1301">
                  <c:v>4.5609999999999999</c:v>
                </c:pt>
                <c:pt idx="1302">
                  <c:v>4.4969999999999999</c:v>
                </c:pt>
                <c:pt idx="1303">
                  <c:v>4.4640000000000004</c:v>
                </c:pt>
                <c:pt idx="1304">
                  <c:v>4.4349999999999996</c:v>
                </c:pt>
                <c:pt idx="1305">
                  <c:v>4.415</c:v>
                </c:pt>
                <c:pt idx="1306">
                  <c:v>4.4000000000000004</c:v>
                </c:pt>
                <c:pt idx="1307">
                  <c:v>4.3789999999999996</c:v>
                </c:pt>
                <c:pt idx="1308">
                  <c:v>4.3689999999999998</c:v>
                </c:pt>
                <c:pt idx="1309">
                  <c:v>4.3710000000000004</c:v>
                </c:pt>
                <c:pt idx="1310">
                  <c:v>4.3869999999999996</c:v>
                </c:pt>
                <c:pt idx="1311">
                  <c:v>4.4050000000000002</c:v>
                </c:pt>
                <c:pt idx="1312">
                  <c:v>4.4290000000000003</c:v>
                </c:pt>
                <c:pt idx="1313">
                  <c:v>4.4930000000000003</c:v>
                </c:pt>
                <c:pt idx="1314">
                  <c:v>4.5609999999999999</c:v>
                </c:pt>
                <c:pt idx="1315">
                  <c:v>4.6150000000000002</c:v>
                </c:pt>
                <c:pt idx="1316">
                  <c:v>4.7039999999999997</c:v>
                </c:pt>
                <c:pt idx="1317">
                  <c:v>4.7869999999999999</c:v>
                </c:pt>
                <c:pt idx="1318">
                  <c:v>4.8470000000000004</c:v>
                </c:pt>
                <c:pt idx="1319">
                  <c:v>4.8810000000000002</c:v>
                </c:pt>
                <c:pt idx="1320">
                  <c:v>4.9020000000000001</c:v>
                </c:pt>
                <c:pt idx="1321">
                  <c:v>4.8780000000000001</c:v>
                </c:pt>
                <c:pt idx="1322">
                  <c:v>4.8609999999999998</c:v>
                </c:pt>
                <c:pt idx="1323">
                  <c:v>4.835</c:v>
                </c:pt>
                <c:pt idx="1324">
                  <c:v>4.7859999999999996</c:v>
                </c:pt>
                <c:pt idx="1325">
                  <c:v>4.7610000000000001</c:v>
                </c:pt>
                <c:pt idx="1326">
                  <c:v>4.72</c:v>
                </c:pt>
                <c:pt idx="1327">
                  <c:v>4.6879999999999997</c:v>
                </c:pt>
                <c:pt idx="1328">
                  <c:v>4.6529999999999996</c:v>
                </c:pt>
                <c:pt idx="1329">
                  <c:v>4.6239999999999997</c:v>
                </c:pt>
                <c:pt idx="1330">
                  <c:v>4.601</c:v>
                </c:pt>
                <c:pt idx="1331">
                  <c:v>4.577</c:v>
                </c:pt>
                <c:pt idx="1332">
                  <c:v>4.5990000000000002</c:v>
                </c:pt>
                <c:pt idx="1333">
                  <c:v>4.593</c:v>
                </c:pt>
                <c:pt idx="1334">
                  <c:v>4.5609999999999999</c:v>
                </c:pt>
                <c:pt idx="1335">
                  <c:v>4.4550000000000001</c:v>
                </c:pt>
                <c:pt idx="1336">
                  <c:v>4.3540000000000001</c:v>
                </c:pt>
                <c:pt idx="1337">
                  <c:v>4.2439999999999998</c:v>
                </c:pt>
                <c:pt idx="1338">
                  <c:v>4.1059999999999999</c:v>
                </c:pt>
                <c:pt idx="1339">
                  <c:v>3.988</c:v>
                </c:pt>
                <c:pt idx="1340">
                  <c:v>3.863</c:v>
                </c:pt>
                <c:pt idx="1341">
                  <c:v>3.778</c:v>
                </c:pt>
                <c:pt idx="1342">
                  <c:v>3.6869999999999998</c:v>
                </c:pt>
                <c:pt idx="1343">
                  <c:v>3.589</c:v>
                </c:pt>
                <c:pt idx="1344">
                  <c:v>3.5350000000000001</c:v>
                </c:pt>
                <c:pt idx="1345">
                  <c:v>3.5190000000000001</c:v>
                </c:pt>
                <c:pt idx="1346">
                  <c:v>3.4820000000000002</c:v>
                </c:pt>
                <c:pt idx="1347">
                  <c:v>3.4220000000000002</c:v>
                </c:pt>
                <c:pt idx="1348">
                  <c:v>3.39</c:v>
                </c:pt>
                <c:pt idx="1349">
                  <c:v>3.37</c:v>
                </c:pt>
                <c:pt idx="1350">
                  <c:v>3.323</c:v>
                </c:pt>
                <c:pt idx="1351">
                  <c:v>3.2930000000000001</c:v>
                </c:pt>
                <c:pt idx="1352">
                  <c:v>3.27</c:v>
                </c:pt>
                <c:pt idx="1353">
                  <c:v>3.28</c:v>
                </c:pt>
                <c:pt idx="1354">
                  <c:v>3.2519999999999998</c:v>
                </c:pt>
                <c:pt idx="1355">
                  <c:v>3.234</c:v>
                </c:pt>
                <c:pt idx="1356">
                  <c:v>3.2229999999999999</c:v>
                </c:pt>
                <c:pt idx="1357">
                  <c:v>3.226</c:v>
                </c:pt>
                <c:pt idx="1358">
                  <c:v>3.2090000000000001</c:v>
                </c:pt>
                <c:pt idx="1359">
                  <c:v>3.2040000000000002</c:v>
                </c:pt>
                <c:pt idx="1360">
                  <c:v>3.2029999999999998</c:v>
                </c:pt>
                <c:pt idx="1361">
                  <c:v>3.2280000000000002</c:v>
                </c:pt>
                <c:pt idx="1362">
                  <c:v>3.2149999999999999</c:v>
                </c:pt>
                <c:pt idx="1363">
                  <c:v>3.2250000000000001</c:v>
                </c:pt>
                <c:pt idx="1364">
                  <c:v>3.2559999999999998</c:v>
                </c:pt>
                <c:pt idx="1365">
                  <c:v>3.3170000000000002</c:v>
                </c:pt>
                <c:pt idx="1366">
                  <c:v>3.3210000000000002</c:v>
                </c:pt>
                <c:pt idx="1367">
                  <c:v>3.347</c:v>
                </c:pt>
                <c:pt idx="1368">
                  <c:v>3.4260000000000002</c:v>
                </c:pt>
                <c:pt idx="1369">
                  <c:v>3.597</c:v>
                </c:pt>
                <c:pt idx="1370">
                  <c:v>3.6960000000000002</c:v>
                </c:pt>
                <c:pt idx="1371">
                  <c:v>3.8639999999999999</c:v>
                </c:pt>
                <c:pt idx="1372">
                  <c:v>4.077</c:v>
                </c:pt>
                <c:pt idx="1373">
                  <c:v>4.3620000000000001</c:v>
                </c:pt>
                <c:pt idx="1374">
                  <c:v>4.5430000000000001</c:v>
                </c:pt>
                <c:pt idx="1375">
                  <c:v>4.6989999999999998</c:v>
                </c:pt>
                <c:pt idx="1376">
                  <c:v>4.851</c:v>
                </c:pt>
                <c:pt idx="1377">
                  <c:v>4.99</c:v>
                </c:pt>
                <c:pt idx="1378">
                  <c:v>5.032</c:v>
                </c:pt>
                <c:pt idx="1379">
                  <c:v>5.0679999999999996</c:v>
                </c:pt>
                <c:pt idx="1380">
                  <c:v>5.0949999999999998</c:v>
                </c:pt>
                <c:pt idx="1381">
                  <c:v>5.1109999999999998</c:v>
                </c:pt>
                <c:pt idx="1382">
                  <c:v>5.1239999999999997</c:v>
                </c:pt>
                <c:pt idx="1383">
                  <c:v>5.117</c:v>
                </c:pt>
                <c:pt idx="1384">
                  <c:v>5.0519999999999996</c:v>
                </c:pt>
                <c:pt idx="1385">
                  <c:v>5.0819999999999999</c:v>
                </c:pt>
                <c:pt idx="1386">
                  <c:v>5.1130000000000004</c:v>
                </c:pt>
                <c:pt idx="1387">
                  <c:v>5.1020000000000003</c:v>
                </c:pt>
                <c:pt idx="1388">
                  <c:v>5.1029999999999998</c:v>
                </c:pt>
                <c:pt idx="1389">
                  <c:v>5.093</c:v>
                </c:pt>
                <c:pt idx="1390">
                  <c:v>5.0949999999999998</c:v>
                </c:pt>
                <c:pt idx="1391">
                  <c:v>5.0750000000000002</c:v>
                </c:pt>
                <c:pt idx="1392">
                  <c:v>5.0750000000000002</c:v>
                </c:pt>
                <c:pt idx="1393">
                  <c:v>5.0979999999999999</c:v>
                </c:pt>
                <c:pt idx="1394">
                  <c:v>5.12</c:v>
                </c:pt>
                <c:pt idx="1395">
                  <c:v>5.12</c:v>
                </c:pt>
                <c:pt idx="1396">
                  <c:v>5.101</c:v>
                </c:pt>
                <c:pt idx="1397">
                  <c:v>5.0839999999999996</c:v>
                </c:pt>
                <c:pt idx="1398">
                  <c:v>5.0039999999999996</c:v>
                </c:pt>
                <c:pt idx="1399">
                  <c:v>4.992</c:v>
                </c:pt>
                <c:pt idx="1400">
                  <c:v>4.9619999999999997</c:v>
                </c:pt>
                <c:pt idx="1401">
                  <c:v>4.9660000000000002</c:v>
                </c:pt>
                <c:pt idx="1402">
                  <c:v>4.9619999999999997</c:v>
                </c:pt>
                <c:pt idx="1403">
                  <c:v>4.9359999999999999</c:v>
                </c:pt>
                <c:pt idx="1404">
                  <c:v>4.9390000000000001</c:v>
                </c:pt>
                <c:pt idx="1405">
                  <c:v>4.9580000000000002</c:v>
                </c:pt>
                <c:pt idx="1406">
                  <c:v>4.9619999999999997</c:v>
                </c:pt>
                <c:pt idx="1407">
                  <c:v>4.9960000000000004</c:v>
                </c:pt>
                <c:pt idx="1408">
                  <c:v>5.0199999999999996</c:v>
                </c:pt>
                <c:pt idx="1409">
                  <c:v>5.0810000000000004</c:v>
                </c:pt>
                <c:pt idx="1410">
                  <c:v>5.14</c:v>
                </c:pt>
                <c:pt idx="1411">
                  <c:v>5.19</c:v>
                </c:pt>
                <c:pt idx="1412">
                  <c:v>5.27</c:v>
                </c:pt>
                <c:pt idx="1413">
                  <c:v>5.3159999999999998</c:v>
                </c:pt>
                <c:pt idx="1414">
                  <c:v>5.3330000000000002</c:v>
                </c:pt>
                <c:pt idx="1415">
                  <c:v>5.3410000000000002</c:v>
                </c:pt>
                <c:pt idx="1416">
                  <c:v>5.3159999999999998</c:v>
                </c:pt>
                <c:pt idx="1417">
                  <c:v>5.2350000000000003</c:v>
                </c:pt>
                <c:pt idx="1418">
                  <c:v>5.165</c:v>
                </c:pt>
                <c:pt idx="1419">
                  <c:v>5.1150000000000002</c:v>
                </c:pt>
                <c:pt idx="1420">
                  <c:v>5.0419999999999998</c:v>
                </c:pt>
                <c:pt idx="1421">
                  <c:v>5.0220000000000002</c:v>
                </c:pt>
                <c:pt idx="1422">
                  <c:v>4.9800000000000004</c:v>
                </c:pt>
                <c:pt idx="1423">
                  <c:v>4.9560000000000004</c:v>
                </c:pt>
                <c:pt idx="1424">
                  <c:v>4.93</c:v>
                </c:pt>
                <c:pt idx="1425">
                  <c:v>4.883</c:v>
                </c:pt>
                <c:pt idx="1426">
                  <c:v>4.8410000000000002</c:v>
                </c:pt>
                <c:pt idx="1427">
                  <c:v>4.8090000000000002</c:v>
                </c:pt>
                <c:pt idx="1428">
                  <c:v>4.8449999999999998</c:v>
                </c:pt>
                <c:pt idx="1429">
                  <c:v>4.8079999999999998</c:v>
                </c:pt>
                <c:pt idx="1430">
                  <c:v>4.7439999999999998</c:v>
                </c:pt>
                <c:pt idx="1431">
                  <c:v>4.6760000000000002</c:v>
                </c:pt>
                <c:pt idx="1432">
                  <c:v>4.5839999999999996</c:v>
                </c:pt>
                <c:pt idx="1433">
                  <c:v>4.444</c:v>
                </c:pt>
                <c:pt idx="1434">
                  <c:v>4.3070000000000004</c:v>
                </c:pt>
                <c:pt idx="1435">
                  <c:v>4.1630000000000003</c:v>
                </c:pt>
                <c:pt idx="1436">
                  <c:v>4.0350000000000001</c:v>
                </c:pt>
                <c:pt idx="1437">
                  <c:v>3.9159999999999999</c:v>
                </c:pt>
                <c:pt idx="1438">
                  <c:v>3.8130000000000002</c:v>
                </c:pt>
                <c:pt idx="1439">
                  <c:v>3.7280000000000002</c:v>
                </c:pt>
                <c:pt idx="1440">
                  <c:v>3.6789999999999998</c:v>
                </c:pt>
                <c:pt idx="1441">
                  <c:v>3.653</c:v>
                </c:pt>
                <c:pt idx="1442">
                  <c:v>3.597</c:v>
                </c:pt>
                <c:pt idx="1443">
                  <c:v>3.5379999999999998</c:v>
                </c:pt>
                <c:pt idx="1444">
                  <c:v>3.4910000000000001</c:v>
                </c:pt>
                <c:pt idx="1445">
                  <c:v>3.4670000000000001</c:v>
                </c:pt>
                <c:pt idx="1446">
                  <c:v>3.423</c:v>
                </c:pt>
                <c:pt idx="1447">
                  <c:v>3.395</c:v>
                </c:pt>
                <c:pt idx="1448">
                  <c:v>3.3450000000000002</c:v>
                </c:pt>
                <c:pt idx="1449">
                  <c:v>3.3650000000000002</c:v>
                </c:pt>
                <c:pt idx="1450">
                  <c:v>3.3109999999999999</c:v>
                </c:pt>
                <c:pt idx="1451">
                  <c:v>3.3090000000000002</c:v>
                </c:pt>
                <c:pt idx="1452">
                  <c:v>3.2879999999999998</c:v>
                </c:pt>
                <c:pt idx="1453">
                  <c:v>3.2850000000000001</c:v>
                </c:pt>
                <c:pt idx="1454">
                  <c:v>3.2629999999999999</c:v>
                </c:pt>
                <c:pt idx="1455">
                  <c:v>3.2450000000000001</c:v>
                </c:pt>
                <c:pt idx="1456">
                  <c:v>3.258</c:v>
                </c:pt>
                <c:pt idx="1457">
                  <c:v>3.2709999999999999</c:v>
                </c:pt>
                <c:pt idx="1458">
                  <c:v>3.28</c:v>
                </c:pt>
                <c:pt idx="1459">
                  <c:v>3.2730000000000001</c:v>
                </c:pt>
                <c:pt idx="1460">
                  <c:v>3.29</c:v>
                </c:pt>
                <c:pt idx="1461">
                  <c:v>3.3740000000000001</c:v>
                </c:pt>
                <c:pt idx="1462">
                  <c:v>3.3759999999999999</c:v>
                </c:pt>
                <c:pt idx="1463">
                  <c:v>3.4119999999999999</c:v>
                </c:pt>
                <c:pt idx="1464">
                  <c:v>3.496</c:v>
                </c:pt>
                <c:pt idx="1465">
                  <c:v>3.649</c:v>
                </c:pt>
                <c:pt idx="1466">
                  <c:v>3.742</c:v>
                </c:pt>
                <c:pt idx="1467">
                  <c:v>3.927</c:v>
                </c:pt>
                <c:pt idx="1468">
                  <c:v>4.1180000000000003</c:v>
                </c:pt>
                <c:pt idx="1469">
                  <c:v>4.4180000000000001</c:v>
                </c:pt>
                <c:pt idx="1470">
                  <c:v>4.5780000000000003</c:v>
                </c:pt>
                <c:pt idx="1471">
                  <c:v>4.7290000000000001</c:v>
                </c:pt>
                <c:pt idx="1472">
                  <c:v>4.8550000000000004</c:v>
                </c:pt>
                <c:pt idx="1473">
                  <c:v>4.9489999999999998</c:v>
                </c:pt>
                <c:pt idx="1474">
                  <c:v>4.9610000000000003</c:v>
                </c:pt>
                <c:pt idx="1475">
                  <c:v>5.0019999999999998</c:v>
                </c:pt>
                <c:pt idx="1476">
                  <c:v>5.04</c:v>
                </c:pt>
                <c:pt idx="1477">
                  <c:v>5.0659999999999998</c:v>
                </c:pt>
                <c:pt idx="1478">
                  <c:v>5.0490000000000004</c:v>
                </c:pt>
                <c:pt idx="1479">
                  <c:v>5.0609999999999999</c:v>
                </c:pt>
                <c:pt idx="1480">
                  <c:v>5.0179999999999998</c:v>
                </c:pt>
                <c:pt idx="1481">
                  <c:v>4.968</c:v>
                </c:pt>
                <c:pt idx="1482">
                  <c:v>4.9560000000000004</c:v>
                </c:pt>
                <c:pt idx="1483">
                  <c:v>4.944</c:v>
                </c:pt>
                <c:pt idx="1484">
                  <c:v>4.9480000000000004</c:v>
                </c:pt>
                <c:pt idx="1485">
                  <c:v>4.9619999999999997</c:v>
                </c:pt>
                <c:pt idx="1486">
                  <c:v>4.9320000000000004</c:v>
                </c:pt>
                <c:pt idx="1487">
                  <c:v>4.92</c:v>
                </c:pt>
                <c:pt idx="1488">
                  <c:v>4.9240000000000004</c:v>
                </c:pt>
                <c:pt idx="1489">
                  <c:v>4.9390000000000001</c:v>
                </c:pt>
                <c:pt idx="1490">
                  <c:v>4.9420000000000002</c:v>
                </c:pt>
                <c:pt idx="1491">
                  <c:v>4.9390000000000001</c:v>
                </c:pt>
                <c:pt idx="1492">
                  <c:v>4.9109999999999996</c:v>
                </c:pt>
                <c:pt idx="1493">
                  <c:v>4.8780000000000001</c:v>
                </c:pt>
                <c:pt idx="1494">
                  <c:v>4.8410000000000002</c:v>
                </c:pt>
                <c:pt idx="1495">
                  <c:v>4.8419999999999996</c:v>
                </c:pt>
                <c:pt idx="1496">
                  <c:v>4.8120000000000003</c:v>
                </c:pt>
                <c:pt idx="1497">
                  <c:v>4.835</c:v>
                </c:pt>
                <c:pt idx="1498">
                  <c:v>4.8120000000000003</c:v>
                </c:pt>
                <c:pt idx="1499">
                  <c:v>4.7930000000000001</c:v>
                </c:pt>
                <c:pt idx="1500">
                  <c:v>4.8090000000000002</c:v>
                </c:pt>
                <c:pt idx="1501">
                  <c:v>4.8440000000000003</c:v>
                </c:pt>
                <c:pt idx="1502">
                  <c:v>4.827</c:v>
                </c:pt>
                <c:pt idx="1503">
                  <c:v>4.8659999999999997</c:v>
                </c:pt>
                <c:pt idx="1504">
                  <c:v>4.8879999999999999</c:v>
                </c:pt>
                <c:pt idx="1505">
                  <c:v>4.9349999999999996</c:v>
                </c:pt>
                <c:pt idx="1506">
                  <c:v>5.0060000000000002</c:v>
                </c:pt>
                <c:pt idx="1507">
                  <c:v>5.07</c:v>
                </c:pt>
                <c:pt idx="1508">
                  <c:v>5.125</c:v>
                </c:pt>
                <c:pt idx="1509">
                  <c:v>5.1890000000000001</c:v>
                </c:pt>
                <c:pt idx="1510">
                  <c:v>5.2149999999999999</c:v>
                </c:pt>
                <c:pt idx="1511">
                  <c:v>5.2279999999999998</c:v>
                </c:pt>
                <c:pt idx="1512">
                  <c:v>5.19</c:v>
                </c:pt>
                <c:pt idx="1513">
                  <c:v>5.1319999999999997</c:v>
                </c:pt>
                <c:pt idx="1514">
                  <c:v>5.0970000000000004</c:v>
                </c:pt>
                <c:pt idx="1515">
                  <c:v>5.0490000000000004</c:v>
                </c:pt>
                <c:pt idx="1516">
                  <c:v>5.0030000000000001</c:v>
                </c:pt>
                <c:pt idx="1517">
                  <c:v>4.9530000000000003</c:v>
                </c:pt>
                <c:pt idx="1518">
                  <c:v>4.9390000000000001</c:v>
                </c:pt>
                <c:pt idx="1519">
                  <c:v>4.9059999999999997</c:v>
                </c:pt>
                <c:pt idx="1520">
                  <c:v>4.8760000000000003</c:v>
                </c:pt>
                <c:pt idx="1521">
                  <c:v>4.8280000000000003</c:v>
                </c:pt>
                <c:pt idx="1522">
                  <c:v>4.8070000000000004</c:v>
                </c:pt>
                <c:pt idx="1523">
                  <c:v>4.7889999999999997</c:v>
                </c:pt>
                <c:pt idx="1524">
                  <c:v>4.8520000000000003</c:v>
                </c:pt>
                <c:pt idx="1525">
                  <c:v>4.8460000000000001</c:v>
                </c:pt>
                <c:pt idx="1526">
                  <c:v>4.83</c:v>
                </c:pt>
                <c:pt idx="1527">
                  <c:v>4.7460000000000004</c:v>
                </c:pt>
                <c:pt idx="1528">
                  <c:v>4.6920000000000002</c:v>
                </c:pt>
                <c:pt idx="1529">
                  <c:v>4.5140000000000002</c:v>
                </c:pt>
                <c:pt idx="1530">
                  <c:v>4.375</c:v>
                </c:pt>
                <c:pt idx="1531">
                  <c:v>4.2880000000000003</c:v>
                </c:pt>
                <c:pt idx="1532">
                  <c:v>4.1630000000000003</c:v>
                </c:pt>
                <c:pt idx="1533">
                  <c:v>4.0430000000000001</c:v>
                </c:pt>
                <c:pt idx="1534">
                  <c:v>3.9049999999999998</c:v>
                </c:pt>
                <c:pt idx="1535">
                  <c:v>3.794</c:v>
                </c:pt>
                <c:pt idx="1536">
                  <c:v>3.726</c:v>
                </c:pt>
                <c:pt idx="1537">
                  <c:v>3.7</c:v>
                </c:pt>
                <c:pt idx="1538">
                  <c:v>3.633</c:v>
                </c:pt>
                <c:pt idx="1539">
                  <c:v>3.5739999999999998</c:v>
                </c:pt>
                <c:pt idx="1540">
                  <c:v>3.5219999999999998</c:v>
                </c:pt>
                <c:pt idx="1541">
                  <c:v>3.4830000000000001</c:v>
                </c:pt>
                <c:pt idx="1542">
                  <c:v>3.44</c:v>
                </c:pt>
                <c:pt idx="1543">
                  <c:v>3.4079999999999999</c:v>
                </c:pt>
                <c:pt idx="1544">
                  <c:v>3.3639999999999999</c:v>
                </c:pt>
                <c:pt idx="1545">
                  <c:v>3.3620000000000001</c:v>
                </c:pt>
                <c:pt idx="1546">
                  <c:v>3.323</c:v>
                </c:pt>
                <c:pt idx="1547">
                  <c:v>3.3039999999999998</c:v>
                </c:pt>
                <c:pt idx="1548">
                  <c:v>3.28</c:v>
                </c:pt>
                <c:pt idx="1549">
                  <c:v>3.274</c:v>
                </c:pt>
                <c:pt idx="1550">
                  <c:v>3.26</c:v>
                </c:pt>
                <c:pt idx="1551">
                  <c:v>3.2559999999999998</c:v>
                </c:pt>
                <c:pt idx="1552">
                  <c:v>3.246</c:v>
                </c:pt>
                <c:pt idx="1553">
                  <c:v>3.2639999999999998</c:v>
                </c:pt>
                <c:pt idx="1554">
                  <c:v>3.2559999999999998</c:v>
                </c:pt>
                <c:pt idx="1555">
                  <c:v>3.2789999999999999</c:v>
                </c:pt>
                <c:pt idx="1556">
                  <c:v>3.3029999999999999</c:v>
                </c:pt>
                <c:pt idx="1557">
                  <c:v>3.3639999999999999</c:v>
                </c:pt>
                <c:pt idx="1558">
                  <c:v>3.3719999999999999</c:v>
                </c:pt>
                <c:pt idx="1559">
                  <c:v>3.3919999999999999</c:v>
                </c:pt>
                <c:pt idx="1560">
                  <c:v>3.48</c:v>
                </c:pt>
                <c:pt idx="1561">
                  <c:v>3.6480000000000001</c:v>
                </c:pt>
                <c:pt idx="1562">
                  <c:v>3.7519999999999998</c:v>
                </c:pt>
                <c:pt idx="1563">
                  <c:v>3.9129999999999998</c:v>
                </c:pt>
                <c:pt idx="1564">
                  <c:v>4.1219999999999999</c:v>
                </c:pt>
                <c:pt idx="1565">
                  <c:v>4.4359999999999999</c:v>
                </c:pt>
                <c:pt idx="1566">
                  <c:v>4.593</c:v>
                </c:pt>
                <c:pt idx="1567">
                  <c:v>4.7590000000000003</c:v>
                </c:pt>
                <c:pt idx="1568">
                  <c:v>4.8689999999999998</c:v>
                </c:pt>
                <c:pt idx="1569">
                  <c:v>4.9969999999999999</c:v>
                </c:pt>
                <c:pt idx="1570">
                  <c:v>5.024</c:v>
                </c:pt>
                <c:pt idx="1571">
                  <c:v>5.0369999999999999</c:v>
                </c:pt>
                <c:pt idx="1572">
                  <c:v>5.056</c:v>
                </c:pt>
                <c:pt idx="1573">
                  <c:v>5.0730000000000004</c:v>
                </c:pt>
                <c:pt idx="1574">
                  <c:v>5.0970000000000004</c:v>
                </c:pt>
                <c:pt idx="1575">
                  <c:v>5.0650000000000004</c:v>
                </c:pt>
                <c:pt idx="1576">
                  <c:v>5.0350000000000001</c:v>
                </c:pt>
                <c:pt idx="1577">
                  <c:v>5.0030000000000001</c:v>
                </c:pt>
                <c:pt idx="1578">
                  <c:v>4.9779999999999998</c:v>
                </c:pt>
                <c:pt idx="1579">
                  <c:v>4.9809999999999999</c:v>
                </c:pt>
                <c:pt idx="1580">
                  <c:v>4.9640000000000004</c:v>
                </c:pt>
                <c:pt idx="1581">
                  <c:v>4.9909999999999997</c:v>
                </c:pt>
                <c:pt idx="1582">
                  <c:v>4.9779999999999998</c:v>
                </c:pt>
                <c:pt idx="1583">
                  <c:v>4.9740000000000002</c:v>
                </c:pt>
                <c:pt idx="1584">
                  <c:v>4.9640000000000004</c:v>
                </c:pt>
                <c:pt idx="1585">
                  <c:v>4.9950000000000001</c:v>
                </c:pt>
                <c:pt idx="1586">
                  <c:v>5.0010000000000003</c:v>
                </c:pt>
                <c:pt idx="1587">
                  <c:v>5.024</c:v>
                </c:pt>
                <c:pt idx="1588">
                  <c:v>5.0220000000000002</c:v>
                </c:pt>
                <c:pt idx="1589">
                  <c:v>4.9960000000000004</c:v>
                </c:pt>
                <c:pt idx="1590">
                  <c:v>4.9189999999999996</c:v>
                </c:pt>
                <c:pt idx="1591">
                  <c:v>4.8970000000000002</c:v>
                </c:pt>
                <c:pt idx="1592">
                  <c:v>4.8979999999999997</c:v>
                </c:pt>
                <c:pt idx="1593">
                  <c:v>4.9020000000000001</c:v>
                </c:pt>
                <c:pt idx="1594">
                  <c:v>4.883</c:v>
                </c:pt>
                <c:pt idx="1595">
                  <c:v>4.87</c:v>
                </c:pt>
                <c:pt idx="1596">
                  <c:v>4.8819999999999997</c:v>
                </c:pt>
                <c:pt idx="1597">
                  <c:v>4.891</c:v>
                </c:pt>
                <c:pt idx="1598">
                  <c:v>4.8959999999999999</c:v>
                </c:pt>
                <c:pt idx="1599">
                  <c:v>4.91</c:v>
                </c:pt>
                <c:pt idx="1600">
                  <c:v>4.9660000000000002</c:v>
                </c:pt>
                <c:pt idx="1601">
                  <c:v>5.016</c:v>
                </c:pt>
                <c:pt idx="1602">
                  <c:v>5.0650000000000004</c:v>
                </c:pt>
                <c:pt idx="1603">
                  <c:v>5.1340000000000003</c:v>
                </c:pt>
                <c:pt idx="1604">
                  <c:v>5.1790000000000003</c:v>
                </c:pt>
                <c:pt idx="1605">
                  <c:v>5.2030000000000003</c:v>
                </c:pt>
                <c:pt idx="1606">
                  <c:v>5.2160000000000002</c:v>
                </c:pt>
                <c:pt idx="1607">
                  <c:v>5.202</c:v>
                </c:pt>
                <c:pt idx="1608">
                  <c:v>5.1859999999999999</c:v>
                </c:pt>
                <c:pt idx="1609">
                  <c:v>5.13</c:v>
                </c:pt>
                <c:pt idx="1610">
                  <c:v>5.0810000000000004</c:v>
                </c:pt>
                <c:pt idx="1611">
                  <c:v>5.0389999999999997</c:v>
                </c:pt>
                <c:pt idx="1612">
                  <c:v>4.9740000000000002</c:v>
                </c:pt>
                <c:pt idx="1613">
                  <c:v>4.9219999999999997</c:v>
                </c:pt>
                <c:pt idx="1614">
                  <c:v>4.9189999999999996</c:v>
                </c:pt>
                <c:pt idx="1615">
                  <c:v>4.8609999999999998</c:v>
                </c:pt>
                <c:pt idx="1616">
                  <c:v>4.8380000000000001</c:v>
                </c:pt>
                <c:pt idx="1617">
                  <c:v>4.8019999999999996</c:v>
                </c:pt>
                <c:pt idx="1618">
                  <c:v>4.7939999999999996</c:v>
                </c:pt>
                <c:pt idx="1619">
                  <c:v>4.7880000000000003</c:v>
                </c:pt>
                <c:pt idx="1620">
                  <c:v>4.8019999999999996</c:v>
                </c:pt>
                <c:pt idx="1621">
                  <c:v>4.79</c:v>
                </c:pt>
                <c:pt idx="1622">
                  <c:v>4.7690000000000001</c:v>
                </c:pt>
                <c:pt idx="1623">
                  <c:v>4.6870000000000003</c:v>
                </c:pt>
                <c:pt idx="1624">
                  <c:v>4.5609999999999999</c:v>
                </c:pt>
                <c:pt idx="1625">
                  <c:v>4.4349999999999996</c:v>
                </c:pt>
                <c:pt idx="1626">
                  <c:v>4.3079999999999998</c:v>
                </c:pt>
                <c:pt idx="1627">
                  <c:v>4.1829999999999998</c:v>
                </c:pt>
                <c:pt idx="1628">
                  <c:v>4.0469999999999997</c:v>
                </c:pt>
                <c:pt idx="1629">
                  <c:v>3.9740000000000002</c:v>
                </c:pt>
                <c:pt idx="1630">
                  <c:v>3.8519999999999999</c:v>
                </c:pt>
                <c:pt idx="1631">
                  <c:v>3.76</c:v>
                </c:pt>
                <c:pt idx="1632">
                  <c:v>3.6970000000000001</c:v>
                </c:pt>
                <c:pt idx="1633">
                  <c:v>3.6779999999999999</c:v>
                </c:pt>
                <c:pt idx="1634">
                  <c:v>3.609</c:v>
                </c:pt>
                <c:pt idx="1635">
                  <c:v>3.573</c:v>
                </c:pt>
                <c:pt idx="1636">
                  <c:v>3.5310000000000001</c:v>
                </c:pt>
                <c:pt idx="1637">
                  <c:v>3.5009999999999999</c:v>
                </c:pt>
                <c:pt idx="1638">
                  <c:v>3.4529999999999998</c:v>
                </c:pt>
                <c:pt idx="1639">
                  <c:v>3.3919999999999999</c:v>
                </c:pt>
                <c:pt idx="1640">
                  <c:v>3.35</c:v>
                </c:pt>
                <c:pt idx="1641">
                  <c:v>3.3439999999999999</c:v>
                </c:pt>
                <c:pt idx="1642">
                  <c:v>3.3159999999999998</c:v>
                </c:pt>
                <c:pt idx="1643">
                  <c:v>3.2839999999999998</c:v>
                </c:pt>
                <c:pt idx="1644">
                  <c:v>3.2490000000000001</c:v>
                </c:pt>
                <c:pt idx="1645">
                  <c:v>3.2429999999999999</c:v>
                </c:pt>
                <c:pt idx="1646">
                  <c:v>3.226</c:v>
                </c:pt>
                <c:pt idx="1647">
                  <c:v>3.2029999999999998</c:v>
                </c:pt>
                <c:pt idx="1648">
                  <c:v>3.2130000000000001</c:v>
                </c:pt>
                <c:pt idx="1649">
                  <c:v>3.2040000000000002</c:v>
                </c:pt>
                <c:pt idx="1650">
                  <c:v>3.1869999999999998</c:v>
                </c:pt>
                <c:pt idx="1651">
                  <c:v>3.2130000000000001</c:v>
                </c:pt>
                <c:pt idx="1652">
                  <c:v>3.246</c:v>
                </c:pt>
                <c:pt idx="1653">
                  <c:v>3.3069999999999999</c:v>
                </c:pt>
                <c:pt idx="1654">
                  <c:v>3.3109999999999999</c:v>
                </c:pt>
                <c:pt idx="1655">
                  <c:v>3.3260000000000001</c:v>
                </c:pt>
                <c:pt idx="1656">
                  <c:v>3.419</c:v>
                </c:pt>
                <c:pt idx="1657">
                  <c:v>3.5680000000000001</c:v>
                </c:pt>
                <c:pt idx="1658">
                  <c:v>3.6920000000000002</c:v>
                </c:pt>
                <c:pt idx="1659">
                  <c:v>3.847</c:v>
                </c:pt>
                <c:pt idx="1660">
                  <c:v>4.0529999999999999</c:v>
                </c:pt>
                <c:pt idx="1661">
                  <c:v>4.3380000000000001</c:v>
                </c:pt>
                <c:pt idx="1662">
                  <c:v>4.5090000000000003</c:v>
                </c:pt>
                <c:pt idx="1663">
                  <c:v>4.6970000000000001</c:v>
                </c:pt>
                <c:pt idx="1664">
                  <c:v>4.8239999999999998</c:v>
                </c:pt>
                <c:pt idx="1665">
                  <c:v>4.9809999999999999</c:v>
                </c:pt>
                <c:pt idx="1666">
                  <c:v>4.99</c:v>
                </c:pt>
                <c:pt idx="1667">
                  <c:v>5.0279999999999996</c:v>
                </c:pt>
                <c:pt idx="1668">
                  <c:v>5.0579999999999998</c:v>
                </c:pt>
                <c:pt idx="1669">
                  <c:v>5.1020000000000003</c:v>
                </c:pt>
                <c:pt idx="1670">
                  <c:v>5.1230000000000002</c:v>
                </c:pt>
                <c:pt idx="1671">
                  <c:v>5.1219999999999999</c:v>
                </c:pt>
                <c:pt idx="1672">
                  <c:v>5.13</c:v>
                </c:pt>
                <c:pt idx="1673">
                  <c:v>5.1109999999999998</c:v>
                </c:pt>
                <c:pt idx="1674">
                  <c:v>5.1360000000000001</c:v>
                </c:pt>
                <c:pt idx="1675">
                  <c:v>5.1619999999999999</c:v>
                </c:pt>
                <c:pt idx="1676">
                  <c:v>5.1859999999999999</c:v>
                </c:pt>
                <c:pt idx="1677">
                  <c:v>5.1959999999999997</c:v>
                </c:pt>
                <c:pt idx="1678">
                  <c:v>5.18</c:v>
                </c:pt>
                <c:pt idx="1679">
                  <c:v>5.1980000000000004</c:v>
                </c:pt>
                <c:pt idx="1680">
                  <c:v>5.181</c:v>
                </c:pt>
                <c:pt idx="1681">
                  <c:v>5.2169999999999996</c:v>
                </c:pt>
                <c:pt idx="1682">
                  <c:v>5.2370000000000001</c:v>
                </c:pt>
                <c:pt idx="1683">
                  <c:v>5.2190000000000003</c:v>
                </c:pt>
                <c:pt idx="1684">
                  <c:v>5.1989999999999998</c:v>
                </c:pt>
                <c:pt idx="1685">
                  <c:v>5.1470000000000002</c:v>
                </c:pt>
                <c:pt idx="1686">
                  <c:v>5.0720000000000001</c:v>
                </c:pt>
                <c:pt idx="1687">
                  <c:v>5.0519999999999996</c:v>
                </c:pt>
                <c:pt idx="1688">
                  <c:v>5.008</c:v>
                </c:pt>
                <c:pt idx="1689">
                  <c:v>5.0069999999999997</c:v>
                </c:pt>
                <c:pt idx="1690">
                  <c:v>4.9740000000000002</c:v>
                </c:pt>
                <c:pt idx="1691">
                  <c:v>4.96</c:v>
                </c:pt>
                <c:pt idx="1692">
                  <c:v>4.9619999999999997</c:v>
                </c:pt>
                <c:pt idx="1693">
                  <c:v>4.9820000000000002</c:v>
                </c:pt>
                <c:pt idx="1694">
                  <c:v>4.9649999999999999</c:v>
                </c:pt>
                <c:pt idx="1695">
                  <c:v>4.9619999999999997</c:v>
                </c:pt>
                <c:pt idx="1696">
                  <c:v>4.9470000000000001</c:v>
                </c:pt>
                <c:pt idx="1697">
                  <c:v>4.99</c:v>
                </c:pt>
                <c:pt idx="1698">
                  <c:v>4.992</c:v>
                </c:pt>
                <c:pt idx="1699">
                  <c:v>5.0019999999999998</c:v>
                </c:pt>
                <c:pt idx="1700">
                  <c:v>5.0110000000000001</c:v>
                </c:pt>
                <c:pt idx="1701">
                  <c:v>5.0819999999999999</c:v>
                </c:pt>
                <c:pt idx="1702">
                  <c:v>5.0839999999999996</c:v>
                </c:pt>
                <c:pt idx="1703">
                  <c:v>5.093</c:v>
                </c:pt>
                <c:pt idx="1704">
                  <c:v>5.05</c:v>
                </c:pt>
                <c:pt idx="1705">
                  <c:v>5.0030000000000001</c:v>
                </c:pt>
                <c:pt idx="1706">
                  <c:v>4.9690000000000003</c:v>
                </c:pt>
                <c:pt idx="1707">
                  <c:v>4.93</c:v>
                </c:pt>
                <c:pt idx="1708">
                  <c:v>4.867</c:v>
                </c:pt>
                <c:pt idx="1709">
                  <c:v>4.827</c:v>
                </c:pt>
                <c:pt idx="1710">
                  <c:v>4.774</c:v>
                </c:pt>
                <c:pt idx="1711">
                  <c:v>4.7460000000000004</c:v>
                </c:pt>
                <c:pt idx="1712">
                  <c:v>4.7240000000000002</c:v>
                </c:pt>
                <c:pt idx="1713">
                  <c:v>4.6639999999999997</c:v>
                </c:pt>
                <c:pt idx="1714">
                  <c:v>4.6280000000000001</c:v>
                </c:pt>
                <c:pt idx="1715">
                  <c:v>4.6159999999999997</c:v>
                </c:pt>
                <c:pt idx="1716">
                  <c:v>4.6029999999999998</c:v>
                </c:pt>
                <c:pt idx="1717">
                  <c:v>4.5970000000000004</c:v>
                </c:pt>
                <c:pt idx="1718">
                  <c:v>4.6210000000000004</c:v>
                </c:pt>
                <c:pt idx="1719">
                  <c:v>4.5990000000000002</c:v>
                </c:pt>
                <c:pt idx="1720">
                  <c:v>4.5289999999999999</c:v>
                </c:pt>
                <c:pt idx="1721">
                  <c:v>4.4290000000000003</c:v>
                </c:pt>
                <c:pt idx="1722">
                  <c:v>4.34</c:v>
                </c:pt>
                <c:pt idx="1723">
                  <c:v>4.2229999999999999</c:v>
                </c:pt>
                <c:pt idx="1724">
                  <c:v>4.13</c:v>
                </c:pt>
                <c:pt idx="1725">
                  <c:v>4.0449999999999999</c:v>
                </c:pt>
                <c:pt idx="1726">
                  <c:v>3.931</c:v>
                </c:pt>
                <c:pt idx="1727">
                  <c:v>3.8450000000000002</c:v>
                </c:pt>
                <c:pt idx="1728">
                  <c:v>3.7930000000000001</c:v>
                </c:pt>
                <c:pt idx="1729">
                  <c:v>3.7629999999999999</c:v>
                </c:pt>
                <c:pt idx="1730">
                  <c:v>3.706</c:v>
                </c:pt>
                <c:pt idx="1731">
                  <c:v>3.6339999999999999</c:v>
                </c:pt>
                <c:pt idx="1732">
                  <c:v>3.5750000000000002</c:v>
                </c:pt>
                <c:pt idx="1733">
                  <c:v>3.5379999999999998</c:v>
                </c:pt>
                <c:pt idx="1734">
                  <c:v>3.496</c:v>
                </c:pt>
                <c:pt idx="1735">
                  <c:v>3.464</c:v>
                </c:pt>
                <c:pt idx="1736">
                  <c:v>3.4220000000000002</c:v>
                </c:pt>
                <c:pt idx="1737">
                  <c:v>3.4249999999999998</c:v>
                </c:pt>
                <c:pt idx="1738">
                  <c:v>3.3839999999999999</c:v>
                </c:pt>
                <c:pt idx="1739">
                  <c:v>3.359</c:v>
                </c:pt>
                <c:pt idx="1740">
                  <c:v>3.331</c:v>
                </c:pt>
                <c:pt idx="1741">
                  <c:v>3.32</c:v>
                </c:pt>
                <c:pt idx="1742">
                  <c:v>3.31</c:v>
                </c:pt>
                <c:pt idx="1743">
                  <c:v>3.29</c:v>
                </c:pt>
                <c:pt idx="1744">
                  <c:v>3.29</c:v>
                </c:pt>
                <c:pt idx="1745">
                  <c:v>3.2879999999999998</c:v>
                </c:pt>
                <c:pt idx="1746">
                  <c:v>3.286</c:v>
                </c:pt>
                <c:pt idx="1747">
                  <c:v>3.27</c:v>
                </c:pt>
                <c:pt idx="1748">
                  <c:v>3.29</c:v>
                </c:pt>
                <c:pt idx="1749">
                  <c:v>3.3130000000000002</c:v>
                </c:pt>
                <c:pt idx="1750">
                  <c:v>3.2879999999999998</c:v>
                </c:pt>
                <c:pt idx="1751">
                  <c:v>3.2770000000000001</c:v>
                </c:pt>
                <c:pt idx="1752">
                  <c:v>3.327</c:v>
                </c:pt>
                <c:pt idx="1753">
                  <c:v>3.4169999999999998</c:v>
                </c:pt>
                <c:pt idx="1754">
                  <c:v>3.4580000000000002</c:v>
                </c:pt>
                <c:pt idx="1755">
                  <c:v>3.5259999999999998</c:v>
                </c:pt>
                <c:pt idx="1756">
                  <c:v>3.625</c:v>
                </c:pt>
                <c:pt idx="1757">
                  <c:v>3.7450000000000001</c:v>
                </c:pt>
                <c:pt idx="1758">
                  <c:v>3.8140000000000001</c:v>
                </c:pt>
                <c:pt idx="1759">
                  <c:v>3.91</c:v>
                </c:pt>
                <c:pt idx="1760">
                  <c:v>4.0289999999999999</c:v>
                </c:pt>
                <c:pt idx="1761">
                  <c:v>4.1619999999999999</c:v>
                </c:pt>
                <c:pt idx="1762">
                  <c:v>4.2590000000000003</c:v>
                </c:pt>
                <c:pt idx="1763">
                  <c:v>4.3419999999999996</c:v>
                </c:pt>
                <c:pt idx="1764">
                  <c:v>4.4219999999999997</c:v>
                </c:pt>
                <c:pt idx="1765">
                  <c:v>4.4989999999999997</c:v>
                </c:pt>
                <c:pt idx="1766">
                  <c:v>4.5190000000000001</c:v>
                </c:pt>
                <c:pt idx="1767">
                  <c:v>4.548</c:v>
                </c:pt>
                <c:pt idx="1768">
                  <c:v>4.5629999999999997</c:v>
                </c:pt>
                <c:pt idx="1769">
                  <c:v>4.5990000000000002</c:v>
                </c:pt>
                <c:pt idx="1770">
                  <c:v>4.5960000000000001</c:v>
                </c:pt>
                <c:pt idx="1771">
                  <c:v>4.5999999999999996</c:v>
                </c:pt>
                <c:pt idx="1772">
                  <c:v>4.577</c:v>
                </c:pt>
                <c:pt idx="1773">
                  <c:v>4.59</c:v>
                </c:pt>
                <c:pt idx="1774">
                  <c:v>4.5679999999999996</c:v>
                </c:pt>
                <c:pt idx="1775">
                  <c:v>4.5650000000000004</c:v>
                </c:pt>
                <c:pt idx="1776">
                  <c:v>4.5439999999999996</c:v>
                </c:pt>
                <c:pt idx="1777">
                  <c:v>4.5549999999999997</c:v>
                </c:pt>
                <c:pt idx="1778">
                  <c:v>4.5519999999999996</c:v>
                </c:pt>
                <c:pt idx="1779">
                  <c:v>4.5430000000000001</c:v>
                </c:pt>
                <c:pt idx="1780">
                  <c:v>4.532</c:v>
                </c:pt>
                <c:pt idx="1781">
                  <c:v>4.5030000000000001</c:v>
                </c:pt>
                <c:pt idx="1782">
                  <c:v>4.468</c:v>
                </c:pt>
                <c:pt idx="1783">
                  <c:v>4.4340000000000002</c:v>
                </c:pt>
                <c:pt idx="1784">
                  <c:v>4.4020000000000001</c:v>
                </c:pt>
                <c:pt idx="1785">
                  <c:v>4.3899999999999997</c:v>
                </c:pt>
                <c:pt idx="1786">
                  <c:v>4.3540000000000001</c:v>
                </c:pt>
                <c:pt idx="1787">
                  <c:v>4.3230000000000004</c:v>
                </c:pt>
                <c:pt idx="1788">
                  <c:v>4.306</c:v>
                </c:pt>
                <c:pt idx="1789">
                  <c:v>4.2839999999999998</c:v>
                </c:pt>
                <c:pt idx="1790">
                  <c:v>4.2759999999999998</c:v>
                </c:pt>
                <c:pt idx="1791">
                  <c:v>4.2720000000000002</c:v>
                </c:pt>
                <c:pt idx="1792">
                  <c:v>4.2839999999999998</c:v>
                </c:pt>
                <c:pt idx="1793">
                  <c:v>4.3040000000000003</c:v>
                </c:pt>
                <c:pt idx="1794">
                  <c:v>4.343</c:v>
                </c:pt>
                <c:pt idx="1795">
                  <c:v>4.3849999999999998</c:v>
                </c:pt>
                <c:pt idx="1796">
                  <c:v>4.4329999999999998</c:v>
                </c:pt>
                <c:pt idx="1797">
                  <c:v>4.5</c:v>
                </c:pt>
                <c:pt idx="1798">
                  <c:v>4.5510000000000002</c:v>
                </c:pt>
                <c:pt idx="1799">
                  <c:v>4.5720000000000001</c:v>
                </c:pt>
                <c:pt idx="1800">
                  <c:v>4.5810000000000004</c:v>
                </c:pt>
                <c:pt idx="1801">
                  <c:v>4.5549999999999997</c:v>
                </c:pt>
                <c:pt idx="1802">
                  <c:v>4.5510000000000002</c:v>
                </c:pt>
                <c:pt idx="1803">
                  <c:v>4.5190000000000001</c:v>
                </c:pt>
                <c:pt idx="1804">
                  <c:v>4.4660000000000002</c:v>
                </c:pt>
                <c:pt idx="1805">
                  <c:v>4.4279999999999999</c:v>
                </c:pt>
                <c:pt idx="1806">
                  <c:v>4.3959999999999999</c:v>
                </c:pt>
                <c:pt idx="1807">
                  <c:v>4.3639999999999999</c:v>
                </c:pt>
                <c:pt idx="1808">
                  <c:v>4.3079999999999998</c:v>
                </c:pt>
                <c:pt idx="1809">
                  <c:v>4.2809999999999997</c:v>
                </c:pt>
                <c:pt idx="1810">
                  <c:v>4.2249999999999996</c:v>
                </c:pt>
                <c:pt idx="1811">
                  <c:v>4.2409999999999997</c:v>
                </c:pt>
                <c:pt idx="1812">
                  <c:v>4.2160000000000002</c:v>
                </c:pt>
                <c:pt idx="1813">
                  <c:v>4.2169999999999996</c:v>
                </c:pt>
                <c:pt idx="1814">
                  <c:v>4.26</c:v>
                </c:pt>
                <c:pt idx="1815">
                  <c:v>4.2460000000000004</c:v>
                </c:pt>
                <c:pt idx="1816">
                  <c:v>4.1840000000000002</c:v>
                </c:pt>
                <c:pt idx="1817">
                  <c:v>4.109</c:v>
                </c:pt>
                <c:pt idx="1818">
                  <c:v>4.0190000000000001</c:v>
                </c:pt>
                <c:pt idx="1819">
                  <c:v>3.9289999999999998</c:v>
                </c:pt>
                <c:pt idx="1820">
                  <c:v>3.8380000000000001</c:v>
                </c:pt>
                <c:pt idx="1821">
                  <c:v>3.7650000000000001</c:v>
                </c:pt>
                <c:pt idx="1822">
                  <c:v>3.6819999999999999</c:v>
                </c:pt>
                <c:pt idx="1823">
                  <c:v>3.609</c:v>
                </c:pt>
                <c:pt idx="1824">
                  <c:v>3.552</c:v>
                </c:pt>
                <c:pt idx="1825">
                  <c:v>3.528</c:v>
                </c:pt>
                <c:pt idx="1826">
                  <c:v>3.4830000000000001</c:v>
                </c:pt>
                <c:pt idx="1827">
                  <c:v>3.4369999999999998</c:v>
                </c:pt>
                <c:pt idx="1828">
                  <c:v>3.3959999999999999</c:v>
                </c:pt>
                <c:pt idx="1829">
                  <c:v>3.3559999999999999</c:v>
                </c:pt>
                <c:pt idx="1830">
                  <c:v>3.3119999999999998</c:v>
                </c:pt>
                <c:pt idx="1831">
                  <c:v>3.2829999999999999</c:v>
                </c:pt>
                <c:pt idx="1832">
                  <c:v>3.2519999999999998</c:v>
                </c:pt>
                <c:pt idx="1833">
                  <c:v>3.2429999999999999</c:v>
                </c:pt>
                <c:pt idx="1834">
                  <c:v>3.2010000000000001</c:v>
                </c:pt>
                <c:pt idx="1835">
                  <c:v>3.1760000000000002</c:v>
                </c:pt>
                <c:pt idx="1836">
                  <c:v>3.1549999999999998</c:v>
                </c:pt>
                <c:pt idx="1837">
                  <c:v>3.13</c:v>
                </c:pt>
                <c:pt idx="1838">
                  <c:v>3.1190000000000002</c:v>
                </c:pt>
                <c:pt idx="1839">
                  <c:v>3.109</c:v>
                </c:pt>
                <c:pt idx="1840">
                  <c:v>3.1030000000000002</c:v>
                </c:pt>
                <c:pt idx="1841">
                  <c:v>3.1070000000000002</c:v>
                </c:pt>
                <c:pt idx="1842">
                  <c:v>3.1019999999999999</c:v>
                </c:pt>
                <c:pt idx="1843">
                  <c:v>3.109</c:v>
                </c:pt>
                <c:pt idx="1844">
                  <c:v>3.1240000000000001</c:v>
                </c:pt>
                <c:pt idx="1845">
                  <c:v>3.1259999999999999</c:v>
                </c:pt>
                <c:pt idx="1846">
                  <c:v>3.0880000000000001</c:v>
                </c:pt>
                <c:pt idx="1847">
                  <c:v>3.0550000000000002</c:v>
                </c:pt>
                <c:pt idx="1848">
                  <c:v>3.0750000000000002</c:v>
                </c:pt>
                <c:pt idx="1849">
                  <c:v>3.1219999999999999</c:v>
                </c:pt>
                <c:pt idx="1850">
                  <c:v>3.1469999999999998</c:v>
                </c:pt>
                <c:pt idx="1851">
                  <c:v>3.19</c:v>
                </c:pt>
                <c:pt idx="1852">
                  <c:v>3.2480000000000002</c:v>
                </c:pt>
                <c:pt idx="1853">
                  <c:v>3.3450000000000002</c:v>
                </c:pt>
                <c:pt idx="1854">
                  <c:v>3.403</c:v>
                </c:pt>
                <c:pt idx="1855">
                  <c:v>3.4780000000000002</c:v>
                </c:pt>
                <c:pt idx="1856">
                  <c:v>3.5680000000000001</c:v>
                </c:pt>
                <c:pt idx="1857">
                  <c:v>3.6840000000000002</c:v>
                </c:pt>
                <c:pt idx="1858">
                  <c:v>3.7509999999999999</c:v>
                </c:pt>
                <c:pt idx="1859">
                  <c:v>3.8450000000000002</c:v>
                </c:pt>
                <c:pt idx="1860">
                  <c:v>3.923</c:v>
                </c:pt>
                <c:pt idx="1861">
                  <c:v>4.0110000000000001</c:v>
                </c:pt>
                <c:pt idx="1862">
                  <c:v>4.056</c:v>
                </c:pt>
                <c:pt idx="1863">
                  <c:v>4.1139999999999999</c:v>
                </c:pt>
                <c:pt idx="1864">
                  <c:v>4.1769999999999996</c:v>
                </c:pt>
                <c:pt idx="1865">
                  <c:v>4.2130000000000001</c:v>
                </c:pt>
                <c:pt idx="1866">
                  <c:v>4.25</c:v>
                </c:pt>
                <c:pt idx="1867">
                  <c:v>4.2409999999999997</c:v>
                </c:pt>
                <c:pt idx="1868">
                  <c:v>4.2549999999999999</c:v>
                </c:pt>
                <c:pt idx="1869">
                  <c:v>4.2610000000000001</c:v>
                </c:pt>
                <c:pt idx="1870">
                  <c:v>4.2480000000000002</c:v>
                </c:pt>
                <c:pt idx="1871">
                  <c:v>4.2670000000000003</c:v>
                </c:pt>
                <c:pt idx="1872">
                  <c:v>4.2919999999999998</c:v>
                </c:pt>
                <c:pt idx="1873">
                  <c:v>4.3250000000000002</c:v>
                </c:pt>
                <c:pt idx="1874">
                  <c:v>4.3380000000000001</c:v>
                </c:pt>
                <c:pt idx="1875">
                  <c:v>4.3129999999999997</c:v>
                </c:pt>
                <c:pt idx="1876">
                  <c:v>4.3150000000000004</c:v>
                </c:pt>
                <c:pt idx="1877">
                  <c:v>4.2830000000000004</c:v>
                </c:pt>
                <c:pt idx="1878">
                  <c:v>4.258</c:v>
                </c:pt>
                <c:pt idx="1879">
                  <c:v>4.2329999999999997</c:v>
                </c:pt>
                <c:pt idx="1880">
                  <c:v>4.1870000000000003</c:v>
                </c:pt>
                <c:pt idx="1881">
                  <c:v>4.1680000000000001</c:v>
                </c:pt>
                <c:pt idx="1882">
                  <c:v>4.1269999999999998</c:v>
                </c:pt>
                <c:pt idx="1883">
                  <c:v>4.1180000000000003</c:v>
                </c:pt>
                <c:pt idx="1884">
                  <c:v>4.0970000000000004</c:v>
                </c:pt>
                <c:pt idx="1885">
                  <c:v>4.0679999999999996</c:v>
                </c:pt>
                <c:pt idx="1886">
                  <c:v>4.048</c:v>
                </c:pt>
                <c:pt idx="1887">
                  <c:v>4.0709999999999997</c:v>
                </c:pt>
                <c:pt idx="1888">
                  <c:v>4.1100000000000003</c:v>
                </c:pt>
                <c:pt idx="1889">
                  <c:v>4.1520000000000001</c:v>
                </c:pt>
                <c:pt idx="1890">
                  <c:v>4.1849999999999996</c:v>
                </c:pt>
                <c:pt idx="1891">
                  <c:v>4.2190000000000003</c:v>
                </c:pt>
                <c:pt idx="1892">
                  <c:v>4.2560000000000002</c:v>
                </c:pt>
                <c:pt idx="1893">
                  <c:v>4.3380000000000001</c:v>
                </c:pt>
                <c:pt idx="1894">
                  <c:v>4.383</c:v>
                </c:pt>
                <c:pt idx="1895">
                  <c:v>4.4329999999999998</c:v>
                </c:pt>
                <c:pt idx="1896">
                  <c:v>4.4359999999999999</c:v>
                </c:pt>
                <c:pt idx="1897">
                  <c:v>4.4450000000000003</c:v>
                </c:pt>
                <c:pt idx="1898">
                  <c:v>4.4550000000000001</c:v>
                </c:pt>
                <c:pt idx="1899">
                  <c:v>4.4279999999999999</c:v>
                </c:pt>
                <c:pt idx="1900">
                  <c:v>4.3970000000000002</c:v>
                </c:pt>
                <c:pt idx="1901">
                  <c:v>4.4029999999999996</c:v>
                </c:pt>
                <c:pt idx="1902">
                  <c:v>4.3899999999999997</c:v>
                </c:pt>
                <c:pt idx="1903">
                  <c:v>4.3650000000000002</c:v>
                </c:pt>
                <c:pt idx="1904">
                  <c:v>4.351</c:v>
                </c:pt>
                <c:pt idx="1905">
                  <c:v>4.3360000000000003</c:v>
                </c:pt>
                <c:pt idx="1906">
                  <c:v>4.3120000000000003</c:v>
                </c:pt>
                <c:pt idx="1907">
                  <c:v>4.28</c:v>
                </c:pt>
                <c:pt idx="1908">
                  <c:v>4.2709999999999999</c:v>
                </c:pt>
                <c:pt idx="1909">
                  <c:v>4.28</c:v>
                </c:pt>
                <c:pt idx="1910">
                  <c:v>4.2939999999999996</c:v>
                </c:pt>
                <c:pt idx="1911">
                  <c:v>4.2240000000000002</c:v>
                </c:pt>
                <c:pt idx="1912">
                  <c:v>4.1429999999999998</c:v>
                </c:pt>
                <c:pt idx="1913">
                  <c:v>4.0350000000000001</c:v>
                </c:pt>
                <c:pt idx="1914">
                  <c:v>3.9460000000000002</c:v>
                </c:pt>
                <c:pt idx="1915">
                  <c:v>3.8250000000000002</c:v>
                </c:pt>
                <c:pt idx="1916">
                  <c:v>3.726</c:v>
                </c:pt>
                <c:pt idx="1917">
                  <c:v>3.62</c:v>
                </c:pt>
                <c:pt idx="1918">
                  <c:v>3.5419999999999998</c:v>
                </c:pt>
                <c:pt idx="1919">
                  <c:v>3.4740000000000002</c:v>
                </c:pt>
                <c:pt idx="1920">
                  <c:v>3.4220000000000002</c:v>
                </c:pt>
                <c:pt idx="1921">
                  <c:v>3.423</c:v>
                </c:pt>
                <c:pt idx="1922">
                  <c:v>3.36</c:v>
                </c:pt>
                <c:pt idx="1923">
                  <c:v>3.278</c:v>
                </c:pt>
                <c:pt idx="1924">
                  <c:v>3.25</c:v>
                </c:pt>
                <c:pt idx="1925">
                  <c:v>3.1949999999999998</c:v>
                </c:pt>
                <c:pt idx="1926">
                  <c:v>3.1779999999999999</c:v>
                </c:pt>
                <c:pt idx="1927">
                  <c:v>3.1320000000000001</c:v>
                </c:pt>
                <c:pt idx="1928">
                  <c:v>3.1150000000000002</c:v>
                </c:pt>
                <c:pt idx="1929">
                  <c:v>3.1280000000000001</c:v>
                </c:pt>
                <c:pt idx="1930">
                  <c:v>3.0920000000000001</c:v>
                </c:pt>
                <c:pt idx="1931">
                  <c:v>3.0590000000000002</c:v>
                </c:pt>
                <c:pt idx="1932">
                  <c:v>3.0379999999999998</c:v>
                </c:pt>
                <c:pt idx="1933">
                  <c:v>3.0350000000000001</c:v>
                </c:pt>
                <c:pt idx="1934">
                  <c:v>3.0470000000000002</c:v>
                </c:pt>
                <c:pt idx="1935">
                  <c:v>3.02</c:v>
                </c:pt>
                <c:pt idx="1936">
                  <c:v>3.012</c:v>
                </c:pt>
                <c:pt idx="1937">
                  <c:v>3.0510000000000002</c:v>
                </c:pt>
                <c:pt idx="1938">
                  <c:v>3.0310000000000001</c:v>
                </c:pt>
                <c:pt idx="1939">
                  <c:v>3.0659999999999998</c:v>
                </c:pt>
                <c:pt idx="1940">
                  <c:v>3.101</c:v>
                </c:pt>
                <c:pt idx="1941">
                  <c:v>3.1669999999999998</c:v>
                </c:pt>
                <c:pt idx="1942">
                  <c:v>3.177</c:v>
                </c:pt>
                <c:pt idx="1943">
                  <c:v>3.2109999999999999</c:v>
                </c:pt>
                <c:pt idx="1944">
                  <c:v>3.3130000000000002</c:v>
                </c:pt>
                <c:pt idx="1945">
                  <c:v>3.4950000000000001</c:v>
                </c:pt>
                <c:pt idx="1946">
                  <c:v>3.601</c:v>
                </c:pt>
                <c:pt idx="1947">
                  <c:v>3.7589999999999999</c:v>
                </c:pt>
                <c:pt idx="1948">
                  <c:v>3.9529999999999998</c:v>
                </c:pt>
                <c:pt idx="1949">
                  <c:v>4.2270000000000003</c:v>
                </c:pt>
                <c:pt idx="1950">
                  <c:v>4.4320000000000004</c:v>
                </c:pt>
                <c:pt idx="1951">
                  <c:v>4.593</c:v>
                </c:pt>
                <c:pt idx="1952">
                  <c:v>4.7220000000000004</c:v>
                </c:pt>
                <c:pt idx="1953">
                  <c:v>4.8319999999999999</c:v>
                </c:pt>
                <c:pt idx="1954">
                  <c:v>4.8520000000000003</c:v>
                </c:pt>
                <c:pt idx="1955">
                  <c:v>4.8739999999999997</c:v>
                </c:pt>
                <c:pt idx="1956">
                  <c:v>4.9130000000000003</c:v>
                </c:pt>
                <c:pt idx="1957">
                  <c:v>4.9459999999999997</c:v>
                </c:pt>
                <c:pt idx="1958">
                  <c:v>4.9850000000000003</c:v>
                </c:pt>
                <c:pt idx="1959">
                  <c:v>4.9939999999999998</c:v>
                </c:pt>
                <c:pt idx="1960">
                  <c:v>5</c:v>
                </c:pt>
                <c:pt idx="1961">
                  <c:v>4.99</c:v>
                </c:pt>
                <c:pt idx="1962">
                  <c:v>5.0199999999999996</c:v>
                </c:pt>
                <c:pt idx="1963">
                  <c:v>5.0330000000000004</c:v>
                </c:pt>
                <c:pt idx="1964">
                  <c:v>5.077</c:v>
                </c:pt>
                <c:pt idx="1965">
                  <c:v>5.0839999999999996</c:v>
                </c:pt>
                <c:pt idx="1966">
                  <c:v>5.0979999999999999</c:v>
                </c:pt>
                <c:pt idx="1967">
                  <c:v>5.0819999999999999</c:v>
                </c:pt>
                <c:pt idx="1968">
                  <c:v>5.1029999999999998</c:v>
                </c:pt>
                <c:pt idx="1969">
                  <c:v>5.14</c:v>
                </c:pt>
                <c:pt idx="1970">
                  <c:v>5.15</c:v>
                </c:pt>
                <c:pt idx="1971">
                  <c:v>5.1769999999999996</c:v>
                </c:pt>
                <c:pt idx="1972">
                  <c:v>5.1639999999999997</c:v>
                </c:pt>
                <c:pt idx="1973">
                  <c:v>5.1340000000000003</c:v>
                </c:pt>
                <c:pt idx="1974">
                  <c:v>5.0750000000000002</c:v>
                </c:pt>
                <c:pt idx="1975">
                  <c:v>5.0949999999999998</c:v>
                </c:pt>
                <c:pt idx="1976">
                  <c:v>5.0540000000000003</c:v>
                </c:pt>
                <c:pt idx="1977">
                  <c:v>5.0759999999999996</c:v>
                </c:pt>
                <c:pt idx="1978">
                  <c:v>5.0549999999999997</c:v>
                </c:pt>
                <c:pt idx="1979">
                  <c:v>5.0350000000000001</c:v>
                </c:pt>
                <c:pt idx="1980">
                  <c:v>5.0209999999999999</c:v>
                </c:pt>
                <c:pt idx="1981">
                  <c:v>5.0460000000000003</c:v>
                </c:pt>
                <c:pt idx="1982">
                  <c:v>5.0419999999999998</c:v>
                </c:pt>
                <c:pt idx="1983">
                  <c:v>5.0659999999999998</c:v>
                </c:pt>
                <c:pt idx="1984">
                  <c:v>5.0910000000000002</c:v>
                </c:pt>
                <c:pt idx="1985">
                  <c:v>5.1440000000000001</c:v>
                </c:pt>
                <c:pt idx="1986">
                  <c:v>5.2220000000000004</c:v>
                </c:pt>
                <c:pt idx="1987">
                  <c:v>5.2679999999999998</c:v>
                </c:pt>
                <c:pt idx="1988">
                  <c:v>5.2880000000000003</c:v>
                </c:pt>
                <c:pt idx="1989">
                  <c:v>5.3579999999999997</c:v>
                </c:pt>
                <c:pt idx="1990">
                  <c:v>5.3460000000000001</c:v>
                </c:pt>
                <c:pt idx="1991">
                  <c:v>5.32</c:v>
                </c:pt>
                <c:pt idx="1992">
                  <c:v>5.3</c:v>
                </c:pt>
                <c:pt idx="1993">
                  <c:v>5.2220000000000004</c:v>
                </c:pt>
                <c:pt idx="1994">
                  <c:v>5.1539999999999999</c:v>
                </c:pt>
                <c:pt idx="1995">
                  <c:v>5.0960000000000001</c:v>
                </c:pt>
                <c:pt idx="1996">
                  <c:v>5.0090000000000003</c:v>
                </c:pt>
                <c:pt idx="1997">
                  <c:v>4.9409999999999998</c:v>
                </c:pt>
                <c:pt idx="1998">
                  <c:v>4.8959999999999999</c:v>
                </c:pt>
                <c:pt idx="1999">
                  <c:v>4.8159999999999998</c:v>
                </c:pt>
                <c:pt idx="2000">
                  <c:v>4.7560000000000002</c:v>
                </c:pt>
                <c:pt idx="2001">
                  <c:v>4.7190000000000003</c:v>
                </c:pt>
                <c:pt idx="2002">
                  <c:v>4.6669999999999998</c:v>
                </c:pt>
                <c:pt idx="2003">
                  <c:v>4.6479999999999997</c:v>
                </c:pt>
                <c:pt idx="2004">
                  <c:v>4.63</c:v>
                </c:pt>
                <c:pt idx="2005">
                  <c:v>4.6159999999999997</c:v>
                </c:pt>
                <c:pt idx="2006">
                  <c:v>4.6130000000000004</c:v>
                </c:pt>
                <c:pt idx="2007">
                  <c:v>4.593</c:v>
                </c:pt>
                <c:pt idx="2008">
                  <c:v>4.4850000000000003</c:v>
                </c:pt>
                <c:pt idx="2009">
                  <c:v>4.3460000000000001</c:v>
                </c:pt>
                <c:pt idx="2010">
                  <c:v>4.2439999999999998</c:v>
                </c:pt>
                <c:pt idx="2011">
                  <c:v>4.1159999999999997</c:v>
                </c:pt>
                <c:pt idx="2012">
                  <c:v>3.968</c:v>
                </c:pt>
                <c:pt idx="2013">
                  <c:v>3.8570000000000002</c:v>
                </c:pt>
                <c:pt idx="2014">
                  <c:v>3.7509999999999999</c:v>
                </c:pt>
                <c:pt idx="2015">
                  <c:v>3.6640000000000001</c:v>
                </c:pt>
                <c:pt idx="2016">
                  <c:v>3.5870000000000002</c:v>
                </c:pt>
                <c:pt idx="2017">
                  <c:v>3.5539999999999998</c:v>
                </c:pt>
                <c:pt idx="2018">
                  <c:v>3.5030000000000001</c:v>
                </c:pt>
                <c:pt idx="2019">
                  <c:v>3.444</c:v>
                </c:pt>
                <c:pt idx="2020">
                  <c:v>3.3969999999999998</c:v>
                </c:pt>
                <c:pt idx="2021">
                  <c:v>3.4009999999999998</c:v>
                </c:pt>
                <c:pt idx="2022">
                  <c:v>3.3559999999999999</c:v>
                </c:pt>
                <c:pt idx="2023">
                  <c:v>3.3039999999999998</c:v>
                </c:pt>
                <c:pt idx="2024">
                  <c:v>3.2909999999999999</c:v>
                </c:pt>
                <c:pt idx="2025">
                  <c:v>3.3</c:v>
                </c:pt>
                <c:pt idx="2026">
                  <c:v>3.27</c:v>
                </c:pt>
                <c:pt idx="2027">
                  <c:v>3.2330000000000001</c:v>
                </c:pt>
                <c:pt idx="2028">
                  <c:v>3.2349999999999999</c:v>
                </c:pt>
                <c:pt idx="2029">
                  <c:v>3.2160000000000002</c:v>
                </c:pt>
                <c:pt idx="2030">
                  <c:v>3.1989999999999998</c:v>
                </c:pt>
                <c:pt idx="2031">
                  <c:v>3.1960000000000002</c:v>
                </c:pt>
                <c:pt idx="2032">
                  <c:v>3.1989999999999998</c:v>
                </c:pt>
                <c:pt idx="2033">
                  <c:v>3.222</c:v>
                </c:pt>
                <c:pt idx="2034">
                  <c:v>3.2050000000000001</c:v>
                </c:pt>
                <c:pt idx="2035">
                  <c:v>3.2320000000000002</c:v>
                </c:pt>
                <c:pt idx="2036">
                  <c:v>3.2709999999999999</c:v>
                </c:pt>
                <c:pt idx="2037">
                  <c:v>3.3130000000000002</c:v>
                </c:pt>
                <c:pt idx="2038">
                  <c:v>3.3079999999999998</c:v>
                </c:pt>
                <c:pt idx="2039">
                  <c:v>3.3540000000000001</c:v>
                </c:pt>
                <c:pt idx="2040">
                  <c:v>3.4350000000000001</c:v>
                </c:pt>
                <c:pt idx="2041">
                  <c:v>3.629</c:v>
                </c:pt>
                <c:pt idx="2042">
                  <c:v>3.7290000000000001</c:v>
                </c:pt>
                <c:pt idx="2043">
                  <c:v>3.887</c:v>
                </c:pt>
                <c:pt idx="2044">
                  <c:v>4.0860000000000003</c:v>
                </c:pt>
                <c:pt idx="2045">
                  <c:v>4.3550000000000004</c:v>
                </c:pt>
                <c:pt idx="2046">
                  <c:v>4.492</c:v>
                </c:pt>
                <c:pt idx="2047">
                  <c:v>4.657</c:v>
                </c:pt>
                <c:pt idx="2048">
                  <c:v>4.7560000000000002</c:v>
                </c:pt>
                <c:pt idx="2049">
                  <c:v>4.875</c:v>
                </c:pt>
                <c:pt idx="2050">
                  <c:v>4.883</c:v>
                </c:pt>
                <c:pt idx="2051">
                  <c:v>4.907</c:v>
                </c:pt>
                <c:pt idx="2052">
                  <c:v>4.9240000000000004</c:v>
                </c:pt>
                <c:pt idx="2053">
                  <c:v>4.96</c:v>
                </c:pt>
                <c:pt idx="2054">
                  <c:v>4.9370000000000003</c:v>
                </c:pt>
                <c:pt idx="2055">
                  <c:v>4.9260000000000002</c:v>
                </c:pt>
                <c:pt idx="2056">
                  <c:v>4.9160000000000004</c:v>
                </c:pt>
                <c:pt idx="2057">
                  <c:v>4.8620000000000001</c:v>
                </c:pt>
                <c:pt idx="2058">
                  <c:v>4.891</c:v>
                </c:pt>
                <c:pt idx="2059">
                  <c:v>4.9039999999999999</c:v>
                </c:pt>
                <c:pt idx="2060">
                  <c:v>4.8659999999999997</c:v>
                </c:pt>
                <c:pt idx="2061">
                  <c:v>4.8620000000000001</c:v>
                </c:pt>
                <c:pt idx="2062">
                  <c:v>4.8179999999999996</c:v>
                </c:pt>
                <c:pt idx="2063">
                  <c:v>4.8109999999999999</c:v>
                </c:pt>
                <c:pt idx="2064">
                  <c:v>4.7930000000000001</c:v>
                </c:pt>
                <c:pt idx="2065">
                  <c:v>4.8289999999999997</c:v>
                </c:pt>
                <c:pt idx="2066">
                  <c:v>4.8460000000000001</c:v>
                </c:pt>
                <c:pt idx="2067">
                  <c:v>4.8639999999999999</c:v>
                </c:pt>
                <c:pt idx="2068">
                  <c:v>4.859</c:v>
                </c:pt>
                <c:pt idx="2069">
                  <c:v>4.8259999999999996</c:v>
                </c:pt>
                <c:pt idx="2070">
                  <c:v>4.7439999999999998</c:v>
                </c:pt>
                <c:pt idx="2071">
                  <c:v>4.718</c:v>
                </c:pt>
                <c:pt idx="2072">
                  <c:v>4.74</c:v>
                </c:pt>
                <c:pt idx="2073">
                  <c:v>4.7350000000000003</c:v>
                </c:pt>
                <c:pt idx="2074">
                  <c:v>4.6980000000000004</c:v>
                </c:pt>
                <c:pt idx="2075">
                  <c:v>4.6760000000000002</c:v>
                </c:pt>
                <c:pt idx="2076">
                  <c:v>4.7169999999999996</c:v>
                </c:pt>
                <c:pt idx="2077">
                  <c:v>4.673</c:v>
                </c:pt>
                <c:pt idx="2078">
                  <c:v>4.6980000000000004</c:v>
                </c:pt>
                <c:pt idx="2079">
                  <c:v>4.7759999999999998</c:v>
                </c:pt>
                <c:pt idx="2080">
                  <c:v>4.8250000000000002</c:v>
                </c:pt>
                <c:pt idx="2081">
                  <c:v>4.8639999999999999</c:v>
                </c:pt>
                <c:pt idx="2082">
                  <c:v>4.9089999999999998</c:v>
                </c:pt>
                <c:pt idx="2083">
                  <c:v>4.9909999999999997</c:v>
                </c:pt>
                <c:pt idx="2084">
                  <c:v>5.0650000000000004</c:v>
                </c:pt>
                <c:pt idx="2085">
                  <c:v>5.1319999999999997</c:v>
                </c:pt>
                <c:pt idx="2086">
                  <c:v>5.1740000000000004</c:v>
                </c:pt>
                <c:pt idx="2087">
                  <c:v>5.1609999999999996</c:v>
                </c:pt>
                <c:pt idx="2088">
                  <c:v>5.1070000000000002</c:v>
                </c:pt>
                <c:pt idx="2089">
                  <c:v>5.05</c:v>
                </c:pt>
                <c:pt idx="2090">
                  <c:v>5.0069999999999997</c:v>
                </c:pt>
                <c:pt idx="2091">
                  <c:v>4.9569999999999999</c:v>
                </c:pt>
                <c:pt idx="2092">
                  <c:v>4.8869999999999996</c:v>
                </c:pt>
                <c:pt idx="2093">
                  <c:v>4.8860000000000001</c:v>
                </c:pt>
                <c:pt idx="2094">
                  <c:v>4.8360000000000003</c:v>
                </c:pt>
                <c:pt idx="2095">
                  <c:v>4.7880000000000003</c:v>
                </c:pt>
                <c:pt idx="2096">
                  <c:v>4.7240000000000002</c:v>
                </c:pt>
                <c:pt idx="2097">
                  <c:v>4.6619999999999999</c:v>
                </c:pt>
                <c:pt idx="2098">
                  <c:v>4.6509999999999998</c:v>
                </c:pt>
                <c:pt idx="2099">
                  <c:v>4.6269999999999998</c:v>
                </c:pt>
                <c:pt idx="2100">
                  <c:v>4.66</c:v>
                </c:pt>
                <c:pt idx="2101">
                  <c:v>4.6120000000000001</c:v>
                </c:pt>
                <c:pt idx="2102">
                  <c:v>4.593</c:v>
                </c:pt>
                <c:pt idx="2103">
                  <c:v>4.5549999999999997</c:v>
                </c:pt>
                <c:pt idx="2104">
                  <c:v>4.5060000000000002</c:v>
                </c:pt>
                <c:pt idx="2105">
                  <c:v>4.4039999999999999</c:v>
                </c:pt>
                <c:pt idx="2106">
                  <c:v>4.2750000000000004</c:v>
                </c:pt>
                <c:pt idx="2107">
                  <c:v>4.1589999999999998</c:v>
                </c:pt>
                <c:pt idx="2108">
                  <c:v>3.9860000000000002</c:v>
                </c:pt>
                <c:pt idx="2109">
                  <c:v>3.8969999999999998</c:v>
                </c:pt>
                <c:pt idx="2110">
                  <c:v>3.7869999999999999</c:v>
                </c:pt>
                <c:pt idx="2111">
                  <c:v>3.7050000000000001</c:v>
                </c:pt>
                <c:pt idx="2112">
                  <c:v>3.653</c:v>
                </c:pt>
                <c:pt idx="2113">
                  <c:v>3.6230000000000002</c:v>
                </c:pt>
                <c:pt idx="2114">
                  <c:v>3.5640000000000001</c:v>
                </c:pt>
                <c:pt idx="2115">
                  <c:v>3.4710000000000001</c:v>
                </c:pt>
                <c:pt idx="2116">
                  <c:v>3.42</c:v>
                </c:pt>
                <c:pt idx="2117">
                  <c:v>3.39</c:v>
                </c:pt>
                <c:pt idx="2118">
                  <c:v>3.3580000000000001</c:v>
                </c:pt>
                <c:pt idx="2119">
                  <c:v>3.3279999999999998</c:v>
                </c:pt>
                <c:pt idx="2120">
                  <c:v>3.2810000000000001</c:v>
                </c:pt>
                <c:pt idx="2121">
                  <c:v>3.3159999999999998</c:v>
                </c:pt>
                <c:pt idx="2122">
                  <c:v>3.2469999999999999</c:v>
                </c:pt>
                <c:pt idx="2123">
                  <c:v>3.23</c:v>
                </c:pt>
                <c:pt idx="2124">
                  <c:v>3.22</c:v>
                </c:pt>
                <c:pt idx="2125">
                  <c:v>3.2120000000000002</c:v>
                </c:pt>
                <c:pt idx="2126">
                  <c:v>3.194</c:v>
                </c:pt>
                <c:pt idx="2127">
                  <c:v>3.194</c:v>
                </c:pt>
                <c:pt idx="2128">
                  <c:v>3.2109999999999999</c:v>
                </c:pt>
                <c:pt idx="2129">
                  <c:v>3.2320000000000002</c:v>
                </c:pt>
                <c:pt idx="2130">
                  <c:v>3.2429999999999999</c:v>
                </c:pt>
                <c:pt idx="2131">
                  <c:v>3.26</c:v>
                </c:pt>
                <c:pt idx="2132">
                  <c:v>3.2890000000000001</c:v>
                </c:pt>
                <c:pt idx="2133">
                  <c:v>3.31</c:v>
                </c:pt>
                <c:pt idx="2134">
                  <c:v>3.3109999999999999</c:v>
                </c:pt>
                <c:pt idx="2135">
                  <c:v>3.347</c:v>
                </c:pt>
                <c:pt idx="2136">
                  <c:v>3.452</c:v>
                </c:pt>
                <c:pt idx="2137">
                  <c:v>3.6269999999999998</c:v>
                </c:pt>
                <c:pt idx="2138">
                  <c:v>3.742</c:v>
                </c:pt>
                <c:pt idx="2139">
                  <c:v>3.92</c:v>
                </c:pt>
                <c:pt idx="2140">
                  <c:v>4.1520000000000001</c:v>
                </c:pt>
                <c:pt idx="2141">
                  <c:v>4.4329999999999998</c:v>
                </c:pt>
                <c:pt idx="2142">
                  <c:v>4.6029999999999998</c:v>
                </c:pt>
                <c:pt idx="2143">
                  <c:v>4.7450000000000001</c:v>
                </c:pt>
                <c:pt idx="2144">
                  <c:v>4.8319999999999999</c:v>
                </c:pt>
                <c:pt idx="2145">
                  <c:v>4.95</c:v>
                </c:pt>
                <c:pt idx="2146">
                  <c:v>4.9720000000000004</c:v>
                </c:pt>
                <c:pt idx="2147">
                  <c:v>4.9829999999999997</c:v>
                </c:pt>
                <c:pt idx="2148">
                  <c:v>5.008</c:v>
                </c:pt>
                <c:pt idx="2149">
                  <c:v>5.0289999999999999</c:v>
                </c:pt>
                <c:pt idx="2150">
                  <c:v>5.0389999999999997</c:v>
                </c:pt>
                <c:pt idx="2151">
                  <c:v>4.9829999999999997</c:v>
                </c:pt>
                <c:pt idx="2152">
                  <c:v>4.9729999999999999</c:v>
                </c:pt>
                <c:pt idx="2153">
                  <c:v>4.9240000000000004</c:v>
                </c:pt>
                <c:pt idx="2154">
                  <c:v>4.9400000000000004</c:v>
                </c:pt>
                <c:pt idx="2155">
                  <c:v>4.9550000000000001</c:v>
                </c:pt>
                <c:pt idx="2156">
                  <c:v>4.9580000000000002</c:v>
                </c:pt>
                <c:pt idx="2157">
                  <c:v>4.9279999999999999</c:v>
                </c:pt>
                <c:pt idx="2158">
                  <c:v>4.8849999999999998</c:v>
                </c:pt>
                <c:pt idx="2159">
                  <c:v>4.8940000000000001</c:v>
                </c:pt>
                <c:pt idx="2160">
                  <c:v>4.8869999999999996</c:v>
                </c:pt>
                <c:pt idx="2161">
                  <c:v>4.9249999999999998</c:v>
                </c:pt>
                <c:pt idx="2162">
                  <c:v>4.9180000000000001</c:v>
                </c:pt>
                <c:pt idx="2163">
                  <c:v>4.9189999999999996</c:v>
                </c:pt>
                <c:pt idx="2164">
                  <c:v>4.9059999999999997</c:v>
                </c:pt>
                <c:pt idx="2165">
                  <c:v>4.8639999999999999</c:v>
                </c:pt>
                <c:pt idx="2166">
                  <c:v>4.8259999999999996</c:v>
                </c:pt>
                <c:pt idx="2167">
                  <c:v>4.8099999999999996</c:v>
                </c:pt>
                <c:pt idx="2168">
                  <c:v>4.7869999999999999</c:v>
                </c:pt>
                <c:pt idx="2169">
                  <c:v>4.8550000000000004</c:v>
                </c:pt>
                <c:pt idx="2170">
                  <c:v>4.8090000000000002</c:v>
                </c:pt>
                <c:pt idx="2171">
                  <c:v>4.8019999999999996</c:v>
                </c:pt>
                <c:pt idx="2172">
                  <c:v>4.8040000000000003</c:v>
                </c:pt>
                <c:pt idx="2173">
                  <c:v>4.8479999999999999</c:v>
                </c:pt>
                <c:pt idx="2174">
                  <c:v>4.8460000000000001</c:v>
                </c:pt>
                <c:pt idx="2175">
                  <c:v>4.8869999999999996</c:v>
                </c:pt>
                <c:pt idx="2176">
                  <c:v>4.9039999999999999</c:v>
                </c:pt>
                <c:pt idx="2177">
                  <c:v>4.9089999999999998</c:v>
                </c:pt>
                <c:pt idx="2178">
                  <c:v>5.0060000000000002</c:v>
                </c:pt>
                <c:pt idx="2179">
                  <c:v>5.0679999999999996</c:v>
                </c:pt>
                <c:pt idx="2180">
                  <c:v>5.0359999999999996</c:v>
                </c:pt>
                <c:pt idx="2181">
                  <c:v>5.1120000000000001</c:v>
                </c:pt>
                <c:pt idx="2182">
                  <c:v>5.1710000000000003</c:v>
                </c:pt>
                <c:pt idx="2183">
                  <c:v>5.1559999999999997</c:v>
                </c:pt>
                <c:pt idx="2184">
                  <c:v>5.1479999999999997</c:v>
                </c:pt>
                <c:pt idx="2185">
                  <c:v>5.0629999999999997</c:v>
                </c:pt>
                <c:pt idx="2186">
                  <c:v>4.9930000000000003</c:v>
                </c:pt>
                <c:pt idx="2187">
                  <c:v>4.9269999999999996</c:v>
                </c:pt>
                <c:pt idx="2188">
                  <c:v>4.88</c:v>
                </c:pt>
                <c:pt idx="2189">
                  <c:v>4.84</c:v>
                </c:pt>
                <c:pt idx="2190">
                  <c:v>4.79</c:v>
                </c:pt>
                <c:pt idx="2191">
                  <c:v>4.7389999999999999</c:v>
                </c:pt>
                <c:pt idx="2192">
                  <c:v>4.718</c:v>
                </c:pt>
                <c:pt idx="2193">
                  <c:v>4.6820000000000004</c:v>
                </c:pt>
                <c:pt idx="2194">
                  <c:v>4.6669999999999998</c:v>
                </c:pt>
                <c:pt idx="2195">
                  <c:v>4.6500000000000004</c:v>
                </c:pt>
                <c:pt idx="2196">
                  <c:v>4.6369999999999996</c:v>
                </c:pt>
                <c:pt idx="2197">
                  <c:v>4.5960000000000001</c:v>
                </c:pt>
                <c:pt idx="2198">
                  <c:v>4.6139999999999999</c:v>
                </c:pt>
                <c:pt idx="2199">
                  <c:v>4.625</c:v>
                </c:pt>
                <c:pt idx="2200">
                  <c:v>4.5469999999999997</c:v>
                </c:pt>
                <c:pt idx="2201">
                  <c:v>4.4359999999999999</c:v>
                </c:pt>
                <c:pt idx="2202">
                  <c:v>4.3289999999999997</c:v>
                </c:pt>
                <c:pt idx="2203">
                  <c:v>4.21</c:v>
                </c:pt>
                <c:pt idx="2204">
                  <c:v>4.0739999999999998</c:v>
                </c:pt>
                <c:pt idx="2205">
                  <c:v>3.952</c:v>
                </c:pt>
                <c:pt idx="2206">
                  <c:v>3.8460000000000001</c:v>
                </c:pt>
                <c:pt idx="2207">
                  <c:v>3.7519999999999998</c:v>
                </c:pt>
                <c:pt idx="2208">
                  <c:v>3.6709999999999998</c:v>
                </c:pt>
                <c:pt idx="2209">
                  <c:v>3.6539999999999999</c:v>
                </c:pt>
                <c:pt idx="2210">
                  <c:v>3.589</c:v>
                </c:pt>
                <c:pt idx="2211">
                  <c:v>3.5270000000000001</c:v>
                </c:pt>
                <c:pt idx="2212">
                  <c:v>3.4689999999999999</c:v>
                </c:pt>
                <c:pt idx="2213">
                  <c:v>3.4510000000000001</c:v>
                </c:pt>
                <c:pt idx="2214">
                  <c:v>3.403</c:v>
                </c:pt>
                <c:pt idx="2215">
                  <c:v>3.3740000000000001</c:v>
                </c:pt>
                <c:pt idx="2216">
                  <c:v>3.3460000000000001</c:v>
                </c:pt>
                <c:pt idx="2217">
                  <c:v>3.3439999999999999</c:v>
                </c:pt>
                <c:pt idx="2218">
                  <c:v>3.3159999999999998</c:v>
                </c:pt>
                <c:pt idx="2219">
                  <c:v>3.2970000000000002</c:v>
                </c:pt>
                <c:pt idx="2220">
                  <c:v>3.262</c:v>
                </c:pt>
                <c:pt idx="2221">
                  <c:v>3.262</c:v>
                </c:pt>
                <c:pt idx="2222">
                  <c:v>3.25</c:v>
                </c:pt>
                <c:pt idx="2223">
                  <c:v>3.2469999999999999</c:v>
                </c:pt>
                <c:pt idx="2224">
                  <c:v>3.2429999999999999</c:v>
                </c:pt>
                <c:pt idx="2225">
                  <c:v>3.2679999999999998</c:v>
                </c:pt>
                <c:pt idx="2226">
                  <c:v>3.262</c:v>
                </c:pt>
                <c:pt idx="2227">
                  <c:v>3.2789999999999999</c:v>
                </c:pt>
                <c:pt idx="2228">
                  <c:v>3.306</c:v>
                </c:pt>
                <c:pt idx="2229">
                  <c:v>3.3380000000000001</c:v>
                </c:pt>
                <c:pt idx="2230">
                  <c:v>3.32</c:v>
                </c:pt>
                <c:pt idx="2231">
                  <c:v>3.3540000000000001</c:v>
                </c:pt>
                <c:pt idx="2232">
                  <c:v>3.4729999999999999</c:v>
                </c:pt>
                <c:pt idx="2233">
                  <c:v>3.637</c:v>
                </c:pt>
                <c:pt idx="2234">
                  <c:v>3.7410000000000001</c:v>
                </c:pt>
                <c:pt idx="2235">
                  <c:v>3.9089999999999998</c:v>
                </c:pt>
                <c:pt idx="2236">
                  <c:v>4.1020000000000003</c:v>
                </c:pt>
                <c:pt idx="2237">
                  <c:v>4.407</c:v>
                </c:pt>
                <c:pt idx="2238">
                  <c:v>4.5430000000000001</c:v>
                </c:pt>
                <c:pt idx="2239">
                  <c:v>4.6950000000000003</c:v>
                </c:pt>
                <c:pt idx="2240">
                  <c:v>4.827</c:v>
                </c:pt>
                <c:pt idx="2241">
                  <c:v>4.9139999999999997</c:v>
                </c:pt>
                <c:pt idx="2242">
                  <c:v>4.9370000000000003</c:v>
                </c:pt>
                <c:pt idx="2243">
                  <c:v>4.9320000000000004</c:v>
                </c:pt>
                <c:pt idx="2244">
                  <c:v>4.9370000000000003</c:v>
                </c:pt>
                <c:pt idx="2245">
                  <c:v>4.9690000000000003</c:v>
                </c:pt>
                <c:pt idx="2246">
                  <c:v>4.9180000000000001</c:v>
                </c:pt>
                <c:pt idx="2247">
                  <c:v>4.9059999999999997</c:v>
                </c:pt>
                <c:pt idx="2248">
                  <c:v>4.8959999999999999</c:v>
                </c:pt>
                <c:pt idx="2249">
                  <c:v>4.8730000000000002</c:v>
                </c:pt>
                <c:pt idx="2250">
                  <c:v>4.8920000000000003</c:v>
                </c:pt>
                <c:pt idx="2251">
                  <c:v>4.8689999999999998</c:v>
                </c:pt>
                <c:pt idx="2252">
                  <c:v>4.8719999999999999</c:v>
                </c:pt>
                <c:pt idx="2253">
                  <c:v>4.8940000000000001</c:v>
                </c:pt>
                <c:pt idx="2254">
                  <c:v>4.8780000000000001</c:v>
                </c:pt>
                <c:pt idx="2255">
                  <c:v>4.859</c:v>
                </c:pt>
                <c:pt idx="2256">
                  <c:v>4.8630000000000004</c:v>
                </c:pt>
                <c:pt idx="2257">
                  <c:v>4.9020000000000001</c:v>
                </c:pt>
                <c:pt idx="2258">
                  <c:v>4.9249999999999998</c:v>
                </c:pt>
                <c:pt idx="2259">
                  <c:v>4.9359999999999999</c:v>
                </c:pt>
                <c:pt idx="2260">
                  <c:v>4.9169999999999998</c:v>
                </c:pt>
                <c:pt idx="2261">
                  <c:v>4.8630000000000004</c:v>
                </c:pt>
                <c:pt idx="2262">
                  <c:v>4.8099999999999996</c:v>
                </c:pt>
                <c:pt idx="2263">
                  <c:v>4.8079999999999998</c:v>
                </c:pt>
                <c:pt idx="2264">
                  <c:v>4.8099999999999996</c:v>
                </c:pt>
                <c:pt idx="2265">
                  <c:v>4.8230000000000004</c:v>
                </c:pt>
                <c:pt idx="2266">
                  <c:v>4.8029999999999999</c:v>
                </c:pt>
                <c:pt idx="2267">
                  <c:v>4.806</c:v>
                </c:pt>
                <c:pt idx="2268">
                  <c:v>4.8049999999999997</c:v>
                </c:pt>
                <c:pt idx="2269">
                  <c:v>4.8310000000000004</c:v>
                </c:pt>
                <c:pt idx="2270">
                  <c:v>4.8479999999999999</c:v>
                </c:pt>
                <c:pt idx="2271">
                  <c:v>4.8659999999999997</c:v>
                </c:pt>
                <c:pt idx="2272">
                  <c:v>4.9400000000000004</c:v>
                </c:pt>
                <c:pt idx="2273">
                  <c:v>4.9989999999999997</c:v>
                </c:pt>
                <c:pt idx="2274">
                  <c:v>5.0739999999999998</c:v>
                </c:pt>
                <c:pt idx="2275">
                  <c:v>5.0999999999999996</c:v>
                </c:pt>
                <c:pt idx="2276">
                  <c:v>5.157</c:v>
                </c:pt>
                <c:pt idx="2277">
                  <c:v>5.157</c:v>
                </c:pt>
                <c:pt idx="2278">
                  <c:v>5.1820000000000004</c:v>
                </c:pt>
                <c:pt idx="2279">
                  <c:v>5.18</c:v>
                </c:pt>
                <c:pt idx="2280">
                  <c:v>5.1470000000000002</c:v>
                </c:pt>
                <c:pt idx="2281">
                  <c:v>5.093</c:v>
                </c:pt>
                <c:pt idx="2282">
                  <c:v>5.0720000000000001</c:v>
                </c:pt>
                <c:pt idx="2283">
                  <c:v>5.0250000000000004</c:v>
                </c:pt>
                <c:pt idx="2284">
                  <c:v>4.9939999999999998</c:v>
                </c:pt>
                <c:pt idx="2285">
                  <c:v>4.9800000000000004</c:v>
                </c:pt>
                <c:pt idx="2286">
                  <c:v>4.9539999999999997</c:v>
                </c:pt>
                <c:pt idx="2287">
                  <c:v>4.9160000000000004</c:v>
                </c:pt>
                <c:pt idx="2288">
                  <c:v>4.8680000000000003</c:v>
                </c:pt>
                <c:pt idx="2289">
                  <c:v>4.8220000000000001</c:v>
                </c:pt>
                <c:pt idx="2290">
                  <c:v>4.8019999999999996</c:v>
                </c:pt>
                <c:pt idx="2291">
                  <c:v>4.782</c:v>
                </c:pt>
                <c:pt idx="2292">
                  <c:v>4.7119999999999997</c:v>
                </c:pt>
                <c:pt idx="2293">
                  <c:v>4.7060000000000004</c:v>
                </c:pt>
                <c:pt idx="2294">
                  <c:v>4.6609999999999996</c:v>
                </c:pt>
                <c:pt idx="2295">
                  <c:v>4.6150000000000002</c:v>
                </c:pt>
                <c:pt idx="2296">
                  <c:v>4.5090000000000003</c:v>
                </c:pt>
                <c:pt idx="2297">
                  <c:v>4.3959999999999999</c:v>
                </c:pt>
                <c:pt idx="2298">
                  <c:v>4.2720000000000002</c:v>
                </c:pt>
                <c:pt idx="2299">
                  <c:v>4.1440000000000001</c:v>
                </c:pt>
                <c:pt idx="2300">
                  <c:v>4.0049999999999999</c:v>
                </c:pt>
                <c:pt idx="2301">
                  <c:v>3.9060000000000001</c:v>
                </c:pt>
                <c:pt idx="2302">
                  <c:v>3.8210000000000002</c:v>
                </c:pt>
                <c:pt idx="2303">
                  <c:v>3.7410000000000001</c:v>
                </c:pt>
                <c:pt idx="2304">
                  <c:v>3.6989999999999998</c:v>
                </c:pt>
                <c:pt idx="2305">
                  <c:v>3.6579999999999999</c:v>
                </c:pt>
                <c:pt idx="2306">
                  <c:v>3.58</c:v>
                </c:pt>
                <c:pt idx="2307">
                  <c:v>3.5190000000000001</c:v>
                </c:pt>
                <c:pt idx="2308">
                  <c:v>3.4660000000000002</c:v>
                </c:pt>
                <c:pt idx="2309">
                  <c:v>3.46</c:v>
                </c:pt>
                <c:pt idx="2310">
                  <c:v>3.419</c:v>
                </c:pt>
                <c:pt idx="2311">
                  <c:v>3.4020000000000001</c:v>
                </c:pt>
                <c:pt idx="2312">
                  <c:v>3.375</c:v>
                </c:pt>
                <c:pt idx="2313">
                  <c:v>3.3820000000000001</c:v>
                </c:pt>
                <c:pt idx="2314">
                  <c:v>3.3359999999999999</c:v>
                </c:pt>
                <c:pt idx="2315">
                  <c:v>3.306</c:v>
                </c:pt>
                <c:pt idx="2316">
                  <c:v>3.2690000000000001</c:v>
                </c:pt>
                <c:pt idx="2317">
                  <c:v>3.278</c:v>
                </c:pt>
                <c:pt idx="2318">
                  <c:v>3.2589999999999999</c:v>
                </c:pt>
                <c:pt idx="2319">
                  <c:v>3.2490000000000001</c:v>
                </c:pt>
                <c:pt idx="2320">
                  <c:v>3.2480000000000002</c:v>
                </c:pt>
                <c:pt idx="2321">
                  <c:v>3.2549999999999999</c:v>
                </c:pt>
                <c:pt idx="2322">
                  <c:v>3.2469999999999999</c:v>
                </c:pt>
                <c:pt idx="2323">
                  <c:v>3.266</c:v>
                </c:pt>
                <c:pt idx="2324">
                  <c:v>3.3039999999999998</c:v>
                </c:pt>
                <c:pt idx="2325">
                  <c:v>3.33</c:v>
                </c:pt>
                <c:pt idx="2326">
                  <c:v>3.3149999999999999</c:v>
                </c:pt>
                <c:pt idx="2327">
                  <c:v>3.3490000000000002</c:v>
                </c:pt>
                <c:pt idx="2328">
                  <c:v>3.423</c:v>
                </c:pt>
                <c:pt idx="2329">
                  <c:v>3.5950000000000002</c:v>
                </c:pt>
                <c:pt idx="2330">
                  <c:v>3.74</c:v>
                </c:pt>
                <c:pt idx="2331">
                  <c:v>3.8969999999999998</c:v>
                </c:pt>
                <c:pt idx="2332">
                  <c:v>4.0819999999999999</c:v>
                </c:pt>
                <c:pt idx="2333">
                  <c:v>4.3620000000000001</c:v>
                </c:pt>
                <c:pt idx="2334">
                  <c:v>4.5110000000000001</c:v>
                </c:pt>
                <c:pt idx="2335">
                  <c:v>4.694</c:v>
                </c:pt>
                <c:pt idx="2336">
                  <c:v>4.7889999999999997</c:v>
                </c:pt>
                <c:pt idx="2337">
                  <c:v>4.8920000000000003</c:v>
                </c:pt>
                <c:pt idx="2338">
                  <c:v>4.8780000000000001</c:v>
                </c:pt>
                <c:pt idx="2339">
                  <c:v>4.9269999999999996</c:v>
                </c:pt>
                <c:pt idx="2340">
                  <c:v>4.9749999999999996</c:v>
                </c:pt>
                <c:pt idx="2341">
                  <c:v>5.0140000000000002</c:v>
                </c:pt>
                <c:pt idx="2342">
                  <c:v>5.0149999999999997</c:v>
                </c:pt>
                <c:pt idx="2343">
                  <c:v>4.97</c:v>
                </c:pt>
                <c:pt idx="2344">
                  <c:v>4.9390000000000001</c:v>
                </c:pt>
                <c:pt idx="2345">
                  <c:v>4.9260000000000002</c:v>
                </c:pt>
                <c:pt idx="2346">
                  <c:v>4.9180000000000001</c:v>
                </c:pt>
                <c:pt idx="2347">
                  <c:v>4.9020000000000001</c:v>
                </c:pt>
                <c:pt idx="2348">
                  <c:v>4.9130000000000003</c:v>
                </c:pt>
                <c:pt idx="2349">
                  <c:v>4.9119999999999999</c:v>
                </c:pt>
                <c:pt idx="2350">
                  <c:v>4.9029999999999996</c:v>
                </c:pt>
                <c:pt idx="2351">
                  <c:v>4.91</c:v>
                </c:pt>
                <c:pt idx="2352">
                  <c:v>4.8780000000000001</c:v>
                </c:pt>
                <c:pt idx="2353">
                  <c:v>4.8890000000000002</c:v>
                </c:pt>
                <c:pt idx="2354">
                  <c:v>4.8769999999999998</c:v>
                </c:pt>
                <c:pt idx="2355">
                  <c:v>4.8719999999999999</c:v>
                </c:pt>
                <c:pt idx="2356">
                  <c:v>4.8159999999999998</c:v>
                </c:pt>
                <c:pt idx="2357">
                  <c:v>4.7720000000000002</c:v>
                </c:pt>
                <c:pt idx="2358">
                  <c:v>4.702</c:v>
                </c:pt>
                <c:pt idx="2359">
                  <c:v>4.6539999999999999</c:v>
                </c:pt>
                <c:pt idx="2360">
                  <c:v>4.6159999999999997</c:v>
                </c:pt>
                <c:pt idx="2361">
                  <c:v>4.6230000000000002</c:v>
                </c:pt>
                <c:pt idx="2362">
                  <c:v>4.5839999999999996</c:v>
                </c:pt>
                <c:pt idx="2363">
                  <c:v>4.585</c:v>
                </c:pt>
                <c:pt idx="2364">
                  <c:v>4.5439999999999996</c:v>
                </c:pt>
                <c:pt idx="2365">
                  <c:v>4.5640000000000001</c:v>
                </c:pt>
                <c:pt idx="2366">
                  <c:v>4.5750000000000002</c:v>
                </c:pt>
                <c:pt idx="2367">
                  <c:v>4.5599999999999996</c:v>
                </c:pt>
                <c:pt idx="2368">
                  <c:v>4.6040000000000001</c:v>
                </c:pt>
                <c:pt idx="2369">
                  <c:v>4.6319999999999997</c:v>
                </c:pt>
                <c:pt idx="2370">
                  <c:v>4.649</c:v>
                </c:pt>
                <c:pt idx="2371">
                  <c:v>4.7</c:v>
                </c:pt>
                <c:pt idx="2372">
                  <c:v>4.7039999999999997</c:v>
                </c:pt>
                <c:pt idx="2373">
                  <c:v>4.7720000000000002</c:v>
                </c:pt>
                <c:pt idx="2374">
                  <c:v>4.7939999999999996</c:v>
                </c:pt>
                <c:pt idx="2375">
                  <c:v>4.827</c:v>
                </c:pt>
                <c:pt idx="2376">
                  <c:v>4.7750000000000004</c:v>
                </c:pt>
                <c:pt idx="2377">
                  <c:v>4.7460000000000004</c:v>
                </c:pt>
                <c:pt idx="2378">
                  <c:v>4.7130000000000001</c:v>
                </c:pt>
                <c:pt idx="2379">
                  <c:v>4.6989999999999998</c:v>
                </c:pt>
                <c:pt idx="2380">
                  <c:v>4.6509999999999998</c:v>
                </c:pt>
                <c:pt idx="2381">
                  <c:v>4.6269999999999998</c:v>
                </c:pt>
                <c:pt idx="2382">
                  <c:v>4.6029999999999998</c:v>
                </c:pt>
                <c:pt idx="2383">
                  <c:v>4.5529999999999999</c:v>
                </c:pt>
                <c:pt idx="2384">
                  <c:v>4.5179999999999998</c:v>
                </c:pt>
                <c:pt idx="2385">
                  <c:v>4.4980000000000002</c:v>
                </c:pt>
                <c:pt idx="2386">
                  <c:v>4.4809999999999999</c:v>
                </c:pt>
                <c:pt idx="2387">
                  <c:v>4.452</c:v>
                </c:pt>
                <c:pt idx="2388">
                  <c:v>4.4550000000000001</c:v>
                </c:pt>
                <c:pt idx="2389">
                  <c:v>4.4260000000000002</c:v>
                </c:pt>
                <c:pt idx="2390">
                  <c:v>4.452</c:v>
                </c:pt>
                <c:pt idx="2391">
                  <c:v>4.45</c:v>
                </c:pt>
                <c:pt idx="2392">
                  <c:v>4.4020000000000001</c:v>
                </c:pt>
                <c:pt idx="2393">
                  <c:v>4.3419999999999996</c:v>
                </c:pt>
                <c:pt idx="2394">
                  <c:v>4.2169999999999996</c:v>
                </c:pt>
                <c:pt idx="2395">
                  <c:v>4.1310000000000002</c:v>
                </c:pt>
                <c:pt idx="2396">
                  <c:v>4.0330000000000004</c:v>
                </c:pt>
                <c:pt idx="2397">
                  <c:v>3.9220000000000002</c:v>
                </c:pt>
                <c:pt idx="2398">
                  <c:v>3.8380000000000001</c:v>
                </c:pt>
                <c:pt idx="2399">
                  <c:v>3.7629999999999999</c:v>
                </c:pt>
                <c:pt idx="2400">
                  <c:v>3.6920000000000002</c:v>
                </c:pt>
                <c:pt idx="2401">
                  <c:v>3.653</c:v>
                </c:pt>
                <c:pt idx="2402">
                  <c:v>3.6030000000000002</c:v>
                </c:pt>
                <c:pt idx="2403">
                  <c:v>3.5510000000000002</c:v>
                </c:pt>
                <c:pt idx="2404">
                  <c:v>3.4820000000000002</c:v>
                </c:pt>
                <c:pt idx="2405">
                  <c:v>3.4430000000000001</c:v>
                </c:pt>
                <c:pt idx="2406">
                  <c:v>3.3919999999999999</c:v>
                </c:pt>
                <c:pt idx="2407">
                  <c:v>3.359</c:v>
                </c:pt>
                <c:pt idx="2408">
                  <c:v>3.3180000000000001</c:v>
                </c:pt>
                <c:pt idx="2409">
                  <c:v>3.3079999999999998</c:v>
                </c:pt>
                <c:pt idx="2410">
                  <c:v>3.2730000000000001</c:v>
                </c:pt>
                <c:pt idx="2411">
                  <c:v>3.242</c:v>
                </c:pt>
                <c:pt idx="2412">
                  <c:v>3.2149999999999999</c:v>
                </c:pt>
                <c:pt idx="2413">
                  <c:v>3.1949999999999998</c:v>
                </c:pt>
                <c:pt idx="2414">
                  <c:v>3.1760000000000002</c:v>
                </c:pt>
                <c:pt idx="2415">
                  <c:v>3.1709999999999998</c:v>
                </c:pt>
                <c:pt idx="2416">
                  <c:v>3.1720000000000002</c:v>
                </c:pt>
                <c:pt idx="2417">
                  <c:v>3.1920000000000002</c:v>
                </c:pt>
                <c:pt idx="2418">
                  <c:v>3.1920000000000002</c:v>
                </c:pt>
                <c:pt idx="2419">
                  <c:v>3.1930000000000001</c:v>
                </c:pt>
                <c:pt idx="2420">
                  <c:v>3.198</c:v>
                </c:pt>
                <c:pt idx="2421">
                  <c:v>3.206</c:v>
                </c:pt>
                <c:pt idx="2422">
                  <c:v>3.1789999999999998</c:v>
                </c:pt>
                <c:pt idx="2423">
                  <c:v>3.1720000000000002</c:v>
                </c:pt>
                <c:pt idx="2424">
                  <c:v>3.2309999999999999</c:v>
                </c:pt>
                <c:pt idx="2425">
                  <c:v>3.319</c:v>
                </c:pt>
                <c:pt idx="2426">
                  <c:v>3.3719999999999999</c:v>
                </c:pt>
                <c:pt idx="2427">
                  <c:v>3.4380000000000002</c:v>
                </c:pt>
                <c:pt idx="2428">
                  <c:v>3.5310000000000001</c:v>
                </c:pt>
                <c:pt idx="2429">
                  <c:v>3.6779999999999999</c:v>
                </c:pt>
                <c:pt idx="2430">
                  <c:v>3.7709999999999999</c:v>
                </c:pt>
                <c:pt idx="2431">
                  <c:v>3.8719999999999999</c:v>
                </c:pt>
                <c:pt idx="2432">
                  <c:v>3.9929999999999999</c:v>
                </c:pt>
                <c:pt idx="2433">
                  <c:v>4.12</c:v>
                </c:pt>
                <c:pt idx="2434">
                  <c:v>4.2320000000000002</c:v>
                </c:pt>
                <c:pt idx="2435">
                  <c:v>4.3150000000000004</c:v>
                </c:pt>
                <c:pt idx="2436">
                  <c:v>4.391</c:v>
                </c:pt>
                <c:pt idx="2437">
                  <c:v>4.4720000000000004</c:v>
                </c:pt>
                <c:pt idx="2438">
                  <c:v>4.4950000000000001</c:v>
                </c:pt>
                <c:pt idx="2439">
                  <c:v>4.5250000000000004</c:v>
                </c:pt>
                <c:pt idx="2440">
                  <c:v>4.5190000000000001</c:v>
                </c:pt>
                <c:pt idx="2441">
                  <c:v>4.5309999999999997</c:v>
                </c:pt>
                <c:pt idx="2442">
                  <c:v>4.5229999999999997</c:v>
                </c:pt>
                <c:pt idx="2443">
                  <c:v>4.5220000000000002</c:v>
                </c:pt>
                <c:pt idx="2444">
                  <c:v>4.5010000000000003</c:v>
                </c:pt>
                <c:pt idx="2445">
                  <c:v>4.5069999999999997</c:v>
                </c:pt>
                <c:pt idx="2446">
                  <c:v>4.4790000000000001</c:v>
                </c:pt>
                <c:pt idx="2447">
                  <c:v>4.46</c:v>
                </c:pt>
                <c:pt idx="2448">
                  <c:v>4.4669999999999996</c:v>
                </c:pt>
                <c:pt idx="2449">
                  <c:v>4.47</c:v>
                </c:pt>
                <c:pt idx="2450">
                  <c:v>4.4610000000000003</c:v>
                </c:pt>
                <c:pt idx="2451">
                  <c:v>4.4530000000000003</c:v>
                </c:pt>
                <c:pt idx="2452">
                  <c:v>4.407</c:v>
                </c:pt>
                <c:pt idx="2453">
                  <c:v>4.3840000000000003</c:v>
                </c:pt>
                <c:pt idx="2454">
                  <c:v>4.3360000000000003</c:v>
                </c:pt>
                <c:pt idx="2455">
                  <c:v>4.298</c:v>
                </c:pt>
                <c:pt idx="2456">
                  <c:v>4.2679999999999998</c:v>
                </c:pt>
                <c:pt idx="2457">
                  <c:v>4.226</c:v>
                </c:pt>
                <c:pt idx="2458">
                  <c:v>4.1870000000000003</c:v>
                </c:pt>
                <c:pt idx="2459">
                  <c:v>4.1680000000000001</c:v>
                </c:pt>
                <c:pt idx="2460">
                  <c:v>4.1470000000000002</c:v>
                </c:pt>
                <c:pt idx="2461">
                  <c:v>4.13</c:v>
                </c:pt>
                <c:pt idx="2462">
                  <c:v>4.12</c:v>
                </c:pt>
                <c:pt idx="2463">
                  <c:v>4.1210000000000004</c:v>
                </c:pt>
                <c:pt idx="2464">
                  <c:v>4.1449999999999996</c:v>
                </c:pt>
                <c:pt idx="2465">
                  <c:v>4.117</c:v>
                </c:pt>
                <c:pt idx="2466">
                  <c:v>4.157</c:v>
                </c:pt>
                <c:pt idx="2467">
                  <c:v>4.2229999999999999</c:v>
                </c:pt>
                <c:pt idx="2468">
                  <c:v>4.2910000000000004</c:v>
                </c:pt>
                <c:pt idx="2469">
                  <c:v>4.3440000000000003</c:v>
                </c:pt>
                <c:pt idx="2470">
                  <c:v>4.3879999999999999</c:v>
                </c:pt>
                <c:pt idx="2471">
                  <c:v>4.4539999999999997</c:v>
                </c:pt>
                <c:pt idx="2472">
                  <c:v>4.4470000000000001</c:v>
                </c:pt>
                <c:pt idx="2473">
                  <c:v>4.4169999999999998</c:v>
                </c:pt>
                <c:pt idx="2474">
                  <c:v>4.3920000000000003</c:v>
                </c:pt>
                <c:pt idx="2475">
                  <c:v>4.3890000000000002</c:v>
                </c:pt>
                <c:pt idx="2476">
                  <c:v>4.3380000000000001</c:v>
                </c:pt>
                <c:pt idx="2477">
                  <c:v>4.3120000000000003</c:v>
                </c:pt>
                <c:pt idx="2478">
                  <c:v>4.2439999999999998</c:v>
                </c:pt>
                <c:pt idx="2479">
                  <c:v>4.2610000000000001</c:v>
                </c:pt>
                <c:pt idx="2480">
                  <c:v>4.2489999999999997</c:v>
                </c:pt>
                <c:pt idx="2481">
                  <c:v>4.2169999999999996</c:v>
                </c:pt>
                <c:pt idx="2482">
                  <c:v>4.1859999999999999</c:v>
                </c:pt>
                <c:pt idx="2483">
                  <c:v>4.1449999999999996</c:v>
                </c:pt>
                <c:pt idx="2484">
                  <c:v>4.0819999999999999</c:v>
                </c:pt>
                <c:pt idx="2485">
                  <c:v>4.0730000000000004</c:v>
                </c:pt>
                <c:pt idx="2486">
                  <c:v>4.0869999999999997</c:v>
                </c:pt>
                <c:pt idx="2487">
                  <c:v>4.12</c:v>
                </c:pt>
                <c:pt idx="2488">
                  <c:v>4.093</c:v>
                </c:pt>
                <c:pt idx="2489">
                  <c:v>4.03</c:v>
                </c:pt>
                <c:pt idx="2490">
                  <c:v>3.9689999999999999</c:v>
                </c:pt>
                <c:pt idx="2491">
                  <c:v>3.9020000000000001</c:v>
                </c:pt>
                <c:pt idx="2492">
                  <c:v>3.8090000000000002</c:v>
                </c:pt>
                <c:pt idx="2493">
                  <c:v>3.7309999999999999</c:v>
                </c:pt>
                <c:pt idx="2494">
                  <c:v>3.6619999999999999</c:v>
                </c:pt>
                <c:pt idx="2495">
                  <c:v>3.5870000000000002</c:v>
                </c:pt>
                <c:pt idx="2496">
                  <c:v>3.544</c:v>
                </c:pt>
                <c:pt idx="2497">
                  <c:v>3.544</c:v>
                </c:pt>
                <c:pt idx="2498">
                  <c:v>3.49</c:v>
                </c:pt>
                <c:pt idx="2499">
                  <c:v>3.431</c:v>
                </c:pt>
                <c:pt idx="2500">
                  <c:v>3.375</c:v>
                </c:pt>
                <c:pt idx="2501">
                  <c:v>3.331</c:v>
                </c:pt>
                <c:pt idx="2502">
                  <c:v>3.29</c:v>
                </c:pt>
                <c:pt idx="2503">
                  <c:v>3.2530000000000001</c:v>
                </c:pt>
                <c:pt idx="2504">
                  <c:v>3.2120000000000002</c:v>
                </c:pt>
                <c:pt idx="2505">
                  <c:v>3.2</c:v>
                </c:pt>
                <c:pt idx="2506">
                  <c:v>3.1709999999999998</c:v>
                </c:pt>
                <c:pt idx="2507">
                  <c:v>3.1440000000000001</c:v>
                </c:pt>
                <c:pt idx="2508">
                  <c:v>3.12</c:v>
                </c:pt>
                <c:pt idx="2509">
                  <c:v>3.1059999999999999</c:v>
                </c:pt>
                <c:pt idx="2510">
                  <c:v>3.0870000000000002</c:v>
                </c:pt>
                <c:pt idx="2511">
                  <c:v>3.0640000000000001</c:v>
                </c:pt>
                <c:pt idx="2512">
                  <c:v>3.052</c:v>
                </c:pt>
                <c:pt idx="2513">
                  <c:v>3.0579999999999998</c:v>
                </c:pt>
                <c:pt idx="2514">
                  <c:v>3.0539999999999998</c:v>
                </c:pt>
                <c:pt idx="2515">
                  <c:v>3.0609999999999999</c:v>
                </c:pt>
                <c:pt idx="2516">
                  <c:v>3.0670000000000002</c:v>
                </c:pt>
                <c:pt idx="2517">
                  <c:v>3.0449999999999999</c:v>
                </c:pt>
                <c:pt idx="2518">
                  <c:v>3.0110000000000001</c:v>
                </c:pt>
                <c:pt idx="2519">
                  <c:v>2.9980000000000002</c:v>
                </c:pt>
                <c:pt idx="2520">
                  <c:v>3.0369999999999999</c:v>
                </c:pt>
                <c:pt idx="2521">
                  <c:v>3.09</c:v>
                </c:pt>
                <c:pt idx="2522">
                  <c:v>3.1120000000000001</c:v>
                </c:pt>
                <c:pt idx="2523">
                  <c:v>3.15</c:v>
                </c:pt>
                <c:pt idx="2524">
                  <c:v>3.2109999999999999</c:v>
                </c:pt>
                <c:pt idx="2525">
                  <c:v>3.3079999999999998</c:v>
                </c:pt>
                <c:pt idx="2526">
                  <c:v>3.36</c:v>
                </c:pt>
                <c:pt idx="2527">
                  <c:v>3.4380000000000002</c:v>
                </c:pt>
                <c:pt idx="2528">
                  <c:v>3.5270000000000001</c:v>
                </c:pt>
                <c:pt idx="2529">
                  <c:v>3.6419999999999999</c:v>
                </c:pt>
                <c:pt idx="2530">
                  <c:v>3.7229999999999999</c:v>
                </c:pt>
                <c:pt idx="2531">
                  <c:v>3.8170000000000002</c:v>
                </c:pt>
                <c:pt idx="2532">
                  <c:v>3.8959999999999999</c:v>
                </c:pt>
                <c:pt idx="2533">
                  <c:v>3.9820000000000002</c:v>
                </c:pt>
                <c:pt idx="2534">
                  <c:v>4.05</c:v>
                </c:pt>
                <c:pt idx="2535">
                  <c:v>4.1070000000000002</c:v>
                </c:pt>
                <c:pt idx="2536">
                  <c:v>4.1769999999999996</c:v>
                </c:pt>
                <c:pt idx="2537">
                  <c:v>4.2300000000000004</c:v>
                </c:pt>
                <c:pt idx="2538">
                  <c:v>4.2380000000000004</c:v>
                </c:pt>
                <c:pt idx="2539">
                  <c:v>4.2569999999999997</c:v>
                </c:pt>
                <c:pt idx="2540">
                  <c:v>4.274</c:v>
                </c:pt>
                <c:pt idx="2541">
                  <c:v>4.282</c:v>
                </c:pt>
                <c:pt idx="2542">
                  <c:v>4.2759999999999998</c:v>
                </c:pt>
                <c:pt idx="2543">
                  <c:v>4.2610000000000001</c:v>
                </c:pt>
                <c:pt idx="2544">
                  <c:v>4.2750000000000004</c:v>
                </c:pt>
                <c:pt idx="2545">
                  <c:v>4.32</c:v>
                </c:pt>
                <c:pt idx="2546">
                  <c:v>4.3360000000000003</c:v>
                </c:pt>
                <c:pt idx="2547">
                  <c:v>4.3390000000000004</c:v>
                </c:pt>
                <c:pt idx="2548">
                  <c:v>4.3440000000000003</c:v>
                </c:pt>
                <c:pt idx="2549">
                  <c:v>4.3330000000000002</c:v>
                </c:pt>
                <c:pt idx="2550">
                  <c:v>4.2830000000000004</c:v>
                </c:pt>
                <c:pt idx="2551">
                  <c:v>4.2430000000000003</c:v>
                </c:pt>
                <c:pt idx="2552">
                  <c:v>4.1909999999999998</c:v>
                </c:pt>
                <c:pt idx="2553">
                  <c:v>4.1680000000000001</c:v>
                </c:pt>
                <c:pt idx="2554">
                  <c:v>4.1449999999999996</c:v>
                </c:pt>
                <c:pt idx="2555">
                  <c:v>4.1319999999999997</c:v>
                </c:pt>
                <c:pt idx="2556">
                  <c:v>4.1130000000000004</c:v>
                </c:pt>
                <c:pt idx="2557">
                  <c:v>4.09</c:v>
                </c:pt>
                <c:pt idx="2558">
                  <c:v>4.0629999999999997</c:v>
                </c:pt>
                <c:pt idx="2559">
                  <c:v>4.085</c:v>
                </c:pt>
                <c:pt idx="2560">
                  <c:v>4.093</c:v>
                </c:pt>
                <c:pt idx="2561">
                  <c:v>4.1429999999999998</c:v>
                </c:pt>
                <c:pt idx="2562">
                  <c:v>4.1929999999999996</c:v>
                </c:pt>
                <c:pt idx="2563">
                  <c:v>4.2329999999999997</c:v>
                </c:pt>
                <c:pt idx="2564">
                  <c:v>4.266</c:v>
                </c:pt>
                <c:pt idx="2565">
                  <c:v>4.3470000000000004</c:v>
                </c:pt>
                <c:pt idx="2566">
                  <c:v>4.4000000000000004</c:v>
                </c:pt>
                <c:pt idx="2567">
                  <c:v>4.4530000000000003</c:v>
                </c:pt>
                <c:pt idx="2568">
                  <c:v>4.4649999999999999</c:v>
                </c:pt>
                <c:pt idx="2569">
                  <c:v>4.4480000000000004</c:v>
                </c:pt>
                <c:pt idx="2570">
                  <c:v>4.4539999999999997</c:v>
                </c:pt>
                <c:pt idx="2571">
                  <c:v>4.42</c:v>
                </c:pt>
                <c:pt idx="2572">
                  <c:v>4.3940000000000001</c:v>
                </c:pt>
                <c:pt idx="2573">
                  <c:v>4.4160000000000004</c:v>
                </c:pt>
                <c:pt idx="2574">
                  <c:v>4.3760000000000003</c:v>
                </c:pt>
                <c:pt idx="2575">
                  <c:v>4.3339999999999996</c:v>
                </c:pt>
                <c:pt idx="2576">
                  <c:v>4.3079999999999998</c:v>
                </c:pt>
                <c:pt idx="2577">
                  <c:v>4.2729999999999997</c:v>
                </c:pt>
                <c:pt idx="2578">
                  <c:v>4.2389999999999999</c:v>
                </c:pt>
                <c:pt idx="2579">
                  <c:v>4.1849999999999996</c:v>
                </c:pt>
                <c:pt idx="2580">
                  <c:v>4.1580000000000004</c:v>
                </c:pt>
                <c:pt idx="2581">
                  <c:v>4.1390000000000002</c:v>
                </c:pt>
                <c:pt idx="2582">
                  <c:v>4.125</c:v>
                </c:pt>
                <c:pt idx="2583">
                  <c:v>4.13</c:v>
                </c:pt>
                <c:pt idx="2584">
                  <c:v>4.0659999999999998</c:v>
                </c:pt>
                <c:pt idx="2585">
                  <c:v>3.9870000000000001</c:v>
                </c:pt>
                <c:pt idx="2586">
                  <c:v>3.8959999999999999</c:v>
                </c:pt>
                <c:pt idx="2587">
                  <c:v>3.7839999999999998</c:v>
                </c:pt>
                <c:pt idx="2588">
                  <c:v>3.6850000000000001</c:v>
                </c:pt>
                <c:pt idx="2589">
                  <c:v>3.5939999999999999</c:v>
                </c:pt>
                <c:pt idx="2590">
                  <c:v>3.4950000000000001</c:v>
                </c:pt>
                <c:pt idx="2591">
                  <c:v>3.4239999999999999</c:v>
                </c:pt>
                <c:pt idx="2592">
                  <c:v>3.371</c:v>
                </c:pt>
                <c:pt idx="2593">
                  <c:v>3.3639999999999999</c:v>
                </c:pt>
                <c:pt idx="2594">
                  <c:v>3.3149999999999999</c:v>
                </c:pt>
                <c:pt idx="2595">
                  <c:v>3.2709999999999999</c:v>
                </c:pt>
                <c:pt idx="2596">
                  <c:v>3.2429999999999999</c:v>
                </c:pt>
                <c:pt idx="2597">
                  <c:v>3.214</c:v>
                </c:pt>
                <c:pt idx="2598">
                  <c:v>3.1880000000000002</c:v>
                </c:pt>
                <c:pt idx="2599">
                  <c:v>3.1259999999999999</c:v>
                </c:pt>
                <c:pt idx="2600">
                  <c:v>3.109</c:v>
                </c:pt>
                <c:pt idx="2601">
                  <c:v>3.105</c:v>
                </c:pt>
                <c:pt idx="2602">
                  <c:v>3.0950000000000002</c:v>
                </c:pt>
                <c:pt idx="2603">
                  <c:v>3.0640000000000001</c:v>
                </c:pt>
                <c:pt idx="2604">
                  <c:v>3.0550000000000002</c:v>
                </c:pt>
                <c:pt idx="2605">
                  <c:v>3.0339999999999998</c:v>
                </c:pt>
                <c:pt idx="2606">
                  <c:v>3.0569999999999999</c:v>
                </c:pt>
                <c:pt idx="2607">
                  <c:v>3.06</c:v>
                </c:pt>
                <c:pt idx="2608">
                  <c:v>3.069</c:v>
                </c:pt>
                <c:pt idx="2609">
                  <c:v>3.0819999999999999</c:v>
                </c:pt>
                <c:pt idx="2610">
                  <c:v>3.0840000000000001</c:v>
                </c:pt>
                <c:pt idx="2611">
                  <c:v>3.101</c:v>
                </c:pt>
                <c:pt idx="2612">
                  <c:v>3.13</c:v>
                </c:pt>
                <c:pt idx="2613">
                  <c:v>3.1680000000000001</c:v>
                </c:pt>
                <c:pt idx="2614">
                  <c:v>3.177</c:v>
                </c:pt>
                <c:pt idx="2615">
                  <c:v>3.238</c:v>
                </c:pt>
                <c:pt idx="2616">
                  <c:v>3.3159999999999998</c:v>
                </c:pt>
                <c:pt idx="2617">
                  <c:v>3.4609999999999999</c:v>
                </c:pt>
                <c:pt idx="2618">
                  <c:v>3.5510000000000002</c:v>
                </c:pt>
                <c:pt idx="2619">
                  <c:v>3.7240000000000002</c:v>
                </c:pt>
                <c:pt idx="2620">
                  <c:v>3.9180000000000001</c:v>
                </c:pt>
                <c:pt idx="2621">
                  <c:v>4.2080000000000002</c:v>
                </c:pt>
                <c:pt idx="2622">
                  <c:v>4.38</c:v>
                </c:pt>
                <c:pt idx="2623">
                  <c:v>4.5519999999999996</c:v>
                </c:pt>
                <c:pt idx="2624">
                  <c:v>4.6440000000000001</c:v>
                </c:pt>
                <c:pt idx="2625">
                  <c:v>4.7859999999999996</c:v>
                </c:pt>
                <c:pt idx="2626">
                  <c:v>4.819</c:v>
                </c:pt>
                <c:pt idx="2627">
                  <c:v>4.8540000000000001</c:v>
                </c:pt>
                <c:pt idx="2628">
                  <c:v>4.8869999999999996</c:v>
                </c:pt>
                <c:pt idx="2629">
                  <c:v>4.9109999999999996</c:v>
                </c:pt>
                <c:pt idx="2630">
                  <c:v>4.9630000000000001</c:v>
                </c:pt>
                <c:pt idx="2631">
                  <c:v>4.9649999999999999</c:v>
                </c:pt>
                <c:pt idx="2632">
                  <c:v>4.9649999999999999</c:v>
                </c:pt>
                <c:pt idx="2633">
                  <c:v>4.9420000000000002</c:v>
                </c:pt>
                <c:pt idx="2634">
                  <c:v>4.9749999999999996</c:v>
                </c:pt>
                <c:pt idx="2635">
                  <c:v>4.9950000000000001</c:v>
                </c:pt>
                <c:pt idx="2636">
                  <c:v>4.9930000000000003</c:v>
                </c:pt>
                <c:pt idx="2637">
                  <c:v>5.0110000000000001</c:v>
                </c:pt>
                <c:pt idx="2638">
                  <c:v>4.9930000000000003</c:v>
                </c:pt>
                <c:pt idx="2639">
                  <c:v>4.9720000000000004</c:v>
                </c:pt>
                <c:pt idx="2640">
                  <c:v>4.9829999999999997</c:v>
                </c:pt>
                <c:pt idx="2641">
                  <c:v>5.024</c:v>
                </c:pt>
                <c:pt idx="2642">
                  <c:v>5.0179999999999998</c:v>
                </c:pt>
                <c:pt idx="2643">
                  <c:v>4.9950000000000001</c:v>
                </c:pt>
                <c:pt idx="2644">
                  <c:v>4.9640000000000004</c:v>
                </c:pt>
                <c:pt idx="2645">
                  <c:v>4.9279999999999999</c:v>
                </c:pt>
                <c:pt idx="2646">
                  <c:v>4.8620000000000001</c:v>
                </c:pt>
                <c:pt idx="2647">
                  <c:v>4.8310000000000004</c:v>
                </c:pt>
                <c:pt idx="2648">
                  <c:v>4.8280000000000003</c:v>
                </c:pt>
                <c:pt idx="2649">
                  <c:v>4.8159999999999998</c:v>
                </c:pt>
                <c:pt idx="2650">
                  <c:v>4.7930000000000001</c:v>
                </c:pt>
                <c:pt idx="2651">
                  <c:v>4.78</c:v>
                </c:pt>
                <c:pt idx="2652">
                  <c:v>4.774</c:v>
                </c:pt>
                <c:pt idx="2653">
                  <c:v>4.8079999999999998</c:v>
                </c:pt>
                <c:pt idx="2654">
                  <c:v>4.8040000000000003</c:v>
                </c:pt>
                <c:pt idx="2655">
                  <c:v>4.83</c:v>
                </c:pt>
                <c:pt idx="2656">
                  <c:v>4.8559999999999999</c:v>
                </c:pt>
                <c:pt idx="2657">
                  <c:v>4.9009999999999998</c:v>
                </c:pt>
                <c:pt idx="2658">
                  <c:v>4.97</c:v>
                </c:pt>
                <c:pt idx="2659">
                  <c:v>5.0410000000000004</c:v>
                </c:pt>
                <c:pt idx="2660">
                  <c:v>5.0979999999999999</c:v>
                </c:pt>
                <c:pt idx="2661">
                  <c:v>5.1550000000000002</c:v>
                </c:pt>
                <c:pt idx="2662">
                  <c:v>5.1820000000000004</c:v>
                </c:pt>
                <c:pt idx="2663">
                  <c:v>5.1790000000000003</c:v>
                </c:pt>
                <c:pt idx="2664">
                  <c:v>5.1429999999999998</c:v>
                </c:pt>
                <c:pt idx="2665">
                  <c:v>5.07</c:v>
                </c:pt>
                <c:pt idx="2666">
                  <c:v>5.0019999999999998</c:v>
                </c:pt>
                <c:pt idx="2667">
                  <c:v>4.9400000000000004</c:v>
                </c:pt>
                <c:pt idx="2668">
                  <c:v>4.8819999999999997</c:v>
                </c:pt>
                <c:pt idx="2669">
                  <c:v>4.8490000000000002</c:v>
                </c:pt>
                <c:pt idx="2670">
                  <c:v>4.8339999999999996</c:v>
                </c:pt>
                <c:pt idx="2671">
                  <c:v>4.7789999999999999</c:v>
                </c:pt>
                <c:pt idx="2672">
                  <c:v>4.7309999999999999</c:v>
                </c:pt>
                <c:pt idx="2673">
                  <c:v>4.702</c:v>
                </c:pt>
                <c:pt idx="2674">
                  <c:v>4.681</c:v>
                </c:pt>
                <c:pt idx="2675">
                  <c:v>4.6029999999999998</c:v>
                </c:pt>
                <c:pt idx="2676">
                  <c:v>4.585</c:v>
                </c:pt>
                <c:pt idx="2677">
                  <c:v>4.5599999999999996</c:v>
                </c:pt>
                <c:pt idx="2678">
                  <c:v>4.5579999999999998</c:v>
                </c:pt>
                <c:pt idx="2679">
                  <c:v>4.5289999999999999</c:v>
                </c:pt>
                <c:pt idx="2680">
                  <c:v>4.4619999999999997</c:v>
                </c:pt>
                <c:pt idx="2681">
                  <c:v>4.3620000000000001</c:v>
                </c:pt>
                <c:pt idx="2682">
                  <c:v>4.266</c:v>
                </c:pt>
                <c:pt idx="2683">
                  <c:v>4.1239999999999997</c:v>
                </c:pt>
                <c:pt idx="2684">
                  <c:v>3.9790000000000001</c:v>
                </c:pt>
                <c:pt idx="2685">
                  <c:v>3.8809999999999998</c:v>
                </c:pt>
                <c:pt idx="2686">
                  <c:v>3.806</c:v>
                </c:pt>
                <c:pt idx="2687">
                  <c:v>3.6960000000000002</c:v>
                </c:pt>
                <c:pt idx="2688">
                  <c:v>3.6179999999999999</c:v>
                </c:pt>
                <c:pt idx="2689">
                  <c:v>3.585</c:v>
                </c:pt>
                <c:pt idx="2690">
                  <c:v>3.5169999999999999</c:v>
                </c:pt>
                <c:pt idx="2691">
                  <c:v>3.464</c:v>
                </c:pt>
                <c:pt idx="2692">
                  <c:v>3.4</c:v>
                </c:pt>
                <c:pt idx="2693">
                  <c:v>3.3690000000000002</c:v>
                </c:pt>
                <c:pt idx="2694">
                  <c:v>3.3170000000000002</c:v>
                </c:pt>
                <c:pt idx="2695">
                  <c:v>3.2749999999999999</c:v>
                </c:pt>
                <c:pt idx="2696">
                  <c:v>3.2469999999999999</c:v>
                </c:pt>
                <c:pt idx="2697">
                  <c:v>3.2559999999999998</c:v>
                </c:pt>
                <c:pt idx="2698">
                  <c:v>3.2170000000000001</c:v>
                </c:pt>
                <c:pt idx="2699">
                  <c:v>3.2010000000000001</c:v>
                </c:pt>
                <c:pt idx="2700">
                  <c:v>3.1789999999999998</c:v>
                </c:pt>
                <c:pt idx="2701">
                  <c:v>3.1680000000000001</c:v>
                </c:pt>
                <c:pt idx="2702">
                  <c:v>3.1659999999999999</c:v>
                </c:pt>
                <c:pt idx="2703">
                  <c:v>3.1589999999999998</c:v>
                </c:pt>
                <c:pt idx="2704">
                  <c:v>3.1480000000000001</c:v>
                </c:pt>
                <c:pt idx="2705">
                  <c:v>3.1720000000000002</c:v>
                </c:pt>
                <c:pt idx="2706">
                  <c:v>3.1619999999999999</c:v>
                </c:pt>
                <c:pt idx="2707">
                  <c:v>3.1779999999999999</c:v>
                </c:pt>
                <c:pt idx="2708">
                  <c:v>3.1739999999999999</c:v>
                </c:pt>
                <c:pt idx="2709">
                  <c:v>3.1970000000000001</c:v>
                </c:pt>
                <c:pt idx="2710">
                  <c:v>3.1789999999999998</c:v>
                </c:pt>
                <c:pt idx="2711">
                  <c:v>3.2250000000000001</c:v>
                </c:pt>
                <c:pt idx="2712">
                  <c:v>3.3519999999999999</c:v>
                </c:pt>
                <c:pt idx="2713">
                  <c:v>3.508</c:v>
                </c:pt>
                <c:pt idx="2714">
                  <c:v>3.609</c:v>
                </c:pt>
                <c:pt idx="2715">
                  <c:v>3.7949999999999999</c:v>
                </c:pt>
                <c:pt idx="2716">
                  <c:v>3.9740000000000002</c:v>
                </c:pt>
                <c:pt idx="2717">
                  <c:v>4.2480000000000002</c:v>
                </c:pt>
                <c:pt idx="2718">
                  <c:v>4.3940000000000001</c:v>
                </c:pt>
                <c:pt idx="2719">
                  <c:v>4.5650000000000004</c:v>
                </c:pt>
                <c:pt idx="2720">
                  <c:v>4.6989999999999998</c:v>
                </c:pt>
                <c:pt idx="2721">
                  <c:v>4.8310000000000004</c:v>
                </c:pt>
                <c:pt idx="2722">
                  <c:v>4.8739999999999997</c:v>
                </c:pt>
                <c:pt idx="2723">
                  <c:v>4.8970000000000002</c:v>
                </c:pt>
                <c:pt idx="2724">
                  <c:v>4.9080000000000004</c:v>
                </c:pt>
                <c:pt idx="2725">
                  <c:v>4.9320000000000004</c:v>
                </c:pt>
                <c:pt idx="2726">
                  <c:v>4.9509999999999996</c:v>
                </c:pt>
                <c:pt idx="2727">
                  <c:v>4.9130000000000003</c:v>
                </c:pt>
                <c:pt idx="2728">
                  <c:v>4.91</c:v>
                </c:pt>
                <c:pt idx="2729">
                  <c:v>4.8819999999999997</c:v>
                </c:pt>
                <c:pt idx="2730">
                  <c:v>4.8689999999999998</c:v>
                </c:pt>
                <c:pt idx="2731">
                  <c:v>4.8929999999999998</c:v>
                </c:pt>
                <c:pt idx="2732">
                  <c:v>4.9119999999999999</c:v>
                </c:pt>
                <c:pt idx="2733">
                  <c:v>4.8849999999999998</c:v>
                </c:pt>
                <c:pt idx="2734">
                  <c:v>4.8710000000000004</c:v>
                </c:pt>
                <c:pt idx="2735">
                  <c:v>4.8719999999999999</c:v>
                </c:pt>
                <c:pt idx="2736">
                  <c:v>4.9020000000000001</c:v>
                </c:pt>
                <c:pt idx="2737">
                  <c:v>4.944</c:v>
                </c:pt>
                <c:pt idx="2738">
                  <c:v>4.976</c:v>
                </c:pt>
                <c:pt idx="2739">
                  <c:v>5.0010000000000003</c:v>
                </c:pt>
                <c:pt idx="2740">
                  <c:v>4.9779999999999998</c:v>
                </c:pt>
                <c:pt idx="2741">
                  <c:v>4.96</c:v>
                </c:pt>
                <c:pt idx="2742">
                  <c:v>4.8739999999999997</c:v>
                </c:pt>
                <c:pt idx="2743">
                  <c:v>4.8789999999999996</c:v>
                </c:pt>
                <c:pt idx="2744">
                  <c:v>4.8819999999999997</c:v>
                </c:pt>
                <c:pt idx="2745">
                  <c:v>4.9059999999999997</c:v>
                </c:pt>
                <c:pt idx="2746">
                  <c:v>4.9189999999999996</c:v>
                </c:pt>
                <c:pt idx="2747">
                  <c:v>4.9050000000000002</c:v>
                </c:pt>
                <c:pt idx="2748">
                  <c:v>4.9390000000000001</c:v>
                </c:pt>
                <c:pt idx="2749">
                  <c:v>5.0250000000000004</c:v>
                </c:pt>
                <c:pt idx="2750">
                  <c:v>5.032</c:v>
                </c:pt>
                <c:pt idx="2751">
                  <c:v>5.0869999999999997</c:v>
                </c:pt>
                <c:pt idx="2752">
                  <c:v>5.1280000000000001</c:v>
                </c:pt>
                <c:pt idx="2753">
                  <c:v>5.1909999999999998</c:v>
                </c:pt>
                <c:pt idx="2754">
                  <c:v>5.2830000000000004</c:v>
                </c:pt>
                <c:pt idx="2755">
                  <c:v>5.3540000000000001</c:v>
                </c:pt>
                <c:pt idx="2756">
                  <c:v>5.3959999999999999</c:v>
                </c:pt>
                <c:pt idx="2757">
                  <c:v>5.4189999999999996</c:v>
                </c:pt>
                <c:pt idx="2758">
                  <c:v>5.4050000000000002</c:v>
                </c:pt>
                <c:pt idx="2759">
                  <c:v>5.4009999999999998</c:v>
                </c:pt>
                <c:pt idx="2760">
                  <c:v>5.327</c:v>
                </c:pt>
                <c:pt idx="2761">
                  <c:v>5.2759999999999998</c:v>
                </c:pt>
                <c:pt idx="2762">
                  <c:v>5.1959999999999997</c:v>
                </c:pt>
                <c:pt idx="2763">
                  <c:v>5.1210000000000004</c:v>
                </c:pt>
                <c:pt idx="2764">
                  <c:v>5.056</c:v>
                </c:pt>
                <c:pt idx="2765">
                  <c:v>4.976</c:v>
                </c:pt>
                <c:pt idx="2766">
                  <c:v>4.9139999999999997</c:v>
                </c:pt>
                <c:pt idx="2767">
                  <c:v>4.8419999999999996</c:v>
                </c:pt>
                <c:pt idx="2768">
                  <c:v>4.75</c:v>
                </c:pt>
                <c:pt idx="2769">
                  <c:v>4.7229999999999999</c:v>
                </c:pt>
                <c:pt idx="2770">
                  <c:v>4.6909999999999998</c:v>
                </c:pt>
                <c:pt idx="2771">
                  <c:v>4.6760000000000002</c:v>
                </c:pt>
                <c:pt idx="2772">
                  <c:v>4.6269999999999998</c:v>
                </c:pt>
                <c:pt idx="2773">
                  <c:v>4.5890000000000004</c:v>
                </c:pt>
                <c:pt idx="2774">
                  <c:v>4.5380000000000003</c:v>
                </c:pt>
                <c:pt idx="2775">
                  <c:v>4.58</c:v>
                </c:pt>
                <c:pt idx="2776">
                  <c:v>4.4969999999999999</c:v>
                </c:pt>
                <c:pt idx="2777">
                  <c:v>4.407</c:v>
                </c:pt>
                <c:pt idx="2778">
                  <c:v>4.2770000000000001</c:v>
                </c:pt>
                <c:pt idx="2779">
                  <c:v>4.1879999999999997</c:v>
                </c:pt>
                <c:pt idx="2780">
                  <c:v>4.056</c:v>
                </c:pt>
                <c:pt idx="2781">
                  <c:v>3.9369999999999998</c:v>
                </c:pt>
                <c:pt idx="2782">
                  <c:v>3.8050000000000002</c:v>
                </c:pt>
                <c:pt idx="2783">
                  <c:v>3.6840000000000002</c:v>
                </c:pt>
                <c:pt idx="2784">
                  <c:v>3.5950000000000002</c:v>
                </c:pt>
                <c:pt idx="2785">
                  <c:v>3.5489999999999999</c:v>
                </c:pt>
                <c:pt idx="2786">
                  <c:v>3.472</c:v>
                </c:pt>
                <c:pt idx="2787">
                  <c:v>3.4180000000000001</c:v>
                </c:pt>
                <c:pt idx="2788">
                  <c:v>3.343</c:v>
                </c:pt>
                <c:pt idx="2789">
                  <c:v>3.3170000000000002</c:v>
                </c:pt>
                <c:pt idx="2790">
                  <c:v>3.306</c:v>
                </c:pt>
                <c:pt idx="2791">
                  <c:v>3.2610000000000001</c:v>
                </c:pt>
                <c:pt idx="2792">
                  <c:v>3.206</c:v>
                </c:pt>
                <c:pt idx="2793">
                  <c:v>3.1880000000000002</c:v>
                </c:pt>
                <c:pt idx="2794">
                  <c:v>3.1579999999999999</c:v>
                </c:pt>
                <c:pt idx="2795">
                  <c:v>3.1440000000000001</c:v>
                </c:pt>
                <c:pt idx="2796">
                  <c:v>3.1360000000000001</c:v>
                </c:pt>
                <c:pt idx="2797">
                  <c:v>3.1179999999999999</c:v>
                </c:pt>
                <c:pt idx="2798">
                  <c:v>3.0920000000000001</c:v>
                </c:pt>
                <c:pt idx="2799">
                  <c:v>3.09</c:v>
                </c:pt>
                <c:pt idx="2800">
                  <c:v>3.0960000000000001</c:v>
                </c:pt>
                <c:pt idx="2801">
                  <c:v>3.12</c:v>
                </c:pt>
                <c:pt idx="2802">
                  <c:v>3.1030000000000002</c:v>
                </c:pt>
                <c:pt idx="2803">
                  <c:v>3.11</c:v>
                </c:pt>
                <c:pt idx="2804">
                  <c:v>3.1160000000000001</c:v>
                </c:pt>
                <c:pt idx="2805">
                  <c:v>3.13</c:v>
                </c:pt>
                <c:pt idx="2806">
                  <c:v>3.157</c:v>
                </c:pt>
                <c:pt idx="2807">
                  <c:v>3.2160000000000002</c:v>
                </c:pt>
                <c:pt idx="2808">
                  <c:v>3.3410000000000002</c:v>
                </c:pt>
                <c:pt idx="2809">
                  <c:v>3.5129999999999999</c:v>
                </c:pt>
                <c:pt idx="2810">
                  <c:v>3.6</c:v>
                </c:pt>
                <c:pt idx="2811">
                  <c:v>3.7789999999999999</c:v>
                </c:pt>
                <c:pt idx="2812">
                  <c:v>4.0010000000000003</c:v>
                </c:pt>
                <c:pt idx="2813">
                  <c:v>4.2679999999999998</c:v>
                </c:pt>
                <c:pt idx="2814">
                  <c:v>4.4189999999999996</c:v>
                </c:pt>
                <c:pt idx="2815">
                  <c:v>4.5629999999999997</c:v>
                </c:pt>
                <c:pt idx="2816">
                  <c:v>4.6639999999999997</c:v>
                </c:pt>
                <c:pt idx="2817">
                  <c:v>4.7569999999999997</c:v>
                </c:pt>
                <c:pt idx="2818">
                  <c:v>4.7880000000000003</c:v>
                </c:pt>
                <c:pt idx="2819">
                  <c:v>4.8120000000000003</c:v>
                </c:pt>
                <c:pt idx="2820">
                  <c:v>4.8499999999999996</c:v>
                </c:pt>
                <c:pt idx="2821">
                  <c:v>4.8710000000000004</c:v>
                </c:pt>
                <c:pt idx="2822">
                  <c:v>4.8719999999999999</c:v>
                </c:pt>
                <c:pt idx="2823">
                  <c:v>4.8719999999999999</c:v>
                </c:pt>
                <c:pt idx="2824">
                  <c:v>4.8840000000000003</c:v>
                </c:pt>
                <c:pt idx="2825">
                  <c:v>4.8520000000000003</c:v>
                </c:pt>
                <c:pt idx="2826">
                  <c:v>4.8479999999999999</c:v>
                </c:pt>
                <c:pt idx="2827">
                  <c:v>4.8250000000000002</c:v>
                </c:pt>
                <c:pt idx="2828">
                  <c:v>4.835</c:v>
                </c:pt>
                <c:pt idx="2829">
                  <c:v>4.8339999999999996</c:v>
                </c:pt>
                <c:pt idx="2830">
                  <c:v>4.835</c:v>
                </c:pt>
                <c:pt idx="2831">
                  <c:v>4.8310000000000004</c:v>
                </c:pt>
                <c:pt idx="2832">
                  <c:v>4.8479999999999999</c:v>
                </c:pt>
                <c:pt idx="2833">
                  <c:v>4.859</c:v>
                </c:pt>
                <c:pt idx="2834">
                  <c:v>4.8559999999999999</c:v>
                </c:pt>
                <c:pt idx="2835">
                  <c:v>4.8899999999999997</c:v>
                </c:pt>
                <c:pt idx="2836">
                  <c:v>4.8789999999999996</c:v>
                </c:pt>
                <c:pt idx="2837">
                  <c:v>4.843</c:v>
                </c:pt>
                <c:pt idx="2838">
                  <c:v>4.7859999999999996</c:v>
                </c:pt>
                <c:pt idx="2839">
                  <c:v>4.7949999999999999</c:v>
                </c:pt>
                <c:pt idx="2840">
                  <c:v>4.7889999999999997</c:v>
                </c:pt>
                <c:pt idx="2841">
                  <c:v>4.79</c:v>
                </c:pt>
                <c:pt idx="2842">
                  <c:v>4.766</c:v>
                </c:pt>
                <c:pt idx="2843">
                  <c:v>4.7729999999999997</c:v>
                </c:pt>
                <c:pt idx="2844">
                  <c:v>4.8070000000000004</c:v>
                </c:pt>
                <c:pt idx="2845">
                  <c:v>4.8529999999999998</c:v>
                </c:pt>
                <c:pt idx="2846">
                  <c:v>4.8680000000000003</c:v>
                </c:pt>
                <c:pt idx="2847">
                  <c:v>4.8680000000000003</c:v>
                </c:pt>
                <c:pt idx="2848">
                  <c:v>4.9210000000000003</c:v>
                </c:pt>
                <c:pt idx="2849">
                  <c:v>4.95</c:v>
                </c:pt>
                <c:pt idx="2850">
                  <c:v>5.0380000000000003</c:v>
                </c:pt>
                <c:pt idx="2851">
                  <c:v>5.1219999999999999</c:v>
                </c:pt>
                <c:pt idx="2852">
                  <c:v>5.1539999999999999</c:v>
                </c:pt>
                <c:pt idx="2853">
                  <c:v>5.2130000000000001</c:v>
                </c:pt>
                <c:pt idx="2854">
                  <c:v>5.2430000000000003</c:v>
                </c:pt>
                <c:pt idx="2855">
                  <c:v>5.2320000000000002</c:v>
                </c:pt>
                <c:pt idx="2856">
                  <c:v>5.2110000000000003</c:v>
                </c:pt>
                <c:pt idx="2857">
                  <c:v>5.1689999999999996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C0-4CAA-A7C6-007E08F256A1}"/>
            </c:ext>
          </c:extLst>
        </c:ser>
        <c:ser>
          <c:idx val="0"/>
          <c:order val="1"/>
          <c:tx>
            <c:strRef>
              <c:f>'Demand and Wind May 2022'!$G$1</c:f>
              <c:strCache>
                <c:ptCount val="1"/>
                <c:pt idx="0">
                  <c:v>Actual wind (GW)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2022'!$G$2:$G$2859</c:f>
              <c:numCache>
                <c:formatCode>General</c:formatCode>
                <c:ptCount val="2858"/>
                <c:pt idx="0">
                  <c:v>0.33</c:v>
                </c:pt>
                <c:pt idx="1">
                  <c:v>0.28299999999999997</c:v>
                </c:pt>
                <c:pt idx="2">
                  <c:v>0.27600000000000002</c:v>
                </c:pt>
                <c:pt idx="3">
                  <c:v>0.26700000000000002</c:v>
                </c:pt>
                <c:pt idx="4">
                  <c:v>0.25600000000000001</c:v>
                </c:pt>
                <c:pt idx="5">
                  <c:v>0.247</c:v>
                </c:pt>
                <c:pt idx="6">
                  <c:v>0.23400000000000001</c:v>
                </c:pt>
                <c:pt idx="7">
                  <c:v>0.24099999999999999</c:v>
                </c:pt>
                <c:pt idx="8">
                  <c:v>0.22700000000000001</c:v>
                </c:pt>
                <c:pt idx="9">
                  <c:v>0.23499999999999999</c:v>
                </c:pt>
                <c:pt idx="10">
                  <c:v>0.22700000000000001</c:v>
                </c:pt>
                <c:pt idx="11">
                  <c:v>0.22700000000000001</c:v>
                </c:pt>
                <c:pt idx="12">
                  <c:v>0.23699999999999999</c:v>
                </c:pt>
                <c:pt idx="13">
                  <c:v>0.24099999999999999</c:v>
                </c:pt>
                <c:pt idx="14">
                  <c:v>0.26100000000000001</c:v>
                </c:pt>
                <c:pt idx="15">
                  <c:v>0.27700000000000002</c:v>
                </c:pt>
                <c:pt idx="16">
                  <c:v>0.29499999999999998</c:v>
                </c:pt>
                <c:pt idx="17">
                  <c:v>0.30099999999999999</c:v>
                </c:pt>
                <c:pt idx="18">
                  <c:v>0.32800000000000001</c:v>
                </c:pt>
                <c:pt idx="19">
                  <c:v>0.31</c:v>
                </c:pt>
                <c:pt idx="20">
                  <c:v>0.33400000000000002</c:v>
                </c:pt>
                <c:pt idx="21">
                  <c:v>0.33900000000000002</c:v>
                </c:pt>
                <c:pt idx="22">
                  <c:v>0.33100000000000002</c:v>
                </c:pt>
                <c:pt idx="23">
                  <c:v>0.314</c:v>
                </c:pt>
                <c:pt idx="24">
                  <c:v>0.32300000000000001</c:v>
                </c:pt>
                <c:pt idx="25">
                  <c:v>0.318</c:v>
                </c:pt>
                <c:pt idx="26">
                  <c:v>0.28899999999999998</c:v>
                </c:pt>
                <c:pt idx="27">
                  <c:v>0.30499999999999999</c:v>
                </c:pt>
                <c:pt idx="28">
                  <c:v>0.315</c:v>
                </c:pt>
                <c:pt idx="29">
                  <c:v>0.32</c:v>
                </c:pt>
                <c:pt idx="30">
                  <c:v>0.316</c:v>
                </c:pt>
                <c:pt idx="31">
                  <c:v>0.308</c:v>
                </c:pt>
                <c:pt idx="32">
                  <c:v>0.315</c:v>
                </c:pt>
                <c:pt idx="33">
                  <c:v>0.30399999999999999</c:v>
                </c:pt>
                <c:pt idx="34">
                  <c:v>0.251</c:v>
                </c:pt>
                <c:pt idx="35">
                  <c:v>0.22800000000000001</c:v>
                </c:pt>
                <c:pt idx="36">
                  <c:v>0.20799999999999999</c:v>
                </c:pt>
                <c:pt idx="37">
                  <c:v>0.20100000000000001</c:v>
                </c:pt>
                <c:pt idx="38">
                  <c:v>0.189</c:v>
                </c:pt>
                <c:pt idx="39">
                  <c:v>0.191</c:v>
                </c:pt>
                <c:pt idx="40">
                  <c:v>0.21199999999999999</c:v>
                </c:pt>
                <c:pt idx="41">
                  <c:v>0.26400000000000001</c:v>
                </c:pt>
                <c:pt idx="42">
                  <c:v>0.27100000000000002</c:v>
                </c:pt>
                <c:pt idx="43">
                  <c:v>0.33200000000000002</c:v>
                </c:pt>
                <c:pt idx="44">
                  <c:v>0.34799999999999998</c:v>
                </c:pt>
                <c:pt idx="45">
                  <c:v>0.36799999999999999</c:v>
                </c:pt>
                <c:pt idx="46">
                  <c:v>0.41199999999999998</c:v>
                </c:pt>
                <c:pt idx="47">
                  <c:v>0.44700000000000001</c:v>
                </c:pt>
                <c:pt idx="48">
                  <c:v>0.42299999999999999</c:v>
                </c:pt>
                <c:pt idx="49">
                  <c:v>0.51700000000000002</c:v>
                </c:pt>
                <c:pt idx="50">
                  <c:v>0.50800000000000001</c:v>
                </c:pt>
                <c:pt idx="51">
                  <c:v>0.52900000000000003</c:v>
                </c:pt>
                <c:pt idx="52">
                  <c:v>0.55400000000000005</c:v>
                </c:pt>
                <c:pt idx="53">
                  <c:v>0.47199999999999998</c:v>
                </c:pt>
                <c:pt idx="54">
                  <c:v>0.39700000000000002</c:v>
                </c:pt>
                <c:pt idx="55">
                  <c:v>0.441</c:v>
                </c:pt>
                <c:pt idx="56">
                  <c:v>0.40100000000000002</c:v>
                </c:pt>
                <c:pt idx="57">
                  <c:v>0.39400000000000002</c:v>
                </c:pt>
                <c:pt idx="58">
                  <c:v>0.44800000000000001</c:v>
                </c:pt>
                <c:pt idx="59">
                  <c:v>0.442</c:v>
                </c:pt>
                <c:pt idx="60">
                  <c:v>0.443</c:v>
                </c:pt>
                <c:pt idx="61">
                  <c:v>0.52100000000000002</c:v>
                </c:pt>
                <c:pt idx="62">
                  <c:v>0.52100000000000002</c:v>
                </c:pt>
                <c:pt idx="63">
                  <c:v>0.58199999999999996</c:v>
                </c:pt>
                <c:pt idx="64">
                  <c:v>0.56599999999999995</c:v>
                </c:pt>
                <c:pt idx="65">
                  <c:v>0.60199999999999998</c:v>
                </c:pt>
                <c:pt idx="66">
                  <c:v>0.61099999999999999</c:v>
                </c:pt>
                <c:pt idx="67">
                  <c:v>0.60699999999999998</c:v>
                </c:pt>
                <c:pt idx="68">
                  <c:v>0.57599999999999996</c:v>
                </c:pt>
                <c:pt idx="69">
                  <c:v>0.59299999999999997</c:v>
                </c:pt>
                <c:pt idx="70">
                  <c:v>0.61699999999999999</c:v>
                </c:pt>
                <c:pt idx="71">
                  <c:v>0.58499999999999996</c:v>
                </c:pt>
                <c:pt idx="72">
                  <c:v>0.57699999999999996</c:v>
                </c:pt>
                <c:pt idx="73">
                  <c:v>0.55200000000000005</c:v>
                </c:pt>
                <c:pt idx="74">
                  <c:v>0.56799999999999995</c:v>
                </c:pt>
                <c:pt idx="75">
                  <c:v>0.55800000000000005</c:v>
                </c:pt>
                <c:pt idx="76">
                  <c:v>0.46100000000000002</c:v>
                </c:pt>
                <c:pt idx="77">
                  <c:v>0.441</c:v>
                </c:pt>
                <c:pt idx="78">
                  <c:v>0.38400000000000001</c:v>
                </c:pt>
                <c:pt idx="79">
                  <c:v>0.33200000000000002</c:v>
                </c:pt>
                <c:pt idx="80">
                  <c:v>0.28100000000000003</c:v>
                </c:pt>
                <c:pt idx="81">
                  <c:v>0.26400000000000001</c:v>
                </c:pt>
                <c:pt idx="82">
                  <c:v>0.26400000000000001</c:v>
                </c:pt>
                <c:pt idx="83">
                  <c:v>0.245</c:v>
                </c:pt>
                <c:pt idx="84">
                  <c:v>0.218</c:v>
                </c:pt>
                <c:pt idx="85">
                  <c:v>0.191</c:v>
                </c:pt>
                <c:pt idx="86">
                  <c:v>0.186</c:v>
                </c:pt>
                <c:pt idx="87">
                  <c:v>0.17699999999999999</c:v>
                </c:pt>
                <c:pt idx="88">
                  <c:v>0.14499999999999999</c:v>
                </c:pt>
                <c:pt idx="89">
                  <c:v>0.13200000000000001</c:v>
                </c:pt>
                <c:pt idx="90">
                  <c:v>0.13500000000000001</c:v>
                </c:pt>
                <c:pt idx="91">
                  <c:v>0.121</c:v>
                </c:pt>
                <c:pt idx="92">
                  <c:v>0.11</c:v>
                </c:pt>
                <c:pt idx="93">
                  <c:v>0.107</c:v>
                </c:pt>
                <c:pt idx="94">
                  <c:v>0.109</c:v>
                </c:pt>
                <c:pt idx="95">
                  <c:v>0.10299999999999999</c:v>
                </c:pt>
                <c:pt idx="96">
                  <c:v>0.111</c:v>
                </c:pt>
                <c:pt idx="97">
                  <c:v>0.106</c:v>
                </c:pt>
                <c:pt idx="98">
                  <c:v>9.5000000000000001E-2</c:v>
                </c:pt>
                <c:pt idx="99">
                  <c:v>9.1999999999999998E-2</c:v>
                </c:pt>
                <c:pt idx="100">
                  <c:v>6.8000000000000005E-2</c:v>
                </c:pt>
                <c:pt idx="101">
                  <c:v>6.5000000000000002E-2</c:v>
                </c:pt>
                <c:pt idx="102">
                  <c:v>5.8999999999999997E-2</c:v>
                </c:pt>
                <c:pt idx="103">
                  <c:v>5.5E-2</c:v>
                </c:pt>
                <c:pt idx="104">
                  <c:v>4.8000000000000001E-2</c:v>
                </c:pt>
                <c:pt idx="105">
                  <c:v>3.7999999999999999E-2</c:v>
                </c:pt>
                <c:pt idx="106">
                  <c:v>0.03</c:v>
                </c:pt>
                <c:pt idx="107">
                  <c:v>2.4E-2</c:v>
                </c:pt>
                <c:pt idx="108">
                  <c:v>2.1000000000000001E-2</c:v>
                </c:pt>
                <c:pt idx="109">
                  <c:v>2.5000000000000001E-2</c:v>
                </c:pt>
                <c:pt idx="110">
                  <c:v>0.03</c:v>
                </c:pt>
                <c:pt idx="111">
                  <c:v>3.2000000000000001E-2</c:v>
                </c:pt>
                <c:pt idx="112">
                  <c:v>3.9E-2</c:v>
                </c:pt>
                <c:pt idx="113">
                  <c:v>4.8000000000000001E-2</c:v>
                </c:pt>
                <c:pt idx="114">
                  <c:v>0.06</c:v>
                </c:pt>
                <c:pt idx="115">
                  <c:v>6.9000000000000006E-2</c:v>
                </c:pt>
                <c:pt idx="116">
                  <c:v>8.3000000000000004E-2</c:v>
                </c:pt>
                <c:pt idx="117">
                  <c:v>9.1999999999999998E-2</c:v>
                </c:pt>
                <c:pt idx="118">
                  <c:v>9.0999999999999998E-2</c:v>
                </c:pt>
                <c:pt idx="119">
                  <c:v>9.8000000000000004E-2</c:v>
                </c:pt>
                <c:pt idx="120">
                  <c:v>0.12</c:v>
                </c:pt>
                <c:pt idx="121">
                  <c:v>0.13800000000000001</c:v>
                </c:pt>
                <c:pt idx="122">
                  <c:v>0.159</c:v>
                </c:pt>
                <c:pt idx="123">
                  <c:v>0.17699999999999999</c:v>
                </c:pt>
                <c:pt idx="124">
                  <c:v>0.188</c:v>
                </c:pt>
                <c:pt idx="125">
                  <c:v>0.23699999999999999</c:v>
                </c:pt>
                <c:pt idx="126">
                  <c:v>0.27100000000000002</c:v>
                </c:pt>
                <c:pt idx="127">
                  <c:v>0.3</c:v>
                </c:pt>
                <c:pt idx="128">
                  <c:v>0.32400000000000001</c:v>
                </c:pt>
                <c:pt idx="129">
                  <c:v>0.309</c:v>
                </c:pt>
                <c:pt idx="130">
                  <c:v>0.29799999999999999</c:v>
                </c:pt>
                <c:pt idx="131">
                  <c:v>0.29399999999999998</c:v>
                </c:pt>
                <c:pt idx="132">
                  <c:v>0.314</c:v>
                </c:pt>
                <c:pt idx="133">
                  <c:v>0.32200000000000001</c:v>
                </c:pt>
                <c:pt idx="134">
                  <c:v>0.34</c:v>
                </c:pt>
                <c:pt idx="135">
                  <c:v>0.38</c:v>
                </c:pt>
                <c:pt idx="136">
                  <c:v>0.41299999999999998</c:v>
                </c:pt>
                <c:pt idx="137">
                  <c:v>0.46500000000000002</c:v>
                </c:pt>
                <c:pt idx="138">
                  <c:v>0.53200000000000003</c:v>
                </c:pt>
                <c:pt idx="139">
                  <c:v>0.61399999999999999</c:v>
                </c:pt>
                <c:pt idx="140">
                  <c:v>0.66700000000000004</c:v>
                </c:pt>
                <c:pt idx="141">
                  <c:v>0.76500000000000001</c:v>
                </c:pt>
                <c:pt idx="142">
                  <c:v>0.82399999999999995</c:v>
                </c:pt>
                <c:pt idx="143">
                  <c:v>0.90900000000000003</c:v>
                </c:pt>
                <c:pt idx="144">
                  <c:v>0.97399999999999998</c:v>
                </c:pt>
                <c:pt idx="145">
                  <c:v>1.002</c:v>
                </c:pt>
                <c:pt idx="146">
                  <c:v>1.042</c:v>
                </c:pt>
                <c:pt idx="147">
                  <c:v>1.085</c:v>
                </c:pt>
                <c:pt idx="148">
                  <c:v>1.097</c:v>
                </c:pt>
                <c:pt idx="149">
                  <c:v>1.149</c:v>
                </c:pt>
                <c:pt idx="150">
                  <c:v>1.1599999999999999</c:v>
                </c:pt>
                <c:pt idx="151">
                  <c:v>1.169</c:v>
                </c:pt>
                <c:pt idx="152">
                  <c:v>1.1950000000000001</c:v>
                </c:pt>
                <c:pt idx="153">
                  <c:v>1.18</c:v>
                </c:pt>
                <c:pt idx="154">
                  <c:v>1.262</c:v>
                </c:pt>
                <c:pt idx="155">
                  <c:v>1.3109999999999999</c:v>
                </c:pt>
                <c:pt idx="156">
                  <c:v>1.3620000000000001</c:v>
                </c:pt>
                <c:pt idx="157">
                  <c:v>1.395</c:v>
                </c:pt>
                <c:pt idx="158">
                  <c:v>1.413</c:v>
                </c:pt>
                <c:pt idx="159">
                  <c:v>1.4359999999999999</c:v>
                </c:pt>
                <c:pt idx="160">
                  <c:v>1.4390000000000001</c:v>
                </c:pt>
                <c:pt idx="161">
                  <c:v>1.4510000000000001</c:v>
                </c:pt>
                <c:pt idx="162">
                  <c:v>1.4179999999999999</c:v>
                </c:pt>
                <c:pt idx="163">
                  <c:v>1.4159999999999999</c:v>
                </c:pt>
                <c:pt idx="164">
                  <c:v>1.389</c:v>
                </c:pt>
                <c:pt idx="165">
                  <c:v>1.4</c:v>
                </c:pt>
                <c:pt idx="166">
                  <c:v>1.3680000000000001</c:v>
                </c:pt>
                <c:pt idx="167">
                  <c:v>1.35</c:v>
                </c:pt>
                <c:pt idx="168">
                  <c:v>1.284</c:v>
                </c:pt>
                <c:pt idx="169">
                  <c:v>1.2629999999999999</c:v>
                </c:pt>
                <c:pt idx="170">
                  <c:v>1.242</c:v>
                </c:pt>
                <c:pt idx="171">
                  <c:v>1.1279999999999999</c:v>
                </c:pt>
                <c:pt idx="172">
                  <c:v>1.0760000000000001</c:v>
                </c:pt>
                <c:pt idx="173">
                  <c:v>1.054</c:v>
                </c:pt>
                <c:pt idx="174">
                  <c:v>1.0369999999999999</c:v>
                </c:pt>
                <c:pt idx="175">
                  <c:v>1.0409999999999999</c:v>
                </c:pt>
                <c:pt idx="176">
                  <c:v>1.0569999999999999</c:v>
                </c:pt>
                <c:pt idx="177">
                  <c:v>1.073</c:v>
                </c:pt>
                <c:pt idx="178">
                  <c:v>1.093</c:v>
                </c:pt>
                <c:pt idx="179">
                  <c:v>1.181</c:v>
                </c:pt>
                <c:pt idx="180">
                  <c:v>1.2470000000000001</c:v>
                </c:pt>
                <c:pt idx="181">
                  <c:v>1.3080000000000001</c:v>
                </c:pt>
                <c:pt idx="182">
                  <c:v>1.3440000000000001</c:v>
                </c:pt>
                <c:pt idx="183">
                  <c:v>1.3480000000000001</c:v>
                </c:pt>
                <c:pt idx="184">
                  <c:v>1.39</c:v>
                </c:pt>
                <c:pt idx="185">
                  <c:v>1.3779999999999999</c:v>
                </c:pt>
                <c:pt idx="186">
                  <c:v>1.4239999999999999</c:v>
                </c:pt>
                <c:pt idx="187">
                  <c:v>1.4450000000000001</c:v>
                </c:pt>
                <c:pt idx="188">
                  <c:v>1.468</c:v>
                </c:pt>
                <c:pt idx="189">
                  <c:v>1.4430000000000001</c:v>
                </c:pt>
                <c:pt idx="190">
                  <c:v>1.4279999999999999</c:v>
                </c:pt>
                <c:pt idx="191">
                  <c:v>1.508</c:v>
                </c:pt>
                <c:pt idx="192">
                  <c:v>1.538</c:v>
                </c:pt>
                <c:pt idx="193">
                  <c:v>1.6020000000000001</c:v>
                </c:pt>
                <c:pt idx="194">
                  <c:v>1.611</c:v>
                </c:pt>
                <c:pt idx="195">
                  <c:v>1.639</c:v>
                </c:pt>
                <c:pt idx="196">
                  <c:v>1.63</c:v>
                </c:pt>
                <c:pt idx="197">
                  <c:v>1.6579999999999999</c:v>
                </c:pt>
                <c:pt idx="198">
                  <c:v>1.698</c:v>
                </c:pt>
                <c:pt idx="199">
                  <c:v>1.76</c:v>
                </c:pt>
                <c:pt idx="200">
                  <c:v>1.8069999999999999</c:v>
                </c:pt>
                <c:pt idx="201">
                  <c:v>1.847</c:v>
                </c:pt>
                <c:pt idx="202">
                  <c:v>1.7949999999999999</c:v>
                </c:pt>
                <c:pt idx="203">
                  <c:v>1.804</c:v>
                </c:pt>
                <c:pt idx="204">
                  <c:v>1.833</c:v>
                </c:pt>
                <c:pt idx="205">
                  <c:v>1.8260000000000001</c:v>
                </c:pt>
                <c:pt idx="206">
                  <c:v>1.819</c:v>
                </c:pt>
                <c:pt idx="207">
                  <c:v>1.829</c:v>
                </c:pt>
                <c:pt idx="208">
                  <c:v>1.859</c:v>
                </c:pt>
                <c:pt idx="209">
                  <c:v>1.9139999999999999</c:v>
                </c:pt>
                <c:pt idx="210">
                  <c:v>1.958</c:v>
                </c:pt>
                <c:pt idx="211">
                  <c:v>2.0150000000000001</c:v>
                </c:pt>
                <c:pt idx="212">
                  <c:v>2.105</c:v>
                </c:pt>
                <c:pt idx="213">
                  <c:v>2.1419999999999999</c:v>
                </c:pt>
                <c:pt idx="214">
                  <c:v>2.1360000000000001</c:v>
                </c:pt>
                <c:pt idx="215">
                  <c:v>2.1269999999999998</c:v>
                </c:pt>
                <c:pt idx="216">
                  <c:v>2.0510000000000002</c:v>
                </c:pt>
                <c:pt idx="217">
                  <c:v>2.0350000000000001</c:v>
                </c:pt>
                <c:pt idx="218">
                  <c:v>2.0449999999999999</c:v>
                </c:pt>
                <c:pt idx="219">
                  <c:v>2.0379999999999998</c:v>
                </c:pt>
                <c:pt idx="220">
                  <c:v>2.0870000000000002</c:v>
                </c:pt>
                <c:pt idx="221">
                  <c:v>2.052</c:v>
                </c:pt>
                <c:pt idx="222">
                  <c:v>2.0369999999999999</c:v>
                </c:pt>
                <c:pt idx="223">
                  <c:v>1.9770000000000001</c:v>
                </c:pt>
                <c:pt idx="224">
                  <c:v>1.9330000000000001</c:v>
                </c:pt>
                <c:pt idx="225">
                  <c:v>1.857</c:v>
                </c:pt>
                <c:pt idx="226">
                  <c:v>1.889</c:v>
                </c:pt>
                <c:pt idx="227">
                  <c:v>1.897</c:v>
                </c:pt>
                <c:pt idx="228">
                  <c:v>1.895</c:v>
                </c:pt>
                <c:pt idx="229">
                  <c:v>1.821</c:v>
                </c:pt>
                <c:pt idx="230">
                  <c:v>1.796</c:v>
                </c:pt>
                <c:pt idx="231">
                  <c:v>1.784</c:v>
                </c:pt>
                <c:pt idx="232">
                  <c:v>1.8180000000000001</c:v>
                </c:pt>
                <c:pt idx="233">
                  <c:v>1.863</c:v>
                </c:pt>
                <c:pt idx="234">
                  <c:v>1.845</c:v>
                </c:pt>
                <c:pt idx="235">
                  <c:v>1.883</c:v>
                </c:pt>
                <c:pt idx="236">
                  <c:v>1.903</c:v>
                </c:pt>
                <c:pt idx="237">
                  <c:v>1.96</c:v>
                </c:pt>
                <c:pt idx="238">
                  <c:v>1.996</c:v>
                </c:pt>
                <c:pt idx="239">
                  <c:v>2.0270000000000001</c:v>
                </c:pt>
                <c:pt idx="240">
                  <c:v>2.0880000000000001</c:v>
                </c:pt>
                <c:pt idx="241">
                  <c:v>2.1240000000000001</c:v>
                </c:pt>
                <c:pt idx="242">
                  <c:v>2.169</c:v>
                </c:pt>
                <c:pt idx="243">
                  <c:v>2.1869999999999998</c:v>
                </c:pt>
                <c:pt idx="244">
                  <c:v>2.2370000000000001</c:v>
                </c:pt>
                <c:pt idx="245">
                  <c:v>2.274</c:v>
                </c:pt>
                <c:pt idx="246">
                  <c:v>2.27</c:v>
                </c:pt>
                <c:pt idx="247">
                  <c:v>2.31</c:v>
                </c:pt>
                <c:pt idx="248">
                  <c:v>2.3420000000000001</c:v>
                </c:pt>
                <c:pt idx="249">
                  <c:v>2.35</c:v>
                </c:pt>
                <c:pt idx="250">
                  <c:v>2.4409999999999998</c:v>
                </c:pt>
                <c:pt idx="251">
                  <c:v>2.4430000000000001</c:v>
                </c:pt>
                <c:pt idx="252">
                  <c:v>2.4590000000000001</c:v>
                </c:pt>
                <c:pt idx="253">
                  <c:v>2.5510000000000002</c:v>
                </c:pt>
                <c:pt idx="254">
                  <c:v>2.6230000000000002</c:v>
                </c:pt>
                <c:pt idx="255">
                  <c:v>2.5659999999999998</c:v>
                </c:pt>
                <c:pt idx="256">
                  <c:v>2.5</c:v>
                </c:pt>
                <c:pt idx="257">
                  <c:v>2.5609999999999999</c:v>
                </c:pt>
                <c:pt idx="258">
                  <c:v>2.472</c:v>
                </c:pt>
                <c:pt idx="259">
                  <c:v>2.456</c:v>
                </c:pt>
                <c:pt idx="260">
                  <c:v>2.4209999999999998</c:v>
                </c:pt>
                <c:pt idx="261">
                  <c:v>2.4740000000000002</c:v>
                </c:pt>
                <c:pt idx="262">
                  <c:v>2.3849999999999998</c:v>
                </c:pt>
                <c:pt idx="263">
                  <c:v>2.3250000000000002</c:v>
                </c:pt>
                <c:pt idx="264">
                  <c:v>2.3039999999999998</c:v>
                </c:pt>
                <c:pt idx="265">
                  <c:v>2.36</c:v>
                </c:pt>
                <c:pt idx="266">
                  <c:v>2.2850000000000001</c:v>
                </c:pt>
                <c:pt idx="267">
                  <c:v>2.2120000000000002</c:v>
                </c:pt>
                <c:pt idx="268">
                  <c:v>2.1240000000000001</c:v>
                </c:pt>
                <c:pt idx="269">
                  <c:v>2.0419999999999998</c:v>
                </c:pt>
                <c:pt idx="270">
                  <c:v>1.9930000000000001</c:v>
                </c:pt>
                <c:pt idx="271">
                  <c:v>1.873</c:v>
                </c:pt>
                <c:pt idx="272">
                  <c:v>1.7709999999999999</c:v>
                </c:pt>
                <c:pt idx="273">
                  <c:v>1.833</c:v>
                </c:pt>
                <c:pt idx="274">
                  <c:v>1.86</c:v>
                </c:pt>
                <c:pt idx="275">
                  <c:v>1.976</c:v>
                </c:pt>
                <c:pt idx="276">
                  <c:v>1.9610000000000001</c:v>
                </c:pt>
                <c:pt idx="277">
                  <c:v>1.9219999999999999</c:v>
                </c:pt>
                <c:pt idx="278">
                  <c:v>1.913</c:v>
                </c:pt>
                <c:pt idx="279">
                  <c:v>1.9550000000000001</c:v>
                </c:pt>
                <c:pt idx="280">
                  <c:v>2.0379999999999998</c:v>
                </c:pt>
                <c:pt idx="281">
                  <c:v>2.04</c:v>
                </c:pt>
                <c:pt idx="282">
                  <c:v>2.0579999999999998</c:v>
                </c:pt>
                <c:pt idx="283">
                  <c:v>1.9950000000000001</c:v>
                </c:pt>
                <c:pt idx="284">
                  <c:v>1.982</c:v>
                </c:pt>
                <c:pt idx="285">
                  <c:v>2.0339999999999998</c:v>
                </c:pt>
                <c:pt idx="286">
                  <c:v>1.992</c:v>
                </c:pt>
                <c:pt idx="287">
                  <c:v>2.0030000000000001</c:v>
                </c:pt>
                <c:pt idx="288">
                  <c:v>2.0680000000000001</c:v>
                </c:pt>
                <c:pt idx="289">
                  <c:v>2.0779999999999998</c:v>
                </c:pt>
                <c:pt idx="290">
                  <c:v>2.1179999999999999</c:v>
                </c:pt>
                <c:pt idx="291">
                  <c:v>2.1120000000000001</c:v>
                </c:pt>
                <c:pt idx="292">
                  <c:v>2.0819999999999999</c:v>
                </c:pt>
                <c:pt idx="293">
                  <c:v>2.0699999999999998</c:v>
                </c:pt>
                <c:pt idx="294">
                  <c:v>2.1019999999999999</c:v>
                </c:pt>
                <c:pt idx="295">
                  <c:v>2.0939999999999999</c:v>
                </c:pt>
                <c:pt idx="296">
                  <c:v>2.0169999999999999</c:v>
                </c:pt>
                <c:pt idx="297">
                  <c:v>1.9810000000000001</c:v>
                </c:pt>
                <c:pt idx="298">
                  <c:v>1.962</c:v>
                </c:pt>
                <c:pt idx="299">
                  <c:v>1.919</c:v>
                </c:pt>
                <c:pt idx="300">
                  <c:v>1.907</c:v>
                </c:pt>
                <c:pt idx="301">
                  <c:v>1.946</c:v>
                </c:pt>
                <c:pt idx="302">
                  <c:v>1.925</c:v>
                </c:pt>
                <c:pt idx="303">
                  <c:v>1.9610000000000001</c:v>
                </c:pt>
                <c:pt idx="304">
                  <c:v>2.008</c:v>
                </c:pt>
                <c:pt idx="305">
                  <c:v>2.0390000000000001</c:v>
                </c:pt>
                <c:pt idx="306">
                  <c:v>1.98</c:v>
                </c:pt>
                <c:pt idx="307">
                  <c:v>1.9419999999999999</c:v>
                </c:pt>
                <c:pt idx="308">
                  <c:v>1.871</c:v>
                </c:pt>
                <c:pt idx="309">
                  <c:v>1.9350000000000001</c:v>
                </c:pt>
                <c:pt idx="310">
                  <c:v>1.917</c:v>
                </c:pt>
                <c:pt idx="311">
                  <c:v>1.9019999999999999</c:v>
                </c:pt>
                <c:pt idx="312">
                  <c:v>1.8660000000000001</c:v>
                </c:pt>
                <c:pt idx="313">
                  <c:v>1.895</c:v>
                </c:pt>
                <c:pt idx="314">
                  <c:v>1.96</c:v>
                </c:pt>
                <c:pt idx="315">
                  <c:v>1.879</c:v>
                </c:pt>
                <c:pt idx="316">
                  <c:v>2.0609999999999999</c:v>
                </c:pt>
                <c:pt idx="317">
                  <c:v>2.0110000000000001</c:v>
                </c:pt>
                <c:pt idx="318">
                  <c:v>1.9570000000000001</c:v>
                </c:pt>
                <c:pt idx="319">
                  <c:v>1.931</c:v>
                </c:pt>
                <c:pt idx="320">
                  <c:v>1.9350000000000001</c:v>
                </c:pt>
                <c:pt idx="321">
                  <c:v>2.0049999999999999</c:v>
                </c:pt>
                <c:pt idx="322">
                  <c:v>1.887</c:v>
                </c:pt>
                <c:pt idx="323">
                  <c:v>1.9430000000000001</c:v>
                </c:pt>
                <c:pt idx="324">
                  <c:v>2.048</c:v>
                </c:pt>
                <c:pt idx="325">
                  <c:v>2.16</c:v>
                </c:pt>
                <c:pt idx="326">
                  <c:v>2.2429999999999999</c:v>
                </c:pt>
                <c:pt idx="327">
                  <c:v>2.415</c:v>
                </c:pt>
                <c:pt idx="328">
                  <c:v>2.5139999999999998</c:v>
                </c:pt>
                <c:pt idx="329">
                  <c:v>2.5110000000000001</c:v>
                </c:pt>
                <c:pt idx="330">
                  <c:v>2.5609999999999999</c:v>
                </c:pt>
                <c:pt idx="331">
                  <c:v>2.5870000000000002</c:v>
                </c:pt>
                <c:pt idx="332">
                  <c:v>2.738</c:v>
                </c:pt>
                <c:pt idx="333">
                  <c:v>2.7469999999999999</c:v>
                </c:pt>
                <c:pt idx="334">
                  <c:v>2.7360000000000002</c:v>
                </c:pt>
                <c:pt idx="335">
                  <c:v>2.7749999999999999</c:v>
                </c:pt>
                <c:pt idx="336">
                  <c:v>2.835</c:v>
                </c:pt>
                <c:pt idx="337">
                  <c:v>2.8740000000000001</c:v>
                </c:pt>
                <c:pt idx="338">
                  <c:v>2.8479999999999999</c:v>
                </c:pt>
                <c:pt idx="339">
                  <c:v>2.7789999999999999</c:v>
                </c:pt>
                <c:pt idx="340">
                  <c:v>2.6779999999999999</c:v>
                </c:pt>
                <c:pt idx="341">
                  <c:v>2.714</c:v>
                </c:pt>
                <c:pt idx="342">
                  <c:v>2.6349999999999998</c:v>
                </c:pt>
                <c:pt idx="343">
                  <c:v>2.5459999999999998</c:v>
                </c:pt>
                <c:pt idx="344">
                  <c:v>2.58</c:v>
                </c:pt>
                <c:pt idx="345">
                  <c:v>2.5910000000000002</c:v>
                </c:pt>
                <c:pt idx="346">
                  <c:v>2.6240000000000001</c:v>
                </c:pt>
                <c:pt idx="347">
                  <c:v>2.6150000000000002</c:v>
                </c:pt>
                <c:pt idx="348">
                  <c:v>2.673</c:v>
                </c:pt>
                <c:pt idx="349">
                  <c:v>2.6669999999999998</c:v>
                </c:pt>
                <c:pt idx="350">
                  <c:v>2.6579999999999999</c:v>
                </c:pt>
                <c:pt idx="351">
                  <c:v>2.6859999999999999</c:v>
                </c:pt>
                <c:pt idx="352">
                  <c:v>2.6829999999999998</c:v>
                </c:pt>
                <c:pt idx="353">
                  <c:v>2.657</c:v>
                </c:pt>
                <c:pt idx="354">
                  <c:v>2.71</c:v>
                </c:pt>
                <c:pt idx="355">
                  <c:v>2.681</c:v>
                </c:pt>
                <c:pt idx="356">
                  <c:v>2.6619999999999999</c:v>
                </c:pt>
                <c:pt idx="357">
                  <c:v>2.694</c:v>
                </c:pt>
                <c:pt idx="358">
                  <c:v>2.6640000000000001</c:v>
                </c:pt>
                <c:pt idx="359">
                  <c:v>2.6230000000000002</c:v>
                </c:pt>
                <c:pt idx="360">
                  <c:v>2.6070000000000002</c:v>
                </c:pt>
                <c:pt idx="361">
                  <c:v>2.5350000000000001</c:v>
                </c:pt>
                <c:pt idx="362">
                  <c:v>2.4849999999999999</c:v>
                </c:pt>
                <c:pt idx="363">
                  <c:v>2.472</c:v>
                </c:pt>
                <c:pt idx="364">
                  <c:v>2.4940000000000002</c:v>
                </c:pt>
                <c:pt idx="365">
                  <c:v>2.4860000000000002</c:v>
                </c:pt>
                <c:pt idx="366">
                  <c:v>2.387</c:v>
                </c:pt>
                <c:pt idx="367">
                  <c:v>2.302</c:v>
                </c:pt>
                <c:pt idx="368">
                  <c:v>2.3140000000000001</c:v>
                </c:pt>
                <c:pt idx="369">
                  <c:v>2.2410000000000001</c:v>
                </c:pt>
                <c:pt idx="370">
                  <c:v>2.246</c:v>
                </c:pt>
                <c:pt idx="371">
                  <c:v>2.2210000000000001</c:v>
                </c:pt>
                <c:pt idx="372">
                  <c:v>2.2530000000000001</c:v>
                </c:pt>
                <c:pt idx="373">
                  <c:v>2.27</c:v>
                </c:pt>
                <c:pt idx="374">
                  <c:v>2.2719999999999998</c:v>
                </c:pt>
                <c:pt idx="375">
                  <c:v>2.3149999999999999</c:v>
                </c:pt>
                <c:pt idx="376">
                  <c:v>2.3540000000000001</c:v>
                </c:pt>
                <c:pt idx="377">
                  <c:v>2.3679999999999999</c:v>
                </c:pt>
                <c:pt idx="378">
                  <c:v>2.415</c:v>
                </c:pt>
                <c:pt idx="379">
                  <c:v>2.4710000000000001</c:v>
                </c:pt>
                <c:pt idx="380">
                  <c:v>2.488</c:v>
                </c:pt>
                <c:pt idx="381">
                  <c:v>2.3149999999999999</c:v>
                </c:pt>
                <c:pt idx="382">
                  <c:v>2.27</c:v>
                </c:pt>
                <c:pt idx="383">
                  <c:v>2.2570000000000001</c:v>
                </c:pt>
                <c:pt idx="384">
                  <c:v>2.2930000000000001</c:v>
                </c:pt>
                <c:pt idx="385">
                  <c:v>2.419</c:v>
                </c:pt>
                <c:pt idx="386">
                  <c:v>2.4929999999999999</c:v>
                </c:pt>
                <c:pt idx="387">
                  <c:v>2.4710000000000001</c:v>
                </c:pt>
                <c:pt idx="388">
                  <c:v>2.4239999999999999</c:v>
                </c:pt>
                <c:pt idx="389">
                  <c:v>2.379</c:v>
                </c:pt>
                <c:pt idx="390">
                  <c:v>2.3250000000000002</c:v>
                </c:pt>
                <c:pt idx="391">
                  <c:v>2.242</c:v>
                </c:pt>
                <c:pt idx="392">
                  <c:v>2.2320000000000002</c:v>
                </c:pt>
                <c:pt idx="393">
                  <c:v>2.2189999999999999</c:v>
                </c:pt>
                <c:pt idx="394">
                  <c:v>2.19</c:v>
                </c:pt>
                <c:pt idx="395">
                  <c:v>2.1850000000000001</c:v>
                </c:pt>
                <c:pt idx="396">
                  <c:v>2.137</c:v>
                </c:pt>
                <c:pt idx="397">
                  <c:v>2.0960000000000001</c:v>
                </c:pt>
                <c:pt idx="398">
                  <c:v>2.1030000000000002</c:v>
                </c:pt>
                <c:pt idx="399">
                  <c:v>2.093</c:v>
                </c:pt>
                <c:pt idx="400">
                  <c:v>2.077</c:v>
                </c:pt>
                <c:pt idx="401">
                  <c:v>2.0750000000000002</c:v>
                </c:pt>
                <c:pt idx="402">
                  <c:v>2.1269999999999998</c:v>
                </c:pt>
                <c:pt idx="403">
                  <c:v>2.1259999999999999</c:v>
                </c:pt>
                <c:pt idx="404">
                  <c:v>2.1019999999999999</c:v>
                </c:pt>
                <c:pt idx="405">
                  <c:v>2.1070000000000002</c:v>
                </c:pt>
                <c:pt idx="406">
                  <c:v>2.1059999999999999</c:v>
                </c:pt>
                <c:pt idx="407">
                  <c:v>2.0960000000000001</c:v>
                </c:pt>
                <c:pt idx="408">
                  <c:v>2.0539999999999998</c:v>
                </c:pt>
                <c:pt idx="409">
                  <c:v>2.0409999999999999</c:v>
                </c:pt>
                <c:pt idx="410">
                  <c:v>2.0379999999999998</c:v>
                </c:pt>
                <c:pt idx="411">
                  <c:v>1.9970000000000001</c:v>
                </c:pt>
                <c:pt idx="412">
                  <c:v>2.016</c:v>
                </c:pt>
                <c:pt idx="413">
                  <c:v>1.972</c:v>
                </c:pt>
                <c:pt idx="414">
                  <c:v>2.0550000000000002</c:v>
                </c:pt>
                <c:pt idx="415">
                  <c:v>2.0129999999999999</c:v>
                </c:pt>
                <c:pt idx="416">
                  <c:v>1.996</c:v>
                </c:pt>
                <c:pt idx="417">
                  <c:v>2.0739999999999998</c:v>
                </c:pt>
                <c:pt idx="418">
                  <c:v>2.056</c:v>
                </c:pt>
                <c:pt idx="419">
                  <c:v>2.0219999999999998</c:v>
                </c:pt>
                <c:pt idx="420">
                  <c:v>2.0699999999999998</c:v>
                </c:pt>
                <c:pt idx="421">
                  <c:v>2.13</c:v>
                </c:pt>
                <c:pt idx="422">
                  <c:v>2.2000000000000002</c:v>
                </c:pt>
                <c:pt idx="423">
                  <c:v>2.17</c:v>
                </c:pt>
                <c:pt idx="424">
                  <c:v>2.145</c:v>
                </c:pt>
                <c:pt idx="425">
                  <c:v>2.17</c:v>
                </c:pt>
                <c:pt idx="426">
                  <c:v>2.1429999999999998</c:v>
                </c:pt>
                <c:pt idx="427">
                  <c:v>2.0129999999999999</c:v>
                </c:pt>
                <c:pt idx="428">
                  <c:v>1.903</c:v>
                </c:pt>
                <c:pt idx="429">
                  <c:v>1.925</c:v>
                </c:pt>
                <c:pt idx="430">
                  <c:v>1.9690000000000001</c:v>
                </c:pt>
                <c:pt idx="431">
                  <c:v>1.994</c:v>
                </c:pt>
                <c:pt idx="432">
                  <c:v>2.1800000000000002</c:v>
                </c:pt>
                <c:pt idx="433">
                  <c:v>2.2370000000000001</c:v>
                </c:pt>
                <c:pt idx="434">
                  <c:v>2.302</c:v>
                </c:pt>
                <c:pt idx="435">
                  <c:v>2.343</c:v>
                </c:pt>
                <c:pt idx="436">
                  <c:v>2.4279999999999999</c:v>
                </c:pt>
                <c:pt idx="437">
                  <c:v>2.4830000000000001</c:v>
                </c:pt>
                <c:pt idx="438">
                  <c:v>2.4540000000000002</c:v>
                </c:pt>
                <c:pt idx="439">
                  <c:v>2.2759999999999998</c:v>
                </c:pt>
                <c:pt idx="440">
                  <c:v>2.2570000000000001</c:v>
                </c:pt>
                <c:pt idx="441">
                  <c:v>2.2919999999999998</c:v>
                </c:pt>
                <c:pt idx="442">
                  <c:v>2.375</c:v>
                </c:pt>
                <c:pt idx="443">
                  <c:v>2.407</c:v>
                </c:pt>
                <c:pt idx="444">
                  <c:v>2.39</c:v>
                </c:pt>
                <c:pt idx="445">
                  <c:v>2.3730000000000002</c:v>
                </c:pt>
                <c:pt idx="446">
                  <c:v>2.4430000000000001</c:v>
                </c:pt>
                <c:pt idx="447">
                  <c:v>2.468</c:v>
                </c:pt>
                <c:pt idx="448">
                  <c:v>2.5070000000000001</c:v>
                </c:pt>
                <c:pt idx="449">
                  <c:v>2.569</c:v>
                </c:pt>
                <c:pt idx="450">
                  <c:v>2.6640000000000001</c:v>
                </c:pt>
                <c:pt idx="451">
                  <c:v>2.7669999999999999</c:v>
                </c:pt>
                <c:pt idx="452">
                  <c:v>2.8650000000000002</c:v>
                </c:pt>
                <c:pt idx="453">
                  <c:v>2.7639999999999998</c:v>
                </c:pt>
                <c:pt idx="454">
                  <c:v>2.6989999999999998</c:v>
                </c:pt>
                <c:pt idx="455">
                  <c:v>2.6520000000000001</c:v>
                </c:pt>
                <c:pt idx="456">
                  <c:v>2.6960000000000002</c:v>
                </c:pt>
                <c:pt idx="457">
                  <c:v>2.556</c:v>
                </c:pt>
                <c:pt idx="458">
                  <c:v>2.58</c:v>
                </c:pt>
                <c:pt idx="459">
                  <c:v>2.4980000000000002</c:v>
                </c:pt>
                <c:pt idx="460">
                  <c:v>2.4089999999999998</c:v>
                </c:pt>
                <c:pt idx="461">
                  <c:v>2.2080000000000002</c:v>
                </c:pt>
                <c:pt idx="462">
                  <c:v>2.0680000000000001</c:v>
                </c:pt>
                <c:pt idx="463">
                  <c:v>1.984</c:v>
                </c:pt>
                <c:pt idx="464">
                  <c:v>2.0350000000000001</c:v>
                </c:pt>
                <c:pt idx="465">
                  <c:v>2.069</c:v>
                </c:pt>
                <c:pt idx="466">
                  <c:v>2.0310000000000001</c:v>
                </c:pt>
                <c:pt idx="467">
                  <c:v>2.1150000000000002</c:v>
                </c:pt>
                <c:pt idx="468">
                  <c:v>2.1360000000000001</c:v>
                </c:pt>
                <c:pt idx="469">
                  <c:v>2.1040000000000001</c:v>
                </c:pt>
                <c:pt idx="470">
                  <c:v>2.09</c:v>
                </c:pt>
                <c:pt idx="471">
                  <c:v>2.0070000000000001</c:v>
                </c:pt>
                <c:pt idx="472">
                  <c:v>2.0070000000000001</c:v>
                </c:pt>
                <c:pt idx="473">
                  <c:v>2.024</c:v>
                </c:pt>
                <c:pt idx="474">
                  <c:v>2.0590000000000002</c:v>
                </c:pt>
                <c:pt idx="475">
                  <c:v>1.9419999999999999</c:v>
                </c:pt>
                <c:pt idx="476">
                  <c:v>1.9319999999999999</c:v>
                </c:pt>
                <c:pt idx="477">
                  <c:v>1.8129999999999999</c:v>
                </c:pt>
                <c:pt idx="478">
                  <c:v>1.675</c:v>
                </c:pt>
                <c:pt idx="479">
                  <c:v>1.5820000000000001</c:v>
                </c:pt>
                <c:pt idx="480">
                  <c:v>1.571</c:v>
                </c:pt>
                <c:pt idx="481">
                  <c:v>1.6180000000000001</c:v>
                </c:pt>
                <c:pt idx="482">
                  <c:v>1.6659999999999999</c:v>
                </c:pt>
                <c:pt idx="483">
                  <c:v>1.6859999999999999</c:v>
                </c:pt>
                <c:pt idx="484">
                  <c:v>1.7190000000000001</c:v>
                </c:pt>
                <c:pt idx="485">
                  <c:v>1.772</c:v>
                </c:pt>
                <c:pt idx="486">
                  <c:v>1.8069999999999999</c:v>
                </c:pt>
                <c:pt idx="487">
                  <c:v>1.6990000000000001</c:v>
                </c:pt>
                <c:pt idx="488">
                  <c:v>1.593</c:v>
                </c:pt>
                <c:pt idx="489">
                  <c:v>1.629</c:v>
                </c:pt>
                <c:pt idx="490">
                  <c:v>1.6160000000000001</c:v>
                </c:pt>
                <c:pt idx="491">
                  <c:v>1.575</c:v>
                </c:pt>
                <c:pt idx="492">
                  <c:v>1.5089999999999999</c:v>
                </c:pt>
                <c:pt idx="493">
                  <c:v>1.4790000000000001</c:v>
                </c:pt>
                <c:pt idx="494">
                  <c:v>1.462</c:v>
                </c:pt>
                <c:pt idx="495">
                  <c:v>1.4670000000000001</c:v>
                </c:pt>
                <c:pt idx="496">
                  <c:v>1.46</c:v>
                </c:pt>
                <c:pt idx="497">
                  <c:v>1.4650000000000001</c:v>
                </c:pt>
                <c:pt idx="498">
                  <c:v>1.4630000000000001</c:v>
                </c:pt>
                <c:pt idx="499">
                  <c:v>1.5</c:v>
                </c:pt>
                <c:pt idx="500">
                  <c:v>1.4950000000000001</c:v>
                </c:pt>
                <c:pt idx="501">
                  <c:v>1.6080000000000001</c:v>
                </c:pt>
                <c:pt idx="502">
                  <c:v>1.655</c:v>
                </c:pt>
                <c:pt idx="503">
                  <c:v>1.5640000000000001</c:v>
                </c:pt>
                <c:pt idx="504">
                  <c:v>1.5349999999999999</c:v>
                </c:pt>
                <c:pt idx="505">
                  <c:v>1.466</c:v>
                </c:pt>
                <c:pt idx="506">
                  <c:v>1.419</c:v>
                </c:pt>
                <c:pt idx="507">
                  <c:v>1.3859999999999999</c:v>
                </c:pt>
                <c:pt idx="508">
                  <c:v>1.357</c:v>
                </c:pt>
                <c:pt idx="509">
                  <c:v>1.353</c:v>
                </c:pt>
                <c:pt idx="510">
                  <c:v>1.468</c:v>
                </c:pt>
                <c:pt idx="511">
                  <c:v>1.5820000000000001</c:v>
                </c:pt>
                <c:pt idx="512">
                  <c:v>1.7310000000000001</c:v>
                </c:pt>
                <c:pt idx="513">
                  <c:v>1.7</c:v>
                </c:pt>
                <c:pt idx="514">
                  <c:v>1.6619999999999999</c:v>
                </c:pt>
                <c:pt idx="515">
                  <c:v>1.6859999999999999</c:v>
                </c:pt>
                <c:pt idx="516">
                  <c:v>1.7190000000000001</c:v>
                </c:pt>
                <c:pt idx="517">
                  <c:v>1.6559999999999999</c:v>
                </c:pt>
                <c:pt idx="518">
                  <c:v>1.5940000000000001</c:v>
                </c:pt>
                <c:pt idx="519">
                  <c:v>1.5680000000000001</c:v>
                </c:pt>
                <c:pt idx="520">
                  <c:v>1.5940000000000001</c:v>
                </c:pt>
                <c:pt idx="521">
                  <c:v>1.593</c:v>
                </c:pt>
                <c:pt idx="522">
                  <c:v>1.63</c:v>
                </c:pt>
                <c:pt idx="523">
                  <c:v>1.591</c:v>
                </c:pt>
                <c:pt idx="524">
                  <c:v>1.6040000000000001</c:v>
                </c:pt>
                <c:pt idx="525">
                  <c:v>1.552</c:v>
                </c:pt>
                <c:pt idx="526">
                  <c:v>1.6040000000000001</c:v>
                </c:pt>
                <c:pt idx="527">
                  <c:v>1.621</c:v>
                </c:pt>
                <c:pt idx="528">
                  <c:v>1.665</c:v>
                </c:pt>
                <c:pt idx="529">
                  <c:v>1.708</c:v>
                </c:pt>
                <c:pt idx="530">
                  <c:v>1.7430000000000001</c:v>
                </c:pt>
                <c:pt idx="531">
                  <c:v>1.714</c:v>
                </c:pt>
                <c:pt idx="532">
                  <c:v>1.7330000000000001</c:v>
                </c:pt>
                <c:pt idx="533">
                  <c:v>1.71</c:v>
                </c:pt>
                <c:pt idx="534">
                  <c:v>1.6850000000000001</c:v>
                </c:pt>
                <c:pt idx="535">
                  <c:v>1.7110000000000001</c:v>
                </c:pt>
                <c:pt idx="536">
                  <c:v>1.6419999999999999</c:v>
                </c:pt>
                <c:pt idx="537">
                  <c:v>1.5960000000000001</c:v>
                </c:pt>
                <c:pt idx="538">
                  <c:v>1.617</c:v>
                </c:pt>
                <c:pt idx="539">
                  <c:v>1.5980000000000001</c:v>
                </c:pt>
                <c:pt idx="540">
                  <c:v>1.72</c:v>
                </c:pt>
                <c:pt idx="541">
                  <c:v>1.8009999999999999</c:v>
                </c:pt>
                <c:pt idx="542">
                  <c:v>1.784</c:v>
                </c:pt>
                <c:pt idx="543">
                  <c:v>1.8149999999999999</c:v>
                </c:pt>
                <c:pt idx="544">
                  <c:v>1.79</c:v>
                </c:pt>
                <c:pt idx="545">
                  <c:v>1.7629999999999999</c:v>
                </c:pt>
                <c:pt idx="546">
                  <c:v>1.8009999999999999</c:v>
                </c:pt>
                <c:pt idx="547">
                  <c:v>1.744</c:v>
                </c:pt>
                <c:pt idx="548">
                  <c:v>1.774</c:v>
                </c:pt>
                <c:pt idx="549">
                  <c:v>1.7190000000000001</c:v>
                </c:pt>
                <c:pt idx="550">
                  <c:v>1.6839999999999999</c:v>
                </c:pt>
                <c:pt idx="551">
                  <c:v>1.6220000000000001</c:v>
                </c:pt>
                <c:pt idx="552">
                  <c:v>1.6559999999999999</c:v>
                </c:pt>
                <c:pt idx="553">
                  <c:v>1.5940000000000001</c:v>
                </c:pt>
                <c:pt idx="554">
                  <c:v>1.5640000000000001</c:v>
                </c:pt>
                <c:pt idx="555">
                  <c:v>1.522</c:v>
                </c:pt>
                <c:pt idx="556">
                  <c:v>1.4770000000000001</c:v>
                </c:pt>
                <c:pt idx="557">
                  <c:v>1.462</c:v>
                </c:pt>
                <c:pt idx="558">
                  <c:v>1.3129999999999999</c:v>
                </c:pt>
                <c:pt idx="559">
                  <c:v>1.238</c:v>
                </c:pt>
                <c:pt idx="560">
                  <c:v>1.1850000000000001</c:v>
                </c:pt>
                <c:pt idx="561">
                  <c:v>1.1319999999999999</c:v>
                </c:pt>
                <c:pt idx="562">
                  <c:v>1.0940000000000001</c:v>
                </c:pt>
                <c:pt idx="563">
                  <c:v>1.155</c:v>
                </c:pt>
                <c:pt idx="564">
                  <c:v>1.179</c:v>
                </c:pt>
                <c:pt idx="565">
                  <c:v>1.2110000000000001</c:v>
                </c:pt>
                <c:pt idx="566">
                  <c:v>1.2190000000000001</c:v>
                </c:pt>
                <c:pt idx="567">
                  <c:v>1.234</c:v>
                </c:pt>
                <c:pt idx="568">
                  <c:v>1.2290000000000001</c:v>
                </c:pt>
                <c:pt idx="569">
                  <c:v>1.2669999999999999</c:v>
                </c:pt>
                <c:pt idx="570">
                  <c:v>1.3240000000000001</c:v>
                </c:pt>
                <c:pt idx="571">
                  <c:v>1.288</c:v>
                </c:pt>
                <c:pt idx="572">
                  <c:v>1.278</c:v>
                </c:pt>
                <c:pt idx="573">
                  <c:v>1.286</c:v>
                </c:pt>
                <c:pt idx="574">
                  <c:v>1.296</c:v>
                </c:pt>
                <c:pt idx="575">
                  <c:v>1.2909999999999999</c:v>
                </c:pt>
                <c:pt idx="576">
                  <c:v>1.3049999999999999</c:v>
                </c:pt>
                <c:pt idx="577">
                  <c:v>1.304</c:v>
                </c:pt>
                <c:pt idx="578">
                  <c:v>1.298</c:v>
                </c:pt>
                <c:pt idx="579">
                  <c:v>1.282</c:v>
                </c:pt>
                <c:pt idx="580">
                  <c:v>1.2569999999999999</c:v>
                </c:pt>
                <c:pt idx="581">
                  <c:v>1.2649999999999999</c:v>
                </c:pt>
                <c:pt idx="582">
                  <c:v>1.2569999999999999</c:v>
                </c:pt>
                <c:pt idx="583">
                  <c:v>1.268</c:v>
                </c:pt>
                <c:pt idx="584">
                  <c:v>1.2470000000000001</c:v>
                </c:pt>
                <c:pt idx="585">
                  <c:v>1.246</c:v>
                </c:pt>
                <c:pt idx="586">
                  <c:v>1.246</c:v>
                </c:pt>
                <c:pt idx="587">
                  <c:v>1.2050000000000001</c:v>
                </c:pt>
                <c:pt idx="588">
                  <c:v>1.206</c:v>
                </c:pt>
                <c:pt idx="589">
                  <c:v>1.1819999999999999</c:v>
                </c:pt>
                <c:pt idx="590">
                  <c:v>1.1719999999999999</c:v>
                </c:pt>
                <c:pt idx="591">
                  <c:v>1.177</c:v>
                </c:pt>
                <c:pt idx="592">
                  <c:v>1.1719999999999999</c:v>
                </c:pt>
                <c:pt idx="593">
                  <c:v>1.159</c:v>
                </c:pt>
                <c:pt idx="594">
                  <c:v>1.1259999999999999</c:v>
                </c:pt>
                <c:pt idx="595">
                  <c:v>1.101</c:v>
                </c:pt>
                <c:pt idx="596">
                  <c:v>1.0669999999999999</c:v>
                </c:pt>
                <c:pt idx="597">
                  <c:v>1.0309999999999999</c:v>
                </c:pt>
                <c:pt idx="598">
                  <c:v>1.03</c:v>
                </c:pt>
                <c:pt idx="599">
                  <c:v>1.056</c:v>
                </c:pt>
                <c:pt idx="600">
                  <c:v>1.0489999999999999</c:v>
                </c:pt>
                <c:pt idx="601">
                  <c:v>1.08</c:v>
                </c:pt>
                <c:pt idx="602">
                  <c:v>1.1000000000000001</c:v>
                </c:pt>
                <c:pt idx="603">
                  <c:v>1.1100000000000001</c:v>
                </c:pt>
                <c:pt idx="604">
                  <c:v>1.105</c:v>
                </c:pt>
                <c:pt idx="605">
                  <c:v>1.083</c:v>
                </c:pt>
                <c:pt idx="606">
                  <c:v>1.1000000000000001</c:v>
                </c:pt>
                <c:pt idx="607">
                  <c:v>1.012</c:v>
                </c:pt>
                <c:pt idx="608">
                  <c:v>0.97299999999999998</c:v>
                </c:pt>
                <c:pt idx="609">
                  <c:v>0.89900000000000002</c:v>
                </c:pt>
                <c:pt idx="610">
                  <c:v>0.873</c:v>
                </c:pt>
                <c:pt idx="611">
                  <c:v>0.82099999999999995</c:v>
                </c:pt>
                <c:pt idx="612">
                  <c:v>0.78300000000000003</c:v>
                </c:pt>
                <c:pt idx="613">
                  <c:v>0.73899999999999999</c:v>
                </c:pt>
                <c:pt idx="614">
                  <c:v>0.69299999999999995</c:v>
                </c:pt>
                <c:pt idx="615">
                  <c:v>0.66300000000000003</c:v>
                </c:pt>
                <c:pt idx="616">
                  <c:v>0.63200000000000001</c:v>
                </c:pt>
                <c:pt idx="617">
                  <c:v>0.65400000000000003</c:v>
                </c:pt>
                <c:pt idx="618">
                  <c:v>0.623</c:v>
                </c:pt>
                <c:pt idx="619">
                  <c:v>0.61499999999999999</c:v>
                </c:pt>
                <c:pt idx="620">
                  <c:v>0.60399999999999998</c:v>
                </c:pt>
                <c:pt idx="621">
                  <c:v>0.624</c:v>
                </c:pt>
                <c:pt idx="622">
                  <c:v>0.624</c:v>
                </c:pt>
                <c:pt idx="623">
                  <c:v>0.63500000000000001</c:v>
                </c:pt>
                <c:pt idx="624">
                  <c:v>0.65700000000000003</c:v>
                </c:pt>
                <c:pt idx="625">
                  <c:v>0.67500000000000004</c:v>
                </c:pt>
                <c:pt idx="626">
                  <c:v>0.68799999999999994</c:v>
                </c:pt>
                <c:pt idx="627">
                  <c:v>0.66100000000000003</c:v>
                </c:pt>
                <c:pt idx="628">
                  <c:v>0.66900000000000004</c:v>
                </c:pt>
                <c:pt idx="629">
                  <c:v>0.69499999999999995</c:v>
                </c:pt>
                <c:pt idx="630">
                  <c:v>0.66500000000000004</c:v>
                </c:pt>
                <c:pt idx="631">
                  <c:v>0.65700000000000003</c:v>
                </c:pt>
                <c:pt idx="632">
                  <c:v>0.63800000000000001</c:v>
                </c:pt>
                <c:pt idx="633">
                  <c:v>0.59099999999999997</c:v>
                </c:pt>
                <c:pt idx="634">
                  <c:v>0.55900000000000005</c:v>
                </c:pt>
                <c:pt idx="635">
                  <c:v>0.52300000000000002</c:v>
                </c:pt>
                <c:pt idx="636">
                  <c:v>0.50700000000000001</c:v>
                </c:pt>
                <c:pt idx="637">
                  <c:v>0.47699999999999998</c:v>
                </c:pt>
                <c:pt idx="638">
                  <c:v>0.48599999999999999</c:v>
                </c:pt>
                <c:pt idx="639">
                  <c:v>0.48599999999999999</c:v>
                </c:pt>
                <c:pt idx="640">
                  <c:v>0.49399999999999999</c:v>
                </c:pt>
                <c:pt idx="641">
                  <c:v>0.505</c:v>
                </c:pt>
                <c:pt idx="642">
                  <c:v>0.52</c:v>
                </c:pt>
                <c:pt idx="643">
                  <c:v>0.52400000000000002</c:v>
                </c:pt>
                <c:pt idx="644">
                  <c:v>0.50900000000000001</c:v>
                </c:pt>
                <c:pt idx="645">
                  <c:v>0.51600000000000001</c:v>
                </c:pt>
                <c:pt idx="646">
                  <c:v>0.48199999999999998</c:v>
                </c:pt>
                <c:pt idx="647">
                  <c:v>0.505</c:v>
                </c:pt>
                <c:pt idx="648">
                  <c:v>0.499</c:v>
                </c:pt>
                <c:pt idx="649">
                  <c:v>0.51300000000000001</c:v>
                </c:pt>
                <c:pt idx="650">
                  <c:v>0.51500000000000001</c:v>
                </c:pt>
                <c:pt idx="651">
                  <c:v>0.57899999999999996</c:v>
                </c:pt>
                <c:pt idx="652">
                  <c:v>0.54500000000000004</c:v>
                </c:pt>
                <c:pt idx="653">
                  <c:v>0.55800000000000005</c:v>
                </c:pt>
                <c:pt idx="654">
                  <c:v>0.56599999999999995</c:v>
                </c:pt>
                <c:pt idx="655">
                  <c:v>0.63200000000000001</c:v>
                </c:pt>
                <c:pt idx="656">
                  <c:v>0.63400000000000001</c:v>
                </c:pt>
                <c:pt idx="657">
                  <c:v>0.626</c:v>
                </c:pt>
                <c:pt idx="658">
                  <c:v>0.63200000000000001</c:v>
                </c:pt>
                <c:pt idx="659">
                  <c:v>0.67200000000000004</c:v>
                </c:pt>
                <c:pt idx="660">
                  <c:v>0.69099999999999995</c:v>
                </c:pt>
                <c:pt idx="661">
                  <c:v>0.71</c:v>
                </c:pt>
                <c:pt idx="662">
                  <c:v>0.70899999999999996</c:v>
                </c:pt>
                <c:pt idx="663">
                  <c:v>0.73</c:v>
                </c:pt>
                <c:pt idx="664">
                  <c:v>0.72699999999999998</c:v>
                </c:pt>
                <c:pt idx="665">
                  <c:v>0.746</c:v>
                </c:pt>
                <c:pt idx="666">
                  <c:v>0.73599999999999999</c:v>
                </c:pt>
                <c:pt idx="667">
                  <c:v>0.71099999999999997</c:v>
                </c:pt>
                <c:pt idx="668">
                  <c:v>0.72299999999999998</c:v>
                </c:pt>
                <c:pt idx="669">
                  <c:v>0.69899999999999995</c:v>
                </c:pt>
                <c:pt idx="670">
                  <c:v>0.69599999999999995</c:v>
                </c:pt>
                <c:pt idx="671">
                  <c:v>0.68</c:v>
                </c:pt>
                <c:pt idx="672">
                  <c:v>0.68899999999999995</c:v>
                </c:pt>
                <c:pt idx="673">
                  <c:v>0.71499999999999997</c:v>
                </c:pt>
                <c:pt idx="674">
                  <c:v>0.73299999999999998</c:v>
                </c:pt>
                <c:pt idx="675">
                  <c:v>0.72499999999999998</c:v>
                </c:pt>
                <c:pt idx="676">
                  <c:v>0.7</c:v>
                </c:pt>
                <c:pt idx="677">
                  <c:v>0.66800000000000004</c:v>
                </c:pt>
                <c:pt idx="678">
                  <c:v>0.60699999999999998</c:v>
                </c:pt>
                <c:pt idx="679">
                  <c:v>0.58399999999999996</c:v>
                </c:pt>
                <c:pt idx="680">
                  <c:v>0.56599999999999995</c:v>
                </c:pt>
                <c:pt idx="681">
                  <c:v>0.55300000000000005</c:v>
                </c:pt>
                <c:pt idx="682">
                  <c:v>0.52200000000000002</c:v>
                </c:pt>
                <c:pt idx="683">
                  <c:v>0.49</c:v>
                </c:pt>
                <c:pt idx="684">
                  <c:v>0.45800000000000002</c:v>
                </c:pt>
                <c:pt idx="685">
                  <c:v>0.441</c:v>
                </c:pt>
                <c:pt idx="686">
                  <c:v>0.43099999999999999</c:v>
                </c:pt>
                <c:pt idx="687">
                  <c:v>0.42699999999999999</c:v>
                </c:pt>
                <c:pt idx="688">
                  <c:v>0.42</c:v>
                </c:pt>
                <c:pt idx="689">
                  <c:v>0.41599999999999998</c:v>
                </c:pt>
                <c:pt idx="690">
                  <c:v>0.42399999999999999</c:v>
                </c:pt>
                <c:pt idx="691">
                  <c:v>0.42499999999999999</c:v>
                </c:pt>
                <c:pt idx="692">
                  <c:v>0.45100000000000001</c:v>
                </c:pt>
                <c:pt idx="693">
                  <c:v>0.47</c:v>
                </c:pt>
                <c:pt idx="694">
                  <c:v>0.48</c:v>
                </c:pt>
                <c:pt idx="695">
                  <c:v>0.49</c:v>
                </c:pt>
                <c:pt idx="696">
                  <c:v>0.49199999999999999</c:v>
                </c:pt>
                <c:pt idx="697">
                  <c:v>0.503</c:v>
                </c:pt>
                <c:pt idx="698">
                  <c:v>0.504</c:v>
                </c:pt>
                <c:pt idx="699">
                  <c:v>0.52600000000000002</c:v>
                </c:pt>
                <c:pt idx="700">
                  <c:v>0.54700000000000004</c:v>
                </c:pt>
                <c:pt idx="701">
                  <c:v>0.54700000000000004</c:v>
                </c:pt>
                <c:pt idx="702">
                  <c:v>0.57899999999999996</c:v>
                </c:pt>
                <c:pt idx="703">
                  <c:v>0.60899999999999999</c:v>
                </c:pt>
                <c:pt idx="704">
                  <c:v>0.57199999999999995</c:v>
                </c:pt>
                <c:pt idx="705">
                  <c:v>0.54100000000000004</c:v>
                </c:pt>
                <c:pt idx="706">
                  <c:v>0.54200000000000004</c:v>
                </c:pt>
                <c:pt idx="707">
                  <c:v>0.502</c:v>
                </c:pt>
                <c:pt idx="708">
                  <c:v>0.49099999999999999</c:v>
                </c:pt>
                <c:pt idx="709">
                  <c:v>0.50600000000000001</c:v>
                </c:pt>
                <c:pt idx="710">
                  <c:v>0.52500000000000002</c:v>
                </c:pt>
                <c:pt idx="711">
                  <c:v>0.54700000000000004</c:v>
                </c:pt>
                <c:pt idx="712">
                  <c:v>0.55400000000000005</c:v>
                </c:pt>
                <c:pt idx="713">
                  <c:v>0.59799999999999998</c:v>
                </c:pt>
                <c:pt idx="714">
                  <c:v>0.63400000000000001</c:v>
                </c:pt>
                <c:pt idx="715">
                  <c:v>0.64</c:v>
                </c:pt>
                <c:pt idx="716">
                  <c:v>0.67100000000000004</c:v>
                </c:pt>
                <c:pt idx="717">
                  <c:v>0.65500000000000003</c:v>
                </c:pt>
                <c:pt idx="718">
                  <c:v>0.68</c:v>
                </c:pt>
                <c:pt idx="719">
                  <c:v>0.70799999999999996</c:v>
                </c:pt>
                <c:pt idx="720">
                  <c:v>0.76600000000000001</c:v>
                </c:pt>
                <c:pt idx="721">
                  <c:v>0.79100000000000004</c:v>
                </c:pt>
                <c:pt idx="722">
                  <c:v>0.78700000000000003</c:v>
                </c:pt>
                <c:pt idx="723">
                  <c:v>0.79500000000000004</c:v>
                </c:pt>
                <c:pt idx="724">
                  <c:v>0.78700000000000003</c:v>
                </c:pt>
                <c:pt idx="725">
                  <c:v>0.80200000000000005</c:v>
                </c:pt>
                <c:pt idx="726">
                  <c:v>0.78700000000000003</c:v>
                </c:pt>
                <c:pt idx="727">
                  <c:v>0.78800000000000003</c:v>
                </c:pt>
                <c:pt idx="728">
                  <c:v>0.78500000000000003</c:v>
                </c:pt>
                <c:pt idx="729">
                  <c:v>0.78700000000000003</c:v>
                </c:pt>
                <c:pt idx="730">
                  <c:v>0.78400000000000003</c:v>
                </c:pt>
                <c:pt idx="731">
                  <c:v>0.78300000000000003</c:v>
                </c:pt>
                <c:pt idx="732">
                  <c:v>0.76500000000000001</c:v>
                </c:pt>
                <c:pt idx="733">
                  <c:v>0.73899999999999999</c:v>
                </c:pt>
                <c:pt idx="734">
                  <c:v>0.78300000000000003</c:v>
                </c:pt>
                <c:pt idx="735">
                  <c:v>0.79700000000000004</c:v>
                </c:pt>
                <c:pt idx="736">
                  <c:v>0.79700000000000004</c:v>
                </c:pt>
                <c:pt idx="737">
                  <c:v>0.77600000000000002</c:v>
                </c:pt>
                <c:pt idx="738">
                  <c:v>0.74199999999999999</c:v>
                </c:pt>
                <c:pt idx="739">
                  <c:v>0.79300000000000004</c:v>
                </c:pt>
                <c:pt idx="740">
                  <c:v>0.753</c:v>
                </c:pt>
                <c:pt idx="741">
                  <c:v>0.75600000000000001</c:v>
                </c:pt>
                <c:pt idx="742">
                  <c:v>0.72</c:v>
                </c:pt>
                <c:pt idx="743">
                  <c:v>0.70799999999999996</c:v>
                </c:pt>
                <c:pt idx="744">
                  <c:v>0.67300000000000004</c:v>
                </c:pt>
                <c:pt idx="745">
                  <c:v>0.69799999999999995</c:v>
                </c:pt>
                <c:pt idx="746">
                  <c:v>0.66100000000000003</c:v>
                </c:pt>
                <c:pt idx="747">
                  <c:v>0.63800000000000001</c:v>
                </c:pt>
                <c:pt idx="748">
                  <c:v>0.58399999999999996</c:v>
                </c:pt>
                <c:pt idx="749">
                  <c:v>0.55200000000000005</c:v>
                </c:pt>
                <c:pt idx="750">
                  <c:v>0.56299999999999994</c:v>
                </c:pt>
                <c:pt idx="751">
                  <c:v>0.53800000000000003</c:v>
                </c:pt>
                <c:pt idx="752">
                  <c:v>0.55500000000000005</c:v>
                </c:pt>
                <c:pt idx="753">
                  <c:v>0.56799999999999995</c:v>
                </c:pt>
                <c:pt idx="754">
                  <c:v>0.58099999999999996</c:v>
                </c:pt>
                <c:pt idx="755">
                  <c:v>0.627</c:v>
                </c:pt>
                <c:pt idx="756">
                  <c:v>0.66900000000000004</c:v>
                </c:pt>
                <c:pt idx="757">
                  <c:v>0.69899999999999995</c:v>
                </c:pt>
                <c:pt idx="758">
                  <c:v>0.73</c:v>
                </c:pt>
                <c:pt idx="759">
                  <c:v>0.74099999999999999</c:v>
                </c:pt>
                <c:pt idx="760">
                  <c:v>0.747</c:v>
                </c:pt>
                <c:pt idx="761">
                  <c:v>0.77100000000000002</c:v>
                </c:pt>
                <c:pt idx="762">
                  <c:v>0.76400000000000001</c:v>
                </c:pt>
                <c:pt idx="763">
                  <c:v>0.78</c:v>
                </c:pt>
                <c:pt idx="764">
                  <c:v>0.78900000000000003</c:v>
                </c:pt>
                <c:pt idx="765">
                  <c:v>0.81299999999999994</c:v>
                </c:pt>
                <c:pt idx="766">
                  <c:v>0.82699999999999996</c:v>
                </c:pt>
                <c:pt idx="767">
                  <c:v>0.81299999999999994</c:v>
                </c:pt>
                <c:pt idx="768">
                  <c:v>0.85099999999999998</c:v>
                </c:pt>
                <c:pt idx="769">
                  <c:v>0.84799999999999998</c:v>
                </c:pt>
                <c:pt idx="770">
                  <c:v>0.86899999999999999</c:v>
                </c:pt>
                <c:pt idx="771">
                  <c:v>0.86299999999999999</c:v>
                </c:pt>
                <c:pt idx="772">
                  <c:v>0.85</c:v>
                </c:pt>
                <c:pt idx="773">
                  <c:v>0.84</c:v>
                </c:pt>
                <c:pt idx="774">
                  <c:v>0.85</c:v>
                </c:pt>
                <c:pt idx="775">
                  <c:v>0.85599999999999998</c:v>
                </c:pt>
                <c:pt idx="776">
                  <c:v>0.85399999999999998</c:v>
                </c:pt>
                <c:pt idx="777">
                  <c:v>0.872</c:v>
                </c:pt>
                <c:pt idx="778">
                  <c:v>0.88900000000000001</c:v>
                </c:pt>
                <c:pt idx="779">
                  <c:v>0.88700000000000001</c:v>
                </c:pt>
                <c:pt idx="780">
                  <c:v>0.89</c:v>
                </c:pt>
                <c:pt idx="781">
                  <c:v>0.88800000000000001</c:v>
                </c:pt>
                <c:pt idx="782">
                  <c:v>0.86599999999999999</c:v>
                </c:pt>
                <c:pt idx="783">
                  <c:v>0.86099999999999999</c:v>
                </c:pt>
                <c:pt idx="784">
                  <c:v>0.90400000000000003</c:v>
                </c:pt>
                <c:pt idx="785">
                  <c:v>0.92700000000000005</c:v>
                </c:pt>
                <c:pt idx="786">
                  <c:v>0.92800000000000005</c:v>
                </c:pt>
                <c:pt idx="787">
                  <c:v>0.92300000000000004</c:v>
                </c:pt>
                <c:pt idx="788">
                  <c:v>0.89600000000000002</c:v>
                </c:pt>
                <c:pt idx="789">
                  <c:v>0.90100000000000002</c:v>
                </c:pt>
                <c:pt idx="790">
                  <c:v>0.90900000000000003</c:v>
                </c:pt>
                <c:pt idx="791">
                  <c:v>0.91900000000000004</c:v>
                </c:pt>
                <c:pt idx="792">
                  <c:v>0.91500000000000004</c:v>
                </c:pt>
                <c:pt idx="793">
                  <c:v>0.91</c:v>
                </c:pt>
                <c:pt idx="794">
                  <c:v>0.89800000000000002</c:v>
                </c:pt>
                <c:pt idx="795">
                  <c:v>0.86899999999999999</c:v>
                </c:pt>
                <c:pt idx="796">
                  <c:v>0.86099999999999999</c:v>
                </c:pt>
                <c:pt idx="797">
                  <c:v>0.86199999999999999</c:v>
                </c:pt>
                <c:pt idx="798">
                  <c:v>0.83099999999999996</c:v>
                </c:pt>
                <c:pt idx="799">
                  <c:v>0.79100000000000004</c:v>
                </c:pt>
                <c:pt idx="800">
                  <c:v>0.74299999999999999</c:v>
                </c:pt>
                <c:pt idx="801">
                  <c:v>0.69099999999999995</c:v>
                </c:pt>
                <c:pt idx="802">
                  <c:v>0.63100000000000001</c:v>
                </c:pt>
                <c:pt idx="803">
                  <c:v>0.57999999999999996</c:v>
                </c:pt>
                <c:pt idx="804">
                  <c:v>0.52300000000000002</c:v>
                </c:pt>
                <c:pt idx="805">
                  <c:v>0.48599999999999999</c:v>
                </c:pt>
                <c:pt idx="806">
                  <c:v>0.45400000000000001</c:v>
                </c:pt>
                <c:pt idx="807">
                  <c:v>0.434</c:v>
                </c:pt>
                <c:pt idx="808">
                  <c:v>0.40200000000000002</c:v>
                </c:pt>
                <c:pt idx="809">
                  <c:v>0.38500000000000001</c:v>
                </c:pt>
                <c:pt idx="810">
                  <c:v>0.38900000000000001</c:v>
                </c:pt>
                <c:pt idx="811">
                  <c:v>0.40699999999999997</c:v>
                </c:pt>
                <c:pt idx="812">
                  <c:v>0.42199999999999999</c:v>
                </c:pt>
                <c:pt idx="813">
                  <c:v>0.443</c:v>
                </c:pt>
                <c:pt idx="814">
                  <c:v>0.42099999999999999</c:v>
                </c:pt>
                <c:pt idx="815">
                  <c:v>0.39500000000000002</c:v>
                </c:pt>
                <c:pt idx="816">
                  <c:v>0.372</c:v>
                </c:pt>
                <c:pt idx="817">
                  <c:v>0.39</c:v>
                </c:pt>
                <c:pt idx="818">
                  <c:v>0.35299999999999998</c:v>
                </c:pt>
                <c:pt idx="819">
                  <c:v>0.35399999999999998</c:v>
                </c:pt>
                <c:pt idx="820">
                  <c:v>0.33500000000000002</c:v>
                </c:pt>
                <c:pt idx="821">
                  <c:v>0.311</c:v>
                </c:pt>
                <c:pt idx="822">
                  <c:v>0.307</c:v>
                </c:pt>
                <c:pt idx="823">
                  <c:v>0.30499999999999999</c:v>
                </c:pt>
                <c:pt idx="824">
                  <c:v>0.29199999999999998</c:v>
                </c:pt>
                <c:pt idx="825">
                  <c:v>0.27400000000000002</c:v>
                </c:pt>
                <c:pt idx="826">
                  <c:v>0.26800000000000002</c:v>
                </c:pt>
                <c:pt idx="827">
                  <c:v>0.27</c:v>
                </c:pt>
                <c:pt idx="828">
                  <c:v>0.29699999999999999</c:v>
                </c:pt>
                <c:pt idx="829">
                  <c:v>0.27600000000000002</c:v>
                </c:pt>
                <c:pt idx="830">
                  <c:v>0.25800000000000001</c:v>
                </c:pt>
                <c:pt idx="831">
                  <c:v>0.27500000000000002</c:v>
                </c:pt>
                <c:pt idx="832">
                  <c:v>0.26800000000000002</c:v>
                </c:pt>
                <c:pt idx="833">
                  <c:v>0.251</c:v>
                </c:pt>
                <c:pt idx="834">
                  <c:v>0.22700000000000001</c:v>
                </c:pt>
                <c:pt idx="835">
                  <c:v>0.22500000000000001</c:v>
                </c:pt>
                <c:pt idx="836">
                  <c:v>0.20100000000000001</c:v>
                </c:pt>
                <c:pt idx="837">
                  <c:v>0.18</c:v>
                </c:pt>
                <c:pt idx="838">
                  <c:v>0.193</c:v>
                </c:pt>
                <c:pt idx="839">
                  <c:v>0.17699999999999999</c:v>
                </c:pt>
                <c:pt idx="840">
                  <c:v>0.17</c:v>
                </c:pt>
                <c:pt idx="841">
                  <c:v>0.17499999999999999</c:v>
                </c:pt>
                <c:pt idx="842">
                  <c:v>0.183</c:v>
                </c:pt>
                <c:pt idx="843">
                  <c:v>0.187</c:v>
                </c:pt>
                <c:pt idx="844">
                  <c:v>0.189</c:v>
                </c:pt>
                <c:pt idx="845">
                  <c:v>0.191</c:v>
                </c:pt>
                <c:pt idx="846">
                  <c:v>0.188</c:v>
                </c:pt>
                <c:pt idx="847">
                  <c:v>0.186</c:v>
                </c:pt>
                <c:pt idx="848">
                  <c:v>0.21199999999999999</c:v>
                </c:pt>
                <c:pt idx="849">
                  <c:v>0.22600000000000001</c:v>
                </c:pt>
                <c:pt idx="850">
                  <c:v>0.23300000000000001</c:v>
                </c:pt>
                <c:pt idx="851">
                  <c:v>0.25900000000000001</c:v>
                </c:pt>
                <c:pt idx="852">
                  <c:v>0.28699999999999998</c:v>
                </c:pt>
                <c:pt idx="853">
                  <c:v>0.313</c:v>
                </c:pt>
                <c:pt idx="854">
                  <c:v>0.34499999999999997</c:v>
                </c:pt>
                <c:pt idx="855">
                  <c:v>0.373</c:v>
                </c:pt>
                <c:pt idx="856">
                  <c:v>0.38100000000000001</c:v>
                </c:pt>
                <c:pt idx="857">
                  <c:v>0.38100000000000001</c:v>
                </c:pt>
                <c:pt idx="858">
                  <c:v>0.36499999999999999</c:v>
                </c:pt>
                <c:pt idx="859">
                  <c:v>0.34499999999999997</c:v>
                </c:pt>
                <c:pt idx="860">
                  <c:v>0.34799999999999998</c:v>
                </c:pt>
                <c:pt idx="861">
                  <c:v>0.34</c:v>
                </c:pt>
                <c:pt idx="862">
                  <c:v>0.33700000000000002</c:v>
                </c:pt>
                <c:pt idx="863">
                  <c:v>0.34399999999999997</c:v>
                </c:pt>
                <c:pt idx="864">
                  <c:v>0.30399999999999999</c:v>
                </c:pt>
                <c:pt idx="865">
                  <c:v>0.27700000000000002</c:v>
                </c:pt>
                <c:pt idx="866">
                  <c:v>0.24199999999999999</c:v>
                </c:pt>
                <c:pt idx="867">
                  <c:v>0.22700000000000001</c:v>
                </c:pt>
                <c:pt idx="868">
                  <c:v>0.215</c:v>
                </c:pt>
                <c:pt idx="869">
                  <c:v>0.219</c:v>
                </c:pt>
                <c:pt idx="870">
                  <c:v>0.20599999999999999</c:v>
                </c:pt>
                <c:pt idx="871">
                  <c:v>0.17499999999999999</c:v>
                </c:pt>
                <c:pt idx="872">
                  <c:v>0.156</c:v>
                </c:pt>
                <c:pt idx="873">
                  <c:v>0.14099999999999999</c:v>
                </c:pt>
                <c:pt idx="874">
                  <c:v>0.13900000000000001</c:v>
                </c:pt>
                <c:pt idx="875">
                  <c:v>0.121</c:v>
                </c:pt>
                <c:pt idx="876">
                  <c:v>0.113</c:v>
                </c:pt>
                <c:pt idx="877">
                  <c:v>0.10100000000000001</c:v>
                </c:pt>
                <c:pt idx="878">
                  <c:v>8.7999999999999995E-2</c:v>
                </c:pt>
                <c:pt idx="879">
                  <c:v>8.5000000000000006E-2</c:v>
                </c:pt>
                <c:pt idx="880">
                  <c:v>9.1999999999999998E-2</c:v>
                </c:pt>
                <c:pt idx="881">
                  <c:v>9.2999999999999999E-2</c:v>
                </c:pt>
                <c:pt idx="882">
                  <c:v>9.2999999999999999E-2</c:v>
                </c:pt>
                <c:pt idx="883">
                  <c:v>0.10199999999999999</c:v>
                </c:pt>
                <c:pt idx="884">
                  <c:v>0.1</c:v>
                </c:pt>
                <c:pt idx="885">
                  <c:v>0.10100000000000001</c:v>
                </c:pt>
                <c:pt idx="886">
                  <c:v>9.6000000000000002E-2</c:v>
                </c:pt>
                <c:pt idx="887">
                  <c:v>9.7000000000000003E-2</c:v>
                </c:pt>
                <c:pt idx="888">
                  <c:v>0.1</c:v>
                </c:pt>
                <c:pt idx="889">
                  <c:v>0.1</c:v>
                </c:pt>
                <c:pt idx="890">
                  <c:v>0.10299999999999999</c:v>
                </c:pt>
                <c:pt idx="891">
                  <c:v>0.10199999999999999</c:v>
                </c:pt>
                <c:pt idx="892">
                  <c:v>0.105</c:v>
                </c:pt>
                <c:pt idx="893">
                  <c:v>9.5000000000000001E-2</c:v>
                </c:pt>
                <c:pt idx="894">
                  <c:v>8.8999999999999996E-2</c:v>
                </c:pt>
                <c:pt idx="895">
                  <c:v>0.09</c:v>
                </c:pt>
                <c:pt idx="896">
                  <c:v>8.1000000000000003E-2</c:v>
                </c:pt>
                <c:pt idx="897">
                  <c:v>7.0999999999999994E-2</c:v>
                </c:pt>
                <c:pt idx="898">
                  <c:v>6.6000000000000003E-2</c:v>
                </c:pt>
                <c:pt idx="899">
                  <c:v>0.06</c:v>
                </c:pt>
                <c:pt idx="900">
                  <c:v>6.2E-2</c:v>
                </c:pt>
                <c:pt idx="901">
                  <c:v>0.06</c:v>
                </c:pt>
                <c:pt idx="902">
                  <c:v>5.1999999999999998E-2</c:v>
                </c:pt>
                <c:pt idx="903">
                  <c:v>6.6000000000000003E-2</c:v>
                </c:pt>
                <c:pt idx="904">
                  <c:v>6.9000000000000006E-2</c:v>
                </c:pt>
                <c:pt idx="905">
                  <c:v>7.2999999999999995E-2</c:v>
                </c:pt>
                <c:pt idx="906">
                  <c:v>7.3999999999999996E-2</c:v>
                </c:pt>
                <c:pt idx="907">
                  <c:v>8.3000000000000004E-2</c:v>
                </c:pt>
                <c:pt idx="908">
                  <c:v>8.5000000000000006E-2</c:v>
                </c:pt>
                <c:pt idx="909">
                  <c:v>8.5999999999999993E-2</c:v>
                </c:pt>
                <c:pt idx="910">
                  <c:v>9.0999999999999998E-2</c:v>
                </c:pt>
                <c:pt idx="911">
                  <c:v>9.1999999999999998E-2</c:v>
                </c:pt>
                <c:pt idx="912">
                  <c:v>9.4E-2</c:v>
                </c:pt>
                <c:pt idx="913">
                  <c:v>0.105</c:v>
                </c:pt>
                <c:pt idx="914">
                  <c:v>0.106</c:v>
                </c:pt>
                <c:pt idx="915">
                  <c:v>0.10199999999999999</c:v>
                </c:pt>
                <c:pt idx="916">
                  <c:v>0.104</c:v>
                </c:pt>
                <c:pt idx="917">
                  <c:v>0.111</c:v>
                </c:pt>
                <c:pt idx="918">
                  <c:v>9.9000000000000005E-2</c:v>
                </c:pt>
                <c:pt idx="919">
                  <c:v>9.5000000000000001E-2</c:v>
                </c:pt>
                <c:pt idx="920">
                  <c:v>9.1999999999999998E-2</c:v>
                </c:pt>
                <c:pt idx="921">
                  <c:v>9.2999999999999999E-2</c:v>
                </c:pt>
                <c:pt idx="922">
                  <c:v>9.2999999999999999E-2</c:v>
                </c:pt>
                <c:pt idx="923">
                  <c:v>8.8999999999999996E-2</c:v>
                </c:pt>
                <c:pt idx="924">
                  <c:v>0.09</c:v>
                </c:pt>
                <c:pt idx="925">
                  <c:v>9.0999999999999998E-2</c:v>
                </c:pt>
                <c:pt idx="926">
                  <c:v>8.2000000000000003E-2</c:v>
                </c:pt>
                <c:pt idx="927">
                  <c:v>7.4999999999999997E-2</c:v>
                </c:pt>
                <c:pt idx="928">
                  <c:v>0.08</c:v>
                </c:pt>
                <c:pt idx="929">
                  <c:v>8.2000000000000003E-2</c:v>
                </c:pt>
                <c:pt idx="930">
                  <c:v>0.09</c:v>
                </c:pt>
                <c:pt idx="931">
                  <c:v>9.5000000000000001E-2</c:v>
                </c:pt>
                <c:pt idx="932">
                  <c:v>0.108</c:v>
                </c:pt>
                <c:pt idx="933">
                  <c:v>0.106</c:v>
                </c:pt>
                <c:pt idx="934">
                  <c:v>0.107</c:v>
                </c:pt>
                <c:pt idx="935">
                  <c:v>0.115</c:v>
                </c:pt>
                <c:pt idx="936">
                  <c:v>0.11700000000000001</c:v>
                </c:pt>
                <c:pt idx="937">
                  <c:v>0.12</c:v>
                </c:pt>
                <c:pt idx="938">
                  <c:v>0.11799999999999999</c:v>
                </c:pt>
                <c:pt idx="939">
                  <c:v>0.121</c:v>
                </c:pt>
                <c:pt idx="940">
                  <c:v>0.121</c:v>
                </c:pt>
                <c:pt idx="941">
                  <c:v>0.113</c:v>
                </c:pt>
                <c:pt idx="942">
                  <c:v>0.124</c:v>
                </c:pt>
                <c:pt idx="943">
                  <c:v>0.14099999999999999</c:v>
                </c:pt>
                <c:pt idx="944">
                  <c:v>0.156</c:v>
                </c:pt>
                <c:pt idx="945">
                  <c:v>0.16900000000000001</c:v>
                </c:pt>
                <c:pt idx="946">
                  <c:v>0.187</c:v>
                </c:pt>
                <c:pt idx="947">
                  <c:v>0.2</c:v>
                </c:pt>
                <c:pt idx="948">
                  <c:v>0.20100000000000001</c:v>
                </c:pt>
                <c:pt idx="949">
                  <c:v>0.19</c:v>
                </c:pt>
                <c:pt idx="950">
                  <c:v>0.18</c:v>
                </c:pt>
                <c:pt idx="951">
                  <c:v>0.17299999999999999</c:v>
                </c:pt>
                <c:pt idx="952">
                  <c:v>0.186</c:v>
                </c:pt>
                <c:pt idx="953">
                  <c:v>0.192</c:v>
                </c:pt>
                <c:pt idx="954">
                  <c:v>0.183</c:v>
                </c:pt>
                <c:pt idx="955">
                  <c:v>0.20499999999999999</c:v>
                </c:pt>
                <c:pt idx="956">
                  <c:v>0.21299999999999999</c:v>
                </c:pt>
                <c:pt idx="957">
                  <c:v>0.23400000000000001</c:v>
                </c:pt>
                <c:pt idx="958">
                  <c:v>0.23799999999999999</c:v>
                </c:pt>
                <c:pt idx="959">
                  <c:v>0.219</c:v>
                </c:pt>
                <c:pt idx="960">
                  <c:v>0.21199999999999999</c:v>
                </c:pt>
                <c:pt idx="961">
                  <c:v>0.20799999999999999</c:v>
                </c:pt>
                <c:pt idx="962">
                  <c:v>0.189</c:v>
                </c:pt>
                <c:pt idx="963">
                  <c:v>0.17499999999999999</c:v>
                </c:pt>
                <c:pt idx="964">
                  <c:v>0.16700000000000001</c:v>
                </c:pt>
                <c:pt idx="965">
                  <c:v>0.152</c:v>
                </c:pt>
                <c:pt idx="966">
                  <c:v>0.13100000000000001</c:v>
                </c:pt>
                <c:pt idx="967">
                  <c:v>0.11899999999999999</c:v>
                </c:pt>
                <c:pt idx="968">
                  <c:v>0.114</c:v>
                </c:pt>
                <c:pt idx="969">
                  <c:v>0.126</c:v>
                </c:pt>
                <c:pt idx="970">
                  <c:v>0.13400000000000001</c:v>
                </c:pt>
                <c:pt idx="971">
                  <c:v>0.128</c:v>
                </c:pt>
                <c:pt idx="972">
                  <c:v>0.113</c:v>
                </c:pt>
                <c:pt idx="973">
                  <c:v>0.104</c:v>
                </c:pt>
                <c:pt idx="974">
                  <c:v>9.4E-2</c:v>
                </c:pt>
                <c:pt idx="975">
                  <c:v>0.09</c:v>
                </c:pt>
                <c:pt idx="976">
                  <c:v>8.3000000000000004E-2</c:v>
                </c:pt>
                <c:pt idx="977">
                  <c:v>7.6999999999999999E-2</c:v>
                </c:pt>
                <c:pt idx="978">
                  <c:v>6.8000000000000005E-2</c:v>
                </c:pt>
                <c:pt idx="979">
                  <c:v>0.06</c:v>
                </c:pt>
                <c:pt idx="980">
                  <c:v>6.2E-2</c:v>
                </c:pt>
                <c:pt idx="981">
                  <c:v>6.7000000000000004E-2</c:v>
                </c:pt>
                <c:pt idx="982">
                  <c:v>6.7000000000000004E-2</c:v>
                </c:pt>
                <c:pt idx="983">
                  <c:v>6.5000000000000002E-2</c:v>
                </c:pt>
                <c:pt idx="984">
                  <c:v>6.7000000000000004E-2</c:v>
                </c:pt>
                <c:pt idx="985">
                  <c:v>6.7000000000000004E-2</c:v>
                </c:pt>
                <c:pt idx="986">
                  <c:v>6.6000000000000003E-2</c:v>
                </c:pt>
                <c:pt idx="987">
                  <c:v>6.9000000000000006E-2</c:v>
                </c:pt>
                <c:pt idx="988">
                  <c:v>7.1999999999999995E-2</c:v>
                </c:pt>
                <c:pt idx="989">
                  <c:v>6.4000000000000001E-2</c:v>
                </c:pt>
                <c:pt idx="990">
                  <c:v>0.06</c:v>
                </c:pt>
                <c:pt idx="991">
                  <c:v>4.9000000000000002E-2</c:v>
                </c:pt>
                <c:pt idx="992">
                  <c:v>4.5999999999999999E-2</c:v>
                </c:pt>
                <c:pt idx="993">
                  <c:v>3.7999999999999999E-2</c:v>
                </c:pt>
                <c:pt idx="994">
                  <c:v>0.04</c:v>
                </c:pt>
                <c:pt idx="995">
                  <c:v>0.04</c:v>
                </c:pt>
                <c:pt idx="996">
                  <c:v>3.2000000000000001E-2</c:v>
                </c:pt>
                <c:pt idx="997">
                  <c:v>3.1E-2</c:v>
                </c:pt>
                <c:pt idx="998">
                  <c:v>2.7E-2</c:v>
                </c:pt>
                <c:pt idx="999">
                  <c:v>2.5000000000000001E-2</c:v>
                </c:pt>
                <c:pt idx="1000">
                  <c:v>2.5999999999999999E-2</c:v>
                </c:pt>
                <c:pt idx="1001">
                  <c:v>2.3E-2</c:v>
                </c:pt>
                <c:pt idx="1002">
                  <c:v>1.7999999999999999E-2</c:v>
                </c:pt>
                <c:pt idx="1003">
                  <c:v>1.9E-2</c:v>
                </c:pt>
                <c:pt idx="1004">
                  <c:v>1.9E-2</c:v>
                </c:pt>
                <c:pt idx="1005">
                  <c:v>2.1000000000000001E-2</c:v>
                </c:pt>
                <c:pt idx="1006">
                  <c:v>2.9000000000000001E-2</c:v>
                </c:pt>
                <c:pt idx="1007">
                  <c:v>3.1E-2</c:v>
                </c:pt>
                <c:pt idx="1008">
                  <c:v>3.4000000000000002E-2</c:v>
                </c:pt>
                <c:pt idx="1009">
                  <c:v>3.4000000000000002E-2</c:v>
                </c:pt>
                <c:pt idx="1010">
                  <c:v>3.2000000000000001E-2</c:v>
                </c:pt>
                <c:pt idx="1011">
                  <c:v>3.2000000000000001E-2</c:v>
                </c:pt>
                <c:pt idx="1012">
                  <c:v>3.4000000000000002E-2</c:v>
                </c:pt>
                <c:pt idx="1013">
                  <c:v>3.5000000000000003E-2</c:v>
                </c:pt>
                <c:pt idx="1014">
                  <c:v>4.2000000000000003E-2</c:v>
                </c:pt>
                <c:pt idx="1015">
                  <c:v>4.3999999999999997E-2</c:v>
                </c:pt>
                <c:pt idx="1016">
                  <c:v>0.04</c:v>
                </c:pt>
                <c:pt idx="1017">
                  <c:v>4.5999999999999999E-2</c:v>
                </c:pt>
                <c:pt idx="1018">
                  <c:v>5.0999999999999997E-2</c:v>
                </c:pt>
                <c:pt idx="1019">
                  <c:v>5.7000000000000002E-2</c:v>
                </c:pt>
                <c:pt idx="1020">
                  <c:v>5.5E-2</c:v>
                </c:pt>
                <c:pt idx="1021">
                  <c:v>6.6000000000000003E-2</c:v>
                </c:pt>
                <c:pt idx="1022">
                  <c:v>7.8E-2</c:v>
                </c:pt>
                <c:pt idx="1023">
                  <c:v>8.8999999999999996E-2</c:v>
                </c:pt>
                <c:pt idx="1024">
                  <c:v>9.7000000000000003E-2</c:v>
                </c:pt>
                <c:pt idx="1025">
                  <c:v>0.104</c:v>
                </c:pt>
                <c:pt idx="1026">
                  <c:v>9.8000000000000004E-2</c:v>
                </c:pt>
                <c:pt idx="1027">
                  <c:v>8.6999999999999994E-2</c:v>
                </c:pt>
                <c:pt idx="1028">
                  <c:v>9.5000000000000001E-2</c:v>
                </c:pt>
                <c:pt idx="1029">
                  <c:v>0.10100000000000001</c:v>
                </c:pt>
                <c:pt idx="1030">
                  <c:v>0.10199999999999999</c:v>
                </c:pt>
                <c:pt idx="1031">
                  <c:v>9.6000000000000002E-2</c:v>
                </c:pt>
                <c:pt idx="1032">
                  <c:v>9.4E-2</c:v>
                </c:pt>
                <c:pt idx="1033">
                  <c:v>9.7000000000000003E-2</c:v>
                </c:pt>
                <c:pt idx="1034">
                  <c:v>0.09</c:v>
                </c:pt>
                <c:pt idx="1035">
                  <c:v>9.8000000000000004E-2</c:v>
                </c:pt>
                <c:pt idx="1036">
                  <c:v>0.104</c:v>
                </c:pt>
                <c:pt idx="1037">
                  <c:v>0.111</c:v>
                </c:pt>
                <c:pt idx="1038">
                  <c:v>0.112</c:v>
                </c:pt>
                <c:pt idx="1039">
                  <c:v>0.11799999999999999</c:v>
                </c:pt>
                <c:pt idx="1040">
                  <c:v>0.113</c:v>
                </c:pt>
                <c:pt idx="1041">
                  <c:v>0.11799999999999999</c:v>
                </c:pt>
                <c:pt idx="1042">
                  <c:v>0.126</c:v>
                </c:pt>
                <c:pt idx="1043">
                  <c:v>0.14000000000000001</c:v>
                </c:pt>
                <c:pt idx="1044">
                  <c:v>0.14699999999999999</c:v>
                </c:pt>
                <c:pt idx="1045">
                  <c:v>0.14099999999999999</c:v>
                </c:pt>
                <c:pt idx="1046">
                  <c:v>0.13900000000000001</c:v>
                </c:pt>
                <c:pt idx="1047">
                  <c:v>0.13500000000000001</c:v>
                </c:pt>
                <c:pt idx="1048">
                  <c:v>0.13400000000000001</c:v>
                </c:pt>
                <c:pt idx="1049">
                  <c:v>0.13300000000000001</c:v>
                </c:pt>
                <c:pt idx="1050">
                  <c:v>0.105</c:v>
                </c:pt>
                <c:pt idx="1051">
                  <c:v>0.109</c:v>
                </c:pt>
                <c:pt idx="1052">
                  <c:v>0.11</c:v>
                </c:pt>
                <c:pt idx="1053">
                  <c:v>0.11</c:v>
                </c:pt>
                <c:pt idx="1054">
                  <c:v>0.107</c:v>
                </c:pt>
                <c:pt idx="1055">
                  <c:v>0.107</c:v>
                </c:pt>
                <c:pt idx="1056">
                  <c:v>0.114</c:v>
                </c:pt>
                <c:pt idx="1057">
                  <c:v>0.11</c:v>
                </c:pt>
                <c:pt idx="1058">
                  <c:v>0.111</c:v>
                </c:pt>
                <c:pt idx="1059">
                  <c:v>0.128</c:v>
                </c:pt>
                <c:pt idx="1060">
                  <c:v>0.14799999999999999</c:v>
                </c:pt>
                <c:pt idx="1061">
                  <c:v>0.16400000000000001</c:v>
                </c:pt>
                <c:pt idx="1062">
                  <c:v>0.161</c:v>
                </c:pt>
                <c:pt idx="1063">
                  <c:v>0.153</c:v>
                </c:pt>
                <c:pt idx="1064">
                  <c:v>0.154</c:v>
                </c:pt>
                <c:pt idx="1065">
                  <c:v>0.14699999999999999</c:v>
                </c:pt>
                <c:pt idx="1066">
                  <c:v>0.13800000000000001</c:v>
                </c:pt>
                <c:pt idx="1067">
                  <c:v>0.13</c:v>
                </c:pt>
                <c:pt idx="1068">
                  <c:v>0.13400000000000001</c:v>
                </c:pt>
                <c:pt idx="1069">
                  <c:v>0.14499999999999999</c:v>
                </c:pt>
                <c:pt idx="1070">
                  <c:v>0.14399999999999999</c:v>
                </c:pt>
                <c:pt idx="1071">
                  <c:v>0.151</c:v>
                </c:pt>
                <c:pt idx="1072">
                  <c:v>0.14899999999999999</c:v>
                </c:pt>
                <c:pt idx="1073">
                  <c:v>0.16</c:v>
                </c:pt>
                <c:pt idx="1074">
                  <c:v>0.17399999999999999</c:v>
                </c:pt>
                <c:pt idx="1075">
                  <c:v>0.183</c:v>
                </c:pt>
                <c:pt idx="1076">
                  <c:v>0.183</c:v>
                </c:pt>
                <c:pt idx="1077">
                  <c:v>0.19800000000000001</c:v>
                </c:pt>
                <c:pt idx="1078">
                  <c:v>0.223</c:v>
                </c:pt>
                <c:pt idx="1079">
                  <c:v>0.222</c:v>
                </c:pt>
                <c:pt idx="1080">
                  <c:v>0.23899999999999999</c:v>
                </c:pt>
                <c:pt idx="1081">
                  <c:v>0.255</c:v>
                </c:pt>
                <c:pt idx="1082">
                  <c:v>0.255</c:v>
                </c:pt>
                <c:pt idx="1083">
                  <c:v>0.246</c:v>
                </c:pt>
                <c:pt idx="1084">
                  <c:v>0.26400000000000001</c:v>
                </c:pt>
                <c:pt idx="1085">
                  <c:v>0.26</c:v>
                </c:pt>
                <c:pt idx="1086">
                  <c:v>0.27400000000000002</c:v>
                </c:pt>
                <c:pt idx="1087">
                  <c:v>0.30199999999999999</c:v>
                </c:pt>
                <c:pt idx="1088">
                  <c:v>0.34200000000000003</c:v>
                </c:pt>
                <c:pt idx="1089">
                  <c:v>0.35599999999999998</c:v>
                </c:pt>
                <c:pt idx="1090">
                  <c:v>0.371</c:v>
                </c:pt>
                <c:pt idx="1091">
                  <c:v>0.38800000000000001</c:v>
                </c:pt>
                <c:pt idx="1092">
                  <c:v>0.40500000000000003</c:v>
                </c:pt>
                <c:pt idx="1093">
                  <c:v>0.439</c:v>
                </c:pt>
                <c:pt idx="1094">
                  <c:v>0.47699999999999998</c:v>
                </c:pt>
                <c:pt idx="1095">
                  <c:v>0.51500000000000001</c:v>
                </c:pt>
                <c:pt idx="1096">
                  <c:v>0.55800000000000005</c:v>
                </c:pt>
                <c:pt idx="1097">
                  <c:v>0.65100000000000002</c:v>
                </c:pt>
                <c:pt idx="1098">
                  <c:v>0.67500000000000004</c:v>
                </c:pt>
                <c:pt idx="1099">
                  <c:v>0.74199999999999999</c:v>
                </c:pt>
                <c:pt idx="1100">
                  <c:v>0.79600000000000004</c:v>
                </c:pt>
                <c:pt idx="1101">
                  <c:v>0.83</c:v>
                </c:pt>
                <c:pt idx="1102">
                  <c:v>0.82899999999999996</c:v>
                </c:pt>
                <c:pt idx="1103">
                  <c:v>0.92800000000000005</c:v>
                </c:pt>
                <c:pt idx="1104">
                  <c:v>1.0880000000000001</c:v>
                </c:pt>
                <c:pt idx="1105">
                  <c:v>1.161</c:v>
                </c:pt>
                <c:pt idx="1106">
                  <c:v>1.24</c:v>
                </c:pt>
                <c:pt idx="1107">
                  <c:v>1.38</c:v>
                </c:pt>
                <c:pt idx="1108">
                  <c:v>1.325</c:v>
                </c:pt>
                <c:pt idx="1109">
                  <c:v>1.4019999999999999</c:v>
                </c:pt>
                <c:pt idx="1110">
                  <c:v>1.5840000000000001</c:v>
                </c:pt>
                <c:pt idx="1111">
                  <c:v>1.6020000000000001</c:v>
                </c:pt>
                <c:pt idx="1112">
                  <c:v>1.583</c:v>
                </c:pt>
                <c:pt idx="1113">
                  <c:v>1.62</c:v>
                </c:pt>
                <c:pt idx="1114">
                  <c:v>1.641</c:v>
                </c:pt>
                <c:pt idx="1115">
                  <c:v>1.8149999999999999</c:v>
                </c:pt>
                <c:pt idx="1116">
                  <c:v>1.869</c:v>
                </c:pt>
                <c:pt idx="1117">
                  <c:v>1.859</c:v>
                </c:pt>
                <c:pt idx="1118">
                  <c:v>1.8819999999999999</c:v>
                </c:pt>
                <c:pt idx="1119">
                  <c:v>1.879</c:v>
                </c:pt>
                <c:pt idx="1120">
                  <c:v>1.871</c:v>
                </c:pt>
                <c:pt idx="1121">
                  <c:v>1.877</c:v>
                </c:pt>
                <c:pt idx="1122">
                  <c:v>1.911</c:v>
                </c:pt>
                <c:pt idx="1123">
                  <c:v>1.891</c:v>
                </c:pt>
                <c:pt idx="1124">
                  <c:v>1.927</c:v>
                </c:pt>
                <c:pt idx="1125">
                  <c:v>1.9179999999999999</c:v>
                </c:pt>
                <c:pt idx="1126">
                  <c:v>1.927</c:v>
                </c:pt>
                <c:pt idx="1127">
                  <c:v>1.93</c:v>
                </c:pt>
                <c:pt idx="1128">
                  <c:v>1.911</c:v>
                </c:pt>
                <c:pt idx="1129">
                  <c:v>1.9039999999999999</c:v>
                </c:pt>
                <c:pt idx="1130">
                  <c:v>1.931</c:v>
                </c:pt>
                <c:pt idx="1131">
                  <c:v>1.91</c:v>
                </c:pt>
                <c:pt idx="1132">
                  <c:v>1.929</c:v>
                </c:pt>
                <c:pt idx="1133">
                  <c:v>1.913</c:v>
                </c:pt>
                <c:pt idx="1134">
                  <c:v>1.9279999999999999</c:v>
                </c:pt>
                <c:pt idx="1135">
                  <c:v>1.929</c:v>
                </c:pt>
                <c:pt idx="1136">
                  <c:v>1.917</c:v>
                </c:pt>
                <c:pt idx="1137">
                  <c:v>1.8959999999999999</c:v>
                </c:pt>
                <c:pt idx="1138">
                  <c:v>1.8959999999999999</c:v>
                </c:pt>
                <c:pt idx="1139">
                  <c:v>1.883</c:v>
                </c:pt>
                <c:pt idx="1140">
                  <c:v>1.899</c:v>
                </c:pt>
                <c:pt idx="1141">
                  <c:v>1.8939999999999999</c:v>
                </c:pt>
                <c:pt idx="1142">
                  <c:v>1.907</c:v>
                </c:pt>
                <c:pt idx="1143">
                  <c:v>1.927</c:v>
                </c:pt>
                <c:pt idx="1144">
                  <c:v>1.92</c:v>
                </c:pt>
                <c:pt idx="1145">
                  <c:v>1.8819999999999999</c:v>
                </c:pt>
                <c:pt idx="1146">
                  <c:v>1.8460000000000001</c:v>
                </c:pt>
                <c:pt idx="1147">
                  <c:v>1.8979999999999999</c:v>
                </c:pt>
                <c:pt idx="1148">
                  <c:v>1.9179999999999999</c:v>
                </c:pt>
                <c:pt idx="1149">
                  <c:v>1.8620000000000001</c:v>
                </c:pt>
                <c:pt idx="1150">
                  <c:v>1.82</c:v>
                </c:pt>
                <c:pt idx="1151">
                  <c:v>1.794</c:v>
                </c:pt>
                <c:pt idx="1152">
                  <c:v>1.681</c:v>
                </c:pt>
                <c:pt idx="1153">
                  <c:v>1.7190000000000001</c:v>
                </c:pt>
                <c:pt idx="1154">
                  <c:v>1.6240000000000001</c:v>
                </c:pt>
                <c:pt idx="1155">
                  <c:v>1.5580000000000001</c:v>
                </c:pt>
                <c:pt idx="1156">
                  <c:v>1.593</c:v>
                </c:pt>
                <c:pt idx="1157">
                  <c:v>1.5649999999999999</c:v>
                </c:pt>
                <c:pt idx="1158">
                  <c:v>1.5609999999999999</c:v>
                </c:pt>
                <c:pt idx="1159">
                  <c:v>1.5149999999999999</c:v>
                </c:pt>
                <c:pt idx="1160">
                  <c:v>1.534</c:v>
                </c:pt>
                <c:pt idx="1161">
                  <c:v>1.5069999999999999</c:v>
                </c:pt>
                <c:pt idx="1162">
                  <c:v>1.4910000000000001</c:v>
                </c:pt>
                <c:pt idx="1163">
                  <c:v>1.448</c:v>
                </c:pt>
                <c:pt idx="1164">
                  <c:v>1.41</c:v>
                </c:pt>
                <c:pt idx="1165">
                  <c:v>1.3540000000000001</c:v>
                </c:pt>
                <c:pt idx="1166">
                  <c:v>1.3260000000000001</c:v>
                </c:pt>
                <c:pt idx="1167">
                  <c:v>1.321</c:v>
                </c:pt>
                <c:pt idx="1168">
                  <c:v>1.2749999999999999</c:v>
                </c:pt>
                <c:pt idx="1169">
                  <c:v>1.288</c:v>
                </c:pt>
                <c:pt idx="1170">
                  <c:v>1.276</c:v>
                </c:pt>
                <c:pt idx="1171">
                  <c:v>1.254</c:v>
                </c:pt>
                <c:pt idx="1172">
                  <c:v>1.288</c:v>
                </c:pt>
                <c:pt idx="1173">
                  <c:v>1.268</c:v>
                </c:pt>
                <c:pt idx="1174">
                  <c:v>1.274</c:v>
                </c:pt>
                <c:pt idx="1175">
                  <c:v>1.292</c:v>
                </c:pt>
                <c:pt idx="1176">
                  <c:v>1.2649999999999999</c:v>
                </c:pt>
                <c:pt idx="1177">
                  <c:v>1.2709999999999999</c:v>
                </c:pt>
                <c:pt idx="1178">
                  <c:v>1.264</c:v>
                </c:pt>
                <c:pt idx="1179">
                  <c:v>1.2749999999999999</c:v>
                </c:pt>
                <c:pt idx="1180">
                  <c:v>1.248</c:v>
                </c:pt>
                <c:pt idx="1181">
                  <c:v>1.1879999999999999</c:v>
                </c:pt>
                <c:pt idx="1182">
                  <c:v>1.129</c:v>
                </c:pt>
                <c:pt idx="1183">
                  <c:v>1.0680000000000001</c:v>
                </c:pt>
                <c:pt idx="1184">
                  <c:v>1.048</c:v>
                </c:pt>
                <c:pt idx="1185">
                  <c:v>0.999</c:v>
                </c:pt>
                <c:pt idx="1186">
                  <c:v>0.96699999999999997</c:v>
                </c:pt>
                <c:pt idx="1187">
                  <c:v>0.95499999999999996</c:v>
                </c:pt>
                <c:pt idx="1188">
                  <c:v>0.89600000000000002</c:v>
                </c:pt>
                <c:pt idx="1189">
                  <c:v>0.86799999999999999</c:v>
                </c:pt>
                <c:pt idx="1190">
                  <c:v>0.86199999999999999</c:v>
                </c:pt>
                <c:pt idx="1191">
                  <c:v>0.86799999999999999</c:v>
                </c:pt>
                <c:pt idx="1192">
                  <c:v>0.84899999999999998</c:v>
                </c:pt>
                <c:pt idx="1193">
                  <c:v>0.80600000000000005</c:v>
                </c:pt>
                <c:pt idx="1194">
                  <c:v>0.83199999999999996</c:v>
                </c:pt>
                <c:pt idx="1195">
                  <c:v>0.82399999999999995</c:v>
                </c:pt>
                <c:pt idx="1196">
                  <c:v>0.79400000000000004</c:v>
                </c:pt>
                <c:pt idx="1197">
                  <c:v>0.77400000000000002</c:v>
                </c:pt>
                <c:pt idx="1198">
                  <c:v>0.74199999999999999</c:v>
                </c:pt>
                <c:pt idx="1199">
                  <c:v>0.70899999999999996</c:v>
                </c:pt>
                <c:pt idx="1200">
                  <c:v>0.65400000000000003</c:v>
                </c:pt>
                <c:pt idx="1201">
                  <c:v>0.64100000000000001</c:v>
                </c:pt>
                <c:pt idx="1202">
                  <c:v>0.621</c:v>
                </c:pt>
                <c:pt idx="1203">
                  <c:v>0.59699999999999998</c:v>
                </c:pt>
                <c:pt idx="1204">
                  <c:v>0.57799999999999996</c:v>
                </c:pt>
                <c:pt idx="1205">
                  <c:v>0.61299999999999999</c:v>
                </c:pt>
                <c:pt idx="1206">
                  <c:v>0.53900000000000003</c:v>
                </c:pt>
                <c:pt idx="1207">
                  <c:v>0.53300000000000003</c:v>
                </c:pt>
                <c:pt idx="1208">
                  <c:v>0.56000000000000005</c:v>
                </c:pt>
                <c:pt idx="1209">
                  <c:v>0.55100000000000005</c:v>
                </c:pt>
                <c:pt idx="1210">
                  <c:v>0.53100000000000003</c:v>
                </c:pt>
                <c:pt idx="1211">
                  <c:v>0.47399999999999998</c:v>
                </c:pt>
                <c:pt idx="1212">
                  <c:v>0.47499999999999998</c:v>
                </c:pt>
                <c:pt idx="1213">
                  <c:v>0.47099999999999997</c:v>
                </c:pt>
                <c:pt idx="1214">
                  <c:v>0.47299999999999998</c:v>
                </c:pt>
                <c:pt idx="1215">
                  <c:v>0.47799999999999998</c:v>
                </c:pt>
                <c:pt idx="1216">
                  <c:v>0.46100000000000002</c:v>
                </c:pt>
                <c:pt idx="1217">
                  <c:v>0.48099999999999998</c:v>
                </c:pt>
                <c:pt idx="1218">
                  <c:v>0.44500000000000001</c:v>
                </c:pt>
                <c:pt idx="1219">
                  <c:v>0.41599999999999998</c:v>
                </c:pt>
                <c:pt idx="1220">
                  <c:v>0.41599999999999998</c:v>
                </c:pt>
                <c:pt idx="1221">
                  <c:v>0.371</c:v>
                </c:pt>
                <c:pt idx="1222">
                  <c:v>0.35899999999999999</c:v>
                </c:pt>
                <c:pt idx="1223">
                  <c:v>0.29799999999999999</c:v>
                </c:pt>
                <c:pt idx="1224">
                  <c:v>0.30499999999999999</c:v>
                </c:pt>
                <c:pt idx="1225">
                  <c:v>0.313</c:v>
                </c:pt>
                <c:pt idx="1226">
                  <c:v>0.29099999999999998</c:v>
                </c:pt>
                <c:pt idx="1227">
                  <c:v>0.29699999999999999</c:v>
                </c:pt>
                <c:pt idx="1228">
                  <c:v>0.31</c:v>
                </c:pt>
                <c:pt idx="1229">
                  <c:v>0.29699999999999999</c:v>
                </c:pt>
                <c:pt idx="1230">
                  <c:v>0.27400000000000002</c:v>
                </c:pt>
                <c:pt idx="1231">
                  <c:v>0.245</c:v>
                </c:pt>
                <c:pt idx="1232">
                  <c:v>0.25800000000000001</c:v>
                </c:pt>
                <c:pt idx="1233">
                  <c:v>0.26100000000000001</c:v>
                </c:pt>
                <c:pt idx="1234">
                  <c:v>0.23100000000000001</c:v>
                </c:pt>
                <c:pt idx="1235">
                  <c:v>0.22600000000000001</c:v>
                </c:pt>
                <c:pt idx="1236">
                  <c:v>0.223</c:v>
                </c:pt>
                <c:pt idx="1237">
                  <c:v>0.187</c:v>
                </c:pt>
                <c:pt idx="1238">
                  <c:v>0.17499999999999999</c:v>
                </c:pt>
                <c:pt idx="1239">
                  <c:v>0.17399999999999999</c:v>
                </c:pt>
                <c:pt idx="1240">
                  <c:v>0.18</c:v>
                </c:pt>
                <c:pt idx="1241">
                  <c:v>0.17</c:v>
                </c:pt>
                <c:pt idx="1242">
                  <c:v>0.13500000000000001</c:v>
                </c:pt>
                <c:pt idx="1243">
                  <c:v>0.11899999999999999</c:v>
                </c:pt>
                <c:pt idx="1244">
                  <c:v>0.114</c:v>
                </c:pt>
                <c:pt idx="1245">
                  <c:v>0.106</c:v>
                </c:pt>
                <c:pt idx="1246">
                  <c:v>0.113</c:v>
                </c:pt>
                <c:pt idx="1247">
                  <c:v>9.2999999999999999E-2</c:v>
                </c:pt>
                <c:pt idx="1248">
                  <c:v>0.08</c:v>
                </c:pt>
                <c:pt idx="1249">
                  <c:v>7.1999999999999995E-2</c:v>
                </c:pt>
                <c:pt idx="1250">
                  <c:v>7.8E-2</c:v>
                </c:pt>
                <c:pt idx="1251">
                  <c:v>0.06</c:v>
                </c:pt>
                <c:pt idx="1252">
                  <c:v>4.2000000000000003E-2</c:v>
                </c:pt>
                <c:pt idx="1253">
                  <c:v>4.7E-2</c:v>
                </c:pt>
                <c:pt idx="1254">
                  <c:v>4.9000000000000002E-2</c:v>
                </c:pt>
                <c:pt idx="1255">
                  <c:v>6.0999999999999999E-2</c:v>
                </c:pt>
                <c:pt idx="1256">
                  <c:v>5.6000000000000001E-2</c:v>
                </c:pt>
                <c:pt idx="1257">
                  <c:v>5.8000000000000003E-2</c:v>
                </c:pt>
                <c:pt idx="1258">
                  <c:v>7.1999999999999995E-2</c:v>
                </c:pt>
                <c:pt idx="1259">
                  <c:v>8.1000000000000003E-2</c:v>
                </c:pt>
                <c:pt idx="1260">
                  <c:v>7.8E-2</c:v>
                </c:pt>
                <c:pt idx="1261">
                  <c:v>7.5999999999999998E-2</c:v>
                </c:pt>
                <c:pt idx="1262">
                  <c:v>7.4999999999999997E-2</c:v>
                </c:pt>
                <c:pt idx="1263">
                  <c:v>5.7000000000000002E-2</c:v>
                </c:pt>
                <c:pt idx="1264">
                  <c:v>4.4999999999999998E-2</c:v>
                </c:pt>
                <c:pt idx="1265">
                  <c:v>4.1000000000000002E-2</c:v>
                </c:pt>
                <c:pt idx="1266">
                  <c:v>3.4000000000000002E-2</c:v>
                </c:pt>
                <c:pt idx="1267">
                  <c:v>2.5999999999999999E-2</c:v>
                </c:pt>
                <c:pt idx="1268">
                  <c:v>2.1000000000000001E-2</c:v>
                </c:pt>
                <c:pt idx="1269">
                  <c:v>1.9E-2</c:v>
                </c:pt>
                <c:pt idx="1270">
                  <c:v>2.5999999999999999E-2</c:v>
                </c:pt>
                <c:pt idx="1271">
                  <c:v>1.9E-2</c:v>
                </c:pt>
                <c:pt idx="1272">
                  <c:v>1.2E-2</c:v>
                </c:pt>
                <c:pt idx="1273">
                  <c:v>8.9999999999999993E-3</c:v>
                </c:pt>
                <c:pt idx="1274">
                  <c:v>0.01</c:v>
                </c:pt>
                <c:pt idx="1275">
                  <c:v>1.2999999999999999E-2</c:v>
                </c:pt>
                <c:pt idx="1276">
                  <c:v>1.2999999999999999E-2</c:v>
                </c:pt>
                <c:pt idx="1277">
                  <c:v>1.2999999999999999E-2</c:v>
                </c:pt>
                <c:pt idx="1278">
                  <c:v>1.7000000000000001E-2</c:v>
                </c:pt>
                <c:pt idx="1279">
                  <c:v>1.9E-2</c:v>
                </c:pt>
                <c:pt idx="1280">
                  <c:v>1.4E-2</c:v>
                </c:pt>
                <c:pt idx="1281">
                  <c:v>0.02</c:v>
                </c:pt>
                <c:pt idx="1282">
                  <c:v>2.1000000000000001E-2</c:v>
                </c:pt>
                <c:pt idx="1283">
                  <c:v>1.9E-2</c:v>
                </c:pt>
                <c:pt idx="1284">
                  <c:v>0.02</c:v>
                </c:pt>
                <c:pt idx="1285">
                  <c:v>2.1000000000000001E-2</c:v>
                </c:pt>
                <c:pt idx="1286">
                  <c:v>1.9E-2</c:v>
                </c:pt>
                <c:pt idx="1287">
                  <c:v>2.3E-2</c:v>
                </c:pt>
                <c:pt idx="1288">
                  <c:v>2.4E-2</c:v>
                </c:pt>
                <c:pt idx="1289">
                  <c:v>2.1999999999999999E-2</c:v>
                </c:pt>
                <c:pt idx="1290">
                  <c:v>2.5999999999999999E-2</c:v>
                </c:pt>
                <c:pt idx="1291">
                  <c:v>2.7E-2</c:v>
                </c:pt>
                <c:pt idx="1292">
                  <c:v>2.5000000000000001E-2</c:v>
                </c:pt>
                <c:pt idx="1293">
                  <c:v>2.7E-2</c:v>
                </c:pt>
                <c:pt idx="1294">
                  <c:v>1.7999999999999999E-2</c:v>
                </c:pt>
                <c:pt idx="1295">
                  <c:v>2.1999999999999999E-2</c:v>
                </c:pt>
                <c:pt idx="1296">
                  <c:v>2.3E-2</c:v>
                </c:pt>
                <c:pt idx="1297">
                  <c:v>1.7999999999999999E-2</c:v>
                </c:pt>
                <c:pt idx="1298">
                  <c:v>1.9E-2</c:v>
                </c:pt>
                <c:pt idx="1299">
                  <c:v>2.5000000000000001E-2</c:v>
                </c:pt>
                <c:pt idx="1300">
                  <c:v>3.2000000000000001E-2</c:v>
                </c:pt>
                <c:pt idx="1301">
                  <c:v>3.1E-2</c:v>
                </c:pt>
                <c:pt idx="1302">
                  <c:v>3.4000000000000002E-2</c:v>
                </c:pt>
                <c:pt idx="1303">
                  <c:v>3.2000000000000001E-2</c:v>
                </c:pt>
                <c:pt idx="1304">
                  <c:v>3.9E-2</c:v>
                </c:pt>
                <c:pt idx="1305">
                  <c:v>5.8000000000000003E-2</c:v>
                </c:pt>
                <c:pt idx="1306">
                  <c:v>9.1999999999999998E-2</c:v>
                </c:pt>
                <c:pt idx="1307">
                  <c:v>0.113</c:v>
                </c:pt>
                <c:pt idx="1308">
                  <c:v>0.112</c:v>
                </c:pt>
                <c:pt idx="1309">
                  <c:v>0.123</c:v>
                </c:pt>
                <c:pt idx="1310">
                  <c:v>0.113</c:v>
                </c:pt>
                <c:pt idx="1311">
                  <c:v>0.11899999999999999</c:v>
                </c:pt>
                <c:pt idx="1312">
                  <c:v>0.1</c:v>
                </c:pt>
                <c:pt idx="1313">
                  <c:v>0.09</c:v>
                </c:pt>
                <c:pt idx="1314">
                  <c:v>8.7999999999999995E-2</c:v>
                </c:pt>
                <c:pt idx="1315">
                  <c:v>8.6999999999999994E-2</c:v>
                </c:pt>
                <c:pt idx="1316">
                  <c:v>9.1999999999999998E-2</c:v>
                </c:pt>
                <c:pt idx="1317">
                  <c:v>8.8999999999999996E-2</c:v>
                </c:pt>
                <c:pt idx="1318">
                  <c:v>9.1999999999999998E-2</c:v>
                </c:pt>
                <c:pt idx="1319">
                  <c:v>9.7000000000000003E-2</c:v>
                </c:pt>
                <c:pt idx="1320">
                  <c:v>0.107</c:v>
                </c:pt>
                <c:pt idx="1321">
                  <c:v>0.104</c:v>
                </c:pt>
                <c:pt idx="1322">
                  <c:v>0.105</c:v>
                </c:pt>
                <c:pt idx="1323">
                  <c:v>0.112</c:v>
                </c:pt>
                <c:pt idx="1324">
                  <c:v>0.11</c:v>
                </c:pt>
                <c:pt idx="1325">
                  <c:v>0.112</c:v>
                </c:pt>
                <c:pt idx="1326">
                  <c:v>0.113</c:v>
                </c:pt>
                <c:pt idx="1327">
                  <c:v>0.106</c:v>
                </c:pt>
                <c:pt idx="1328">
                  <c:v>0.115</c:v>
                </c:pt>
                <c:pt idx="1329">
                  <c:v>0.108</c:v>
                </c:pt>
                <c:pt idx="1330">
                  <c:v>0.11</c:v>
                </c:pt>
                <c:pt idx="1331">
                  <c:v>0.109</c:v>
                </c:pt>
                <c:pt idx="1332">
                  <c:v>0.107</c:v>
                </c:pt>
                <c:pt idx="1333">
                  <c:v>0.113</c:v>
                </c:pt>
                <c:pt idx="1334">
                  <c:v>0.115</c:v>
                </c:pt>
                <c:pt idx="1335">
                  <c:v>0.112</c:v>
                </c:pt>
                <c:pt idx="1336">
                  <c:v>8.6999999999999994E-2</c:v>
                </c:pt>
                <c:pt idx="1337">
                  <c:v>0.08</c:v>
                </c:pt>
                <c:pt idx="1338">
                  <c:v>6.6000000000000003E-2</c:v>
                </c:pt>
                <c:pt idx="1339">
                  <c:v>5.2999999999999999E-2</c:v>
                </c:pt>
                <c:pt idx="1340">
                  <c:v>5.0999999999999997E-2</c:v>
                </c:pt>
                <c:pt idx="1341">
                  <c:v>5.1999999999999998E-2</c:v>
                </c:pt>
                <c:pt idx="1342">
                  <c:v>5.0999999999999997E-2</c:v>
                </c:pt>
                <c:pt idx="1343">
                  <c:v>4.3999999999999997E-2</c:v>
                </c:pt>
                <c:pt idx="1344">
                  <c:v>3.6999999999999998E-2</c:v>
                </c:pt>
                <c:pt idx="1345">
                  <c:v>3.5000000000000003E-2</c:v>
                </c:pt>
                <c:pt idx="1346">
                  <c:v>4.2999999999999997E-2</c:v>
                </c:pt>
                <c:pt idx="1347">
                  <c:v>4.2999999999999997E-2</c:v>
                </c:pt>
                <c:pt idx="1348">
                  <c:v>4.7E-2</c:v>
                </c:pt>
                <c:pt idx="1349">
                  <c:v>5.5E-2</c:v>
                </c:pt>
                <c:pt idx="1350">
                  <c:v>5.5E-2</c:v>
                </c:pt>
                <c:pt idx="1351">
                  <c:v>5.2999999999999999E-2</c:v>
                </c:pt>
                <c:pt idx="1352">
                  <c:v>5.2999999999999999E-2</c:v>
                </c:pt>
                <c:pt idx="1353">
                  <c:v>5.6000000000000001E-2</c:v>
                </c:pt>
                <c:pt idx="1354">
                  <c:v>6.4000000000000001E-2</c:v>
                </c:pt>
                <c:pt idx="1355">
                  <c:v>6.5000000000000002E-2</c:v>
                </c:pt>
                <c:pt idx="1356">
                  <c:v>7.0000000000000007E-2</c:v>
                </c:pt>
                <c:pt idx="1357">
                  <c:v>7.2999999999999995E-2</c:v>
                </c:pt>
                <c:pt idx="1358">
                  <c:v>7.3999999999999996E-2</c:v>
                </c:pt>
                <c:pt idx="1359">
                  <c:v>7.3999999999999996E-2</c:v>
                </c:pt>
                <c:pt idx="1360">
                  <c:v>8.4000000000000005E-2</c:v>
                </c:pt>
                <c:pt idx="1361">
                  <c:v>0.10199999999999999</c:v>
                </c:pt>
                <c:pt idx="1362">
                  <c:v>0.109</c:v>
                </c:pt>
                <c:pt idx="1363">
                  <c:v>0.114</c:v>
                </c:pt>
                <c:pt idx="1364">
                  <c:v>0.11799999999999999</c:v>
                </c:pt>
                <c:pt idx="1365">
                  <c:v>0.114</c:v>
                </c:pt>
                <c:pt idx="1366">
                  <c:v>0.1</c:v>
                </c:pt>
                <c:pt idx="1367">
                  <c:v>0.10299999999999999</c:v>
                </c:pt>
                <c:pt idx="1368">
                  <c:v>9.7000000000000003E-2</c:v>
                </c:pt>
                <c:pt idx="1369">
                  <c:v>9.5000000000000001E-2</c:v>
                </c:pt>
                <c:pt idx="1370">
                  <c:v>8.3000000000000004E-2</c:v>
                </c:pt>
                <c:pt idx="1371">
                  <c:v>7.4999999999999997E-2</c:v>
                </c:pt>
                <c:pt idx="1372">
                  <c:v>7.1999999999999995E-2</c:v>
                </c:pt>
                <c:pt idx="1373">
                  <c:v>5.8000000000000003E-2</c:v>
                </c:pt>
                <c:pt idx="1374">
                  <c:v>5.1999999999999998E-2</c:v>
                </c:pt>
                <c:pt idx="1375">
                  <c:v>3.9E-2</c:v>
                </c:pt>
                <c:pt idx="1376">
                  <c:v>2.4E-2</c:v>
                </c:pt>
                <c:pt idx="1377">
                  <c:v>1.7000000000000001E-2</c:v>
                </c:pt>
                <c:pt idx="1378">
                  <c:v>1.4999999999999999E-2</c:v>
                </c:pt>
                <c:pt idx="1379">
                  <c:v>1.2E-2</c:v>
                </c:pt>
                <c:pt idx="1380">
                  <c:v>8.0000000000000002E-3</c:v>
                </c:pt>
                <c:pt idx="1381">
                  <c:v>7.0000000000000001E-3</c:v>
                </c:pt>
                <c:pt idx="1382">
                  <c:v>8.0000000000000002E-3</c:v>
                </c:pt>
                <c:pt idx="1383">
                  <c:v>1.0999999999999999E-2</c:v>
                </c:pt>
                <c:pt idx="1384">
                  <c:v>2.7E-2</c:v>
                </c:pt>
                <c:pt idx="1385">
                  <c:v>3.1E-2</c:v>
                </c:pt>
                <c:pt idx="1386">
                  <c:v>3.7999999999999999E-2</c:v>
                </c:pt>
                <c:pt idx="1387">
                  <c:v>3.7999999999999999E-2</c:v>
                </c:pt>
                <c:pt idx="1388">
                  <c:v>4.8000000000000001E-2</c:v>
                </c:pt>
                <c:pt idx="1389">
                  <c:v>5.6000000000000001E-2</c:v>
                </c:pt>
                <c:pt idx="1390">
                  <c:v>6.6000000000000003E-2</c:v>
                </c:pt>
                <c:pt idx="1391">
                  <c:v>6.9000000000000006E-2</c:v>
                </c:pt>
                <c:pt idx="1392">
                  <c:v>0.10199999999999999</c:v>
                </c:pt>
                <c:pt idx="1393">
                  <c:v>0.12</c:v>
                </c:pt>
                <c:pt idx="1394">
                  <c:v>0.14199999999999999</c:v>
                </c:pt>
                <c:pt idx="1395">
                  <c:v>0.17100000000000001</c:v>
                </c:pt>
                <c:pt idx="1396">
                  <c:v>0.17799999999999999</c:v>
                </c:pt>
                <c:pt idx="1397">
                  <c:v>0.18</c:v>
                </c:pt>
                <c:pt idx="1398">
                  <c:v>0.16800000000000001</c:v>
                </c:pt>
                <c:pt idx="1399">
                  <c:v>0.19500000000000001</c:v>
                </c:pt>
                <c:pt idx="1400">
                  <c:v>0.217</c:v>
                </c:pt>
                <c:pt idx="1401">
                  <c:v>0.22800000000000001</c:v>
                </c:pt>
                <c:pt idx="1402">
                  <c:v>0.222</c:v>
                </c:pt>
                <c:pt idx="1403">
                  <c:v>0.28000000000000003</c:v>
                </c:pt>
                <c:pt idx="1404">
                  <c:v>0.29499999999999998</c:v>
                </c:pt>
                <c:pt idx="1405">
                  <c:v>0.31</c:v>
                </c:pt>
                <c:pt idx="1406">
                  <c:v>0.34100000000000003</c:v>
                </c:pt>
                <c:pt idx="1407">
                  <c:v>0.36199999999999999</c:v>
                </c:pt>
                <c:pt idx="1408">
                  <c:v>0.35899999999999999</c:v>
                </c:pt>
                <c:pt idx="1409">
                  <c:v>0.373</c:v>
                </c:pt>
                <c:pt idx="1410">
                  <c:v>0.434</c:v>
                </c:pt>
                <c:pt idx="1411">
                  <c:v>0.48499999999999999</c:v>
                </c:pt>
                <c:pt idx="1412">
                  <c:v>0.44400000000000001</c:v>
                </c:pt>
                <c:pt idx="1413">
                  <c:v>0.44500000000000001</c:v>
                </c:pt>
                <c:pt idx="1414">
                  <c:v>0.47599999999999998</c:v>
                </c:pt>
                <c:pt idx="1415">
                  <c:v>0.50700000000000001</c:v>
                </c:pt>
                <c:pt idx="1416">
                  <c:v>0.54300000000000004</c:v>
                </c:pt>
                <c:pt idx="1417">
                  <c:v>0.57899999999999996</c:v>
                </c:pt>
                <c:pt idx="1418">
                  <c:v>0.64100000000000001</c:v>
                </c:pt>
                <c:pt idx="1419">
                  <c:v>0.64300000000000002</c:v>
                </c:pt>
                <c:pt idx="1420">
                  <c:v>0.623</c:v>
                </c:pt>
                <c:pt idx="1421">
                  <c:v>0.68799999999999994</c:v>
                </c:pt>
                <c:pt idx="1422">
                  <c:v>0.79300000000000004</c:v>
                </c:pt>
                <c:pt idx="1423">
                  <c:v>0.81499999999999995</c:v>
                </c:pt>
                <c:pt idx="1424">
                  <c:v>0.80100000000000005</c:v>
                </c:pt>
                <c:pt idx="1425">
                  <c:v>0.82499999999999996</c:v>
                </c:pt>
                <c:pt idx="1426">
                  <c:v>0.82599999999999996</c:v>
                </c:pt>
                <c:pt idx="1427">
                  <c:v>0.85699999999999998</c:v>
                </c:pt>
                <c:pt idx="1428">
                  <c:v>0.871</c:v>
                </c:pt>
                <c:pt idx="1429">
                  <c:v>0.876</c:v>
                </c:pt>
                <c:pt idx="1430">
                  <c:v>0.86399999999999999</c:v>
                </c:pt>
                <c:pt idx="1431">
                  <c:v>0.89900000000000002</c:v>
                </c:pt>
                <c:pt idx="1432">
                  <c:v>0.95499999999999996</c:v>
                </c:pt>
                <c:pt idx="1433">
                  <c:v>0.96799999999999997</c:v>
                </c:pt>
                <c:pt idx="1434">
                  <c:v>0.97899999999999998</c:v>
                </c:pt>
                <c:pt idx="1435">
                  <c:v>0.95</c:v>
                </c:pt>
                <c:pt idx="1436">
                  <c:v>1.0209999999999999</c:v>
                </c:pt>
                <c:pt idx="1437">
                  <c:v>1.1020000000000001</c:v>
                </c:pt>
                <c:pt idx="1438">
                  <c:v>1.163</c:v>
                </c:pt>
                <c:pt idx="1439">
                  <c:v>1.1299999999999999</c:v>
                </c:pt>
                <c:pt idx="1440">
                  <c:v>1.206</c:v>
                </c:pt>
                <c:pt idx="1441">
                  <c:v>1.2350000000000001</c:v>
                </c:pt>
                <c:pt idx="1442">
                  <c:v>1.31</c:v>
                </c:pt>
                <c:pt idx="1443">
                  <c:v>1.292</c:v>
                </c:pt>
                <c:pt idx="1444">
                  <c:v>1.248</c:v>
                </c:pt>
                <c:pt idx="1445">
                  <c:v>1.3140000000000001</c:v>
                </c:pt>
                <c:pt idx="1446">
                  <c:v>1.3220000000000001</c:v>
                </c:pt>
                <c:pt idx="1447">
                  <c:v>1.34</c:v>
                </c:pt>
                <c:pt idx="1448">
                  <c:v>1.357</c:v>
                </c:pt>
                <c:pt idx="1449">
                  <c:v>1.397</c:v>
                </c:pt>
                <c:pt idx="1450">
                  <c:v>1.4550000000000001</c:v>
                </c:pt>
                <c:pt idx="1451">
                  <c:v>1.4550000000000001</c:v>
                </c:pt>
                <c:pt idx="1452">
                  <c:v>1.47</c:v>
                </c:pt>
                <c:pt idx="1453">
                  <c:v>1.4850000000000001</c:v>
                </c:pt>
                <c:pt idx="1454">
                  <c:v>1.4219999999999999</c:v>
                </c:pt>
                <c:pt idx="1455">
                  <c:v>1.4119999999999999</c:v>
                </c:pt>
                <c:pt idx="1456">
                  <c:v>1.409</c:v>
                </c:pt>
                <c:pt idx="1457">
                  <c:v>1.4530000000000001</c:v>
                </c:pt>
                <c:pt idx="1458">
                  <c:v>1.42</c:v>
                </c:pt>
                <c:pt idx="1459">
                  <c:v>1.3580000000000001</c:v>
                </c:pt>
                <c:pt idx="1460">
                  <c:v>1.3480000000000001</c:v>
                </c:pt>
                <c:pt idx="1461">
                  <c:v>1.333</c:v>
                </c:pt>
                <c:pt idx="1462">
                  <c:v>1.3169999999999999</c:v>
                </c:pt>
                <c:pt idx="1463">
                  <c:v>1.4019999999999999</c:v>
                </c:pt>
                <c:pt idx="1464">
                  <c:v>1.4279999999999999</c:v>
                </c:pt>
                <c:pt idx="1465">
                  <c:v>1.4379999999999999</c:v>
                </c:pt>
                <c:pt idx="1466">
                  <c:v>1.4</c:v>
                </c:pt>
                <c:pt idx="1467">
                  <c:v>1.419</c:v>
                </c:pt>
                <c:pt idx="1468">
                  <c:v>1.3540000000000001</c:v>
                </c:pt>
                <c:pt idx="1469">
                  <c:v>1.3740000000000001</c:v>
                </c:pt>
                <c:pt idx="1470">
                  <c:v>1.359</c:v>
                </c:pt>
                <c:pt idx="1471">
                  <c:v>1.34</c:v>
                </c:pt>
                <c:pt idx="1472">
                  <c:v>1.42</c:v>
                </c:pt>
                <c:pt idx="1473">
                  <c:v>1.427</c:v>
                </c:pt>
                <c:pt idx="1474">
                  <c:v>1.4239999999999999</c:v>
                </c:pt>
                <c:pt idx="1475">
                  <c:v>1.4330000000000001</c:v>
                </c:pt>
                <c:pt idx="1476">
                  <c:v>1.5</c:v>
                </c:pt>
                <c:pt idx="1477">
                  <c:v>1.5069999999999999</c:v>
                </c:pt>
                <c:pt idx="1478">
                  <c:v>1.4390000000000001</c:v>
                </c:pt>
                <c:pt idx="1479">
                  <c:v>1.4019999999999999</c:v>
                </c:pt>
                <c:pt idx="1480">
                  <c:v>1.4039999999999999</c:v>
                </c:pt>
                <c:pt idx="1481">
                  <c:v>1.409</c:v>
                </c:pt>
                <c:pt idx="1482">
                  <c:v>1.3560000000000001</c:v>
                </c:pt>
                <c:pt idx="1483">
                  <c:v>1.3149999999999999</c:v>
                </c:pt>
                <c:pt idx="1484">
                  <c:v>1.2629999999999999</c:v>
                </c:pt>
                <c:pt idx="1485">
                  <c:v>1.2669999999999999</c:v>
                </c:pt>
                <c:pt idx="1486">
                  <c:v>1.1439999999999999</c:v>
                </c:pt>
                <c:pt idx="1487">
                  <c:v>1.1220000000000001</c:v>
                </c:pt>
                <c:pt idx="1488">
                  <c:v>1.1220000000000001</c:v>
                </c:pt>
                <c:pt idx="1489">
                  <c:v>1.0760000000000001</c:v>
                </c:pt>
                <c:pt idx="1490">
                  <c:v>1.0289999999999999</c:v>
                </c:pt>
                <c:pt idx="1491">
                  <c:v>1.03</c:v>
                </c:pt>
                <c:pt idx="1492">
                  <c:v>1.01</c:v>
                </c:pt>
                <c:pt idx="1493">
                  <c:v>1.016</c:v>
                </c:pt>
                <c:pt idx="1494">
                  <c:v>1.044</c:v>
                </c:pt>
                <c:pt idx="1495">
                  <c:v>1.026</c:v>
                </c:pt>
                <c:pt idx="1496">
                  <c:v>0.99299999999999999</c:v>
                </c:pt>
                <c:pt idx="1497">
                  <c:v>0.98299999999999998</c:v>
                </c:pt>
                <c:pt idx="1498">
                  <c:v>0.96099999999999997</c:v>
                </c:pt>
                <c:pt idx="1499">
                  <c:v>0.97699999999999998</c:v>
                </c:pt>
                <c:pt idx="1500">
                  <c:v>0.97199999999999998</c:v>
                </c:pt>
                <c:pt idx="1501">
                  <c:v>0.97599999999999998</c:v>
                </c:pt>
                <c:pt idx="1502">
                  <c:v>0.91900000000000004</c:v>
                </c:pt>
                <c:pt idx="1503">
                  <c:v>0.96499999999999997</c:v>
                </c:pt>
                <c:pt idx="1504">
                  <c:v>0.94</c:v>
                </c:pt>
                <c:pt idx="1505">
                  <c:v>0.91300000000000003</c:v>
                </c:pt>
                <c:pt idx="1506">
                  <c:v>0.90100000000000002</c:v>
                </c:pt>
                <c:pt idx="1507">
                  <c:v>0.91700000000000004</c:v>
                </c:pt>
                <c:pt idx="1508">
                  <c:v>0.88300000000000001</c:v>
                </c:pt>
                <c:pt idx="1509">
                  <c:v>0.81899999999999995</c:v>
                </c:pt>
                <c:pt idx="1510">
                  <c:v>0.77</c:v>
                </c:pt>
                <c:pt idx="1511">
                  <c:v>0.69899999999999995</c:v>
                </c:pt>
                <c:pt idx="1512">
                  <c:v>0.626</c:v>
                </c:pt>
                <c:pt idx="1513">
                  <c:v>0.58699999999999997</c:v>
                </c:pt>
                <c:pt idx="1514">
                  <c:v>0.53</c:v>
                </c:pt>
                <c:pt idx="1515">
                  <c:v>0.52800000000000002</c:v>
                </c:pt>
                <c:pt idx="1516">
                  <c:v>0.52700000000000002</c:v>
                </c:pt>
                <c:pt idx="1517">
                  <c:v>0.48799999999999999</c:v>
                </c:pt>
                <c:pt idx="1518">
                  <c:v>0.48799999999999999</c:v>
                </c:pt>
                <c:pt idx="1519">
                  <c:v>0.45100000000000001</c:v>
                </c:pt>
                <c:pt idx="1520">
                  <c:v>0.46300000000000002</c:v>
                </c:pt>
                <c:pt idx="1521">
                  <c:v>0.46100000000000002</c:v>
                </c:pt>
                <c:pt idx="1522">
                  <c:v>0.45900000000000002</c:v>
                </c:pt>
                <c:pt idx="1523">
                  <c:v>0.45100000000000001</c:v>
                </c:pt>
                <c:pt idx="1524">
                  <c:v>0.44700000000000001</c:v>
                </c:pt>
                <c:pt idx="1525">
                  <c:v>0.435</c:v>
                </c:pt>
                <c:pt idx="1526">
                  <c:v>0.441</c:v>
                </c:pt>
                <c:pt idx="1527">
                  <c:v>0.43099999999999999</c:v>
                </c:pt>
                <c:pt idx="1528">
                  <c:v>0.432</c:v>
                </c:pt>
                <c:pt idx="1529">
                  <c:v>0.46500000000000002</c:v>
                </c:pt>
                <c:pt idx="1530">
                  <c:v>0.46899999999999997</c:v>
                </c:pt>
                <c:pt idx="1531">
                  <c:v>0.47</c:v>
                </c:pt>
                <c:pt idx="1532">
                  <c:v>0.47</c:v>
                </c:pt>
                <c:pt idx="1533">
                  <c:v>0.48599999999999999</c:v>
                </c:pt>
                <c:pt idx="1534">
                  <c:v>0.48799999999999999</c:v>
                </c:pt>
                <c:pt idx="1535">
                  <c:v>0.49</c:v>
                </c:pt>
                <c:pt idx="1536">
                  <c:v>0.53500000000000003</c:v>
                </c:pt>
                <c:pt idx="1537">
                  <c:v>0.52700000000000002</c:v>
                </c:pt>
                <c:pt idx="1538">
                  <c:v>0.51600000000000001</c:v>
                </c:pt>
                <c:pt idx="1539">
                  <c:v>0.503</c:v>
                </c:pt>
                <c:pt idx="1540">
                  <c:v>0.53400000000000003</c:v>
                </c:pt>
                <c:pt idx="1541">
                  <c:v>0.52200000000000002</c:v>
                </c:pt>
                <c:pt idx="1542">
                  <c:v>0.53700000000000003</c:v>
                </c:pt>
                <c:pt idx="1543">
                  <c:v>0.52400000000000002</c:v>
                </c:pt>
                <c:pt idx="1544">
                  <c:v>0.48599999999999999</c:v>
                </c:pt>
                <c:pt idx="1545">
                  <c:v>0.49399999999999999</c:v>
                </c:pt>
                <c:pt idx="1546">
                  <c:v>0.50700000000000001</c:v>
                </c:pt>
                <c:pt idx="1547">
                  <c:v>0.50800000000000001</c:v>
                </c:pt>
                <c:pt idx="1548">
                  <c:v>0.48399999999999999</c:v>
                </c:pt>
                <c:pt idx="1549">
                  <c:v>0.47599999999999998</c:v>
                </c:pt>
                <c:pt idx="1550">
                  <c:v>0.45900000000000002</c:v>
                </c:pt>
                <c:pt idx="1551">
                  <c:v>0.47099999999999997</c:v>
                </c:pt>
                <c:pt idx="1552">
                  <c:v>0.44500000000000001</c:v>
                </c:pt>
                <c:pt idx="1553">
                  <c:v>0.434</c:v>
                </c:pt>
                <c:pt idx="1554">
                  <c:v>0.42799999999999999</c:v>
                </c:pt>
                <c:pt idx="1555">
                  <c:v>0.432</c:v>
                </c:pt>
                <c:pt idx="1556">
                  <c:v>0.435</c:v>
                </c:pt>
                <c:pt idx="1557">
                  <c:v>0.44500000000000001</c:v>
                </c:pt>
                <c:pt idx="1558">
                  <c:v>0.48499999999999999</c:v>
                </c:pt>
                <c:pt idx="1559">
                  <c:v>0.44800000000000001</c:v>
                </c:pt>
                <c:pt idx="1560">
                  <c:v>0.42899999999999999</c:v>
                </c:pt>
                <c:pt idx="1561">
                  <c:v>0.42699999999999999</c:v>
                </c:pt>
                <c:pt idx="1562">
                  <c:v>0.40200000000000002</c:v>
                </c:pt>
                <c:pt idx="1563">
                  <c:v>0.372</c:v>
                </c:pt>
                <c:pt idx="1564">
                  <c:v>0.35899999999999999</c:v>
                </c:pt>
                <c:pt idx="1565">
                  <c:v>0.32900000000000001</c:v>
                </c:pt>
                <c:pt idx="1566">
                  <c:v>0.316</c:v>
                </c:pt>
                <c:pt idx="1567">
                  <c:v>0.317</c:v>
                </c:pt>
                <c:pt idx="1568">
                  <c:v>0.32100000000000001</c:v>
                </c:pt>
                <c:pt idx="1569">
                  <c:v>0.32900000000000001</c:v>
                </c:pt>
                <c:pt idx="1570">
                  <c:v>0.34300000000000003</c:v>
                </c:pt>
                <c:pt idx="1571">
                  <c:v>0.34499999999999997</c:v>
                </c:pt>
                <c:pt idx="1572">
                  <c:v>0.32400000000000001</c:v>
                </c:pt>
                <c:pt idx="1573">
                  <c:v>0.34399999999999997</c:v>
                </c:pt>
                <c:pt idx="1574">
                  <c:v>0.32700000000000001</c:v>
                </c:pt>
                <c:pt idx="1575">
                  <c:v>0.35699999999999998</c:v>
                </c:pt>
                <c:pt idx="1576">
                  <c:v>0.375</c:v>
                </c:pt>
                <c:pt idx="1577">
                  <c:v>0.43099999999999999</c:v>
                </c:pt>
                <c:pt idx="1578">
                  <c:v>0.45700000000000002</c:v>
                </c:pt>
                <c:pt idx="1579">
                  <c:v>0.51700000000000002</c:v>
                </c:pt>
                <c:pt idx="1580">
                  <c:v>0.59899999999999998</c:v>
                </c:pt>
                <c:pt idx="1581">
                  <c:v>0.64</c:v>
                </c:pt>
                <c:pt idx="1582">
                  <c:v>0.69699999999999995</c:v>
                </c:pt>
                <c:pt idx="1583">
                  <c:v>0.71399999999999997</c:v>
                </c:pt>
                <c:pt idx="1584">
                  <c:v>0.82399999999999995</c:v>
                </c:pt>
                <c:pt idx="1585">
                  <c:v>0.92200000000000004</c:v>
                </c:pt>
                <c:pt idx="1586">
                  <c:v>0.93700000000000006</c:v>
                </c:pt>
                <c:pt idx="1587">
                  <c:v>1.006</c:v>
                </c:pt>
                <c:pt idx="1588">
                  <c:v>1.0309999999999999</c:v>
                </c:pt>
                <c:pt idx="1589">
                  <c:v>1.0429999999999999</c:v>
                </c:pt>
                <c:pt idx="1590">
                  <c:v>1.036</c:v>
                </c:pt>
                <c:pt idx="1591">
                  <c:v>1.0289999999999999</c:v>
                </c:pt>
                <c:pt idx="1592">
                  <c:v>1.1000000000000001</c:v>
                </c:pt>
                <c:pt idx="1593">
                  <c:v>1.0760000000000001</c:v>
                </c:pt>
                <c:pt idx="1594">
                  <c:v>1.1140000000000001</c:v>
                </c:pt>
                <c:pt idx="1595">
                  <c:v>1.1619999999999999</c:v>
                </c:pt>
                <c:pt idx="1596">
                  <c:v>1.159</c:v>
                </c:pt>
                <c:pt idx="1597">
                  <c:v>1.1919999999999999</c:v>
                </c:pt>
                <c:pt idx="1598">
                  <c:v>1.238</c:v>
                </c:pt>
                <c:pt idx="1599">
                  <c:v>1.2270000000000001</c:v>
                </c:pt>
                <c:pt idx="1600">
                  <c:v>1.208</c:v>
                </c:pt>
                <c:pt idx="1601">
                  <c:v>1.236</c:v>
                </c:pt>
                <c:pt idx="1602">
                  <c:v>1.1599999999999999</c:v>
                </c:pt>
                <c:pt idx="1603">
                  <c:v>1.1970000000000001</c:v>
                </c:pt>
                <c:pt idx="1604">
                  <c:v>1.276</c:v>
                </c:pt>
                <c:pt idx="1605">
                  <c:v>1.2909999999999999</c:v>
                </c:pt>
                <c:pt idx="1606">
                  <c:v>1.2809999999999999</c:v>
                </c:pt>
                <c:pt idx="1607">
                  <c:v>1.288</c:v>
                </c:pt>
                <c:pt idx="1608">
                  <c:v>1.2749999999999999</c:v>
                </c:pt>
                <c:pt idx="1609">
                  <c:v>1.304</c:v>
                </c:pt>
                <c:pt idx="1610">
                  <c:v>1.2629999999999999</c:v>
                </c:pt>
                <c:pt idx="1611">
                  <c:v>1.3360000000000001</c:v>
                </c:pt>
                <c:pt idx="1612">
                  <c:v>1.3480000000000001</c:v>
                </c:pt>
                <c:pt idx="1613">
                  <c:v>1.3220000000000001</c:v>
                </c:pt>
                <c:pt idx="1614">
                  <c:v>1.288</c:v>
                </c:pt>
                <c:pt idx="1615">
                  <c:v>1.304</c:v>
                </c:pt>
                <c:pt idx="1616">
                  <c:v>1.2450000000000001</c:v>
                </c:pt>
                <c:pt idx="1617">
                  <c:v>1.2350000000000001</c:v>
                </c:pt>
                <c:pt idx="1618">
                  <c:v>1.302</c:v>
                </c:pt>
                <c:pt idx="1619">
                  <c:v>1.31</c:v>
                </c:pt>
                <c:pt idx="1620">
                  <c:v>1.323</c:v>
                </c:pt>
                <c:pt idx="1621">
                  <c:v>1.3009999999999999</c:v>
                </c:pt>
                <c:pt idx="1622">
                  <c:v>1.2749999999999999</c:v>
                </c:pt>
                <c:pt idx="1623">
                  <c:v>1.28</c:v>
                </c:pt>
                <c:pt idx="1624">
                  <c:v>1.2490000000000001</c:v>
                </c:pt>
                <c:pt idx="1625">
                  <c:v>1.288</c:v>
                </c:pt>
                <c:pt idx="1626">
                  <c:v>1.323</c:v>
                </c:pt>
                <c:pt idx="1627">
                  <c:v>1.379</c:v>
                </c:pt>
                <c:pt idx="1628">
                  <c:v>1.42</c:v>
                </c:pt>
                <c:pt idx="1629">
                  <c:v>1.5029999999999999</c:v>
                </c:pt>
                <c:pt idx="1630">
                  <c:v>1.4690000000000001</c:v>
                </c:pt>
                <c:pt idx="1631">
                  <c:v>1.4570000000000001</c:v>
                </c:pt>
                <c:pt idx="1632">
                  <c:v>1.452</c:v>
                </c:pt>
                <c:pt idx="1633">
                  <c:v>1.5289999999999999</c:v>
                </c:pt>
                <c:pt idx="1634">
                  <c:v>1.482</c:v>
                </c:pt>
                <c:pt idx="1635">
                  <c:v>1.516</c:v>
                </c:pt>
                <c:pt idx="1636">
                  <c:v>1.6</c:v>
                </c:pt>
                <c:pt idx="1637">
                  <c:v>1.625</c:v>
                </c:pt>
                <c:pt idx="1638">
                  <c:v>1.6060000000000001</c:v>
                </c:pt>
                <c:pt idx="1639">
                  <c:v>1.6160000000000001</c:v>
                </c:pt>
                <c:pt idx="1640">
                  <c:v>1.706</c:v>
                </c:pt>
                <c:pt idx="1641">
                  <c:v>1.671</c:v>
                </c:pt>
                <c:pt idx="1642">
                  <c:v>1.7170000000000001</c:v>
                </c:pt>
                <c:pt idx="1643">
                  <c:v>1.7310000000000001</c:v>
                </c:pt>
                <c:pt idx="1644">
                  <c:v>1.7969999999999999</c:v>
                </c:pt>
                <c:pt idx="1645">
                  <c:v>1.8440000000000001</c:v>
                </c:pt>
                <c:pt idx="1646">
                  <c:v>1.8740000000000001</c:v>
                </c:pt>
                <c:pt idx="1647">
                  <c:v>1.734</c:v>
                </c:pt>
                <c:pt idx="1648">
                  <c:v>1.7110000000000001</c:v>
                </c:pt>
                <c:pt idx="1649">
                  <c:v>1.7330000000000001</c:v>
                </c:pt>
                <c:pt idx="1650">
                  <c:v>1.6779999999999999</c:v>
                </c:pt>
                <c:pt idx="1651">
                  <c:v>1.73</c:v>
                </c:pt>
                <c:pt idx="1652">
                  <c:v>1.76</c:v>
                </c:pt>
                <c:pt idx="1653">
                  <c:v>1.76</c:v>
                </c:pt>
                <c:pt idx="1654">
                  <c:v>1.7270000000000001</c:v>
                </c:pt>
                <c:pt idx="1655">
                  <c:v>1.7270000000000001</c:v>
                </c:pt>
                <c:pt idx="1656">
                  <c:v>1.7</c:v>
                </c:pt>
                <c:pt idx="1657">
                  <c:v>1.6020000000000001</c:v>
                </c:pt>
                <c:pt idx="1658">
                  <c:v>1.532</c:v>
                </c:pt>
                <c:pt idx="1659">
                  <c:v>1.484</c:v>
                </c:pt>
                <c:pt idx="1660">
                  <c:v>1.4570000000000001</c:v>
                </c:pt>
                <c:pt idx="1661">
                  <c:v>1.3759999999999999</c:v>
                </c:pt>
                <c:pt idx="1662">
                  <c:v>1.302</c:v>
                </c:pt>
                <c:pt idx="1663">
                  <c:v>1.2689999999999999</c:v>
                </c:pt>
                <c:pt idx="1664">
                  <c:v>1.23</c:v>
                </c:pt>
                <c:pt idx="1665">
                  <c:v>1.1930000000000001</c:v>
                </c:pt>
                <c:pt idx="1666">
                  <c:v>1.1479999999999999</c:v>
                </c:pt>
                <c:pt idx="1667">
                  <c:v>1.077</c:v>
                </c:pt>
                <c:pt idx="1668">
                  <c:v>1.0629999999999999</c:v>
                </c:pt>
                <c:pt idx="1669">
                  <c:v>1.032</c:v>
                </c:pt>
                <c:pt idx="1670">
                  <c:v>1.004</c:v>
                </c:pt>
                <c:pt idx="1671">
                  <c:v>0.93899999999999995</c:v>
                </c:pt>
                <c:pt idx="1672">
                  <c:v>0.90100000000000002</c:v>
                </c:pt>
                <c:pt idx="1673">
                  <c:v>0.88900000000000001</c:v>
                </c:pt>
                <c:pt idx="1674">
                  <c:v>0.97799999999999998</c:v>
                </c:pt>
                <c:pt idx="1675">
                  <c:v>1.018</c:v>
                </c:pt>
                <c:pt idx="1676">
                  <c:v>1.0429999999999999</c:v>
                </c:pt>
                <c:pt idx="1677">
                  <c:v>1.046</c:v>
                </c:pt>
                <c:pt idx="1678">
                  <c:v>1.0649999999999999</c:v>
                </c:pt>
                <c:pt idx="1679">
                  <c:v>1.0469999999999999</c:v>
                </c:pt>
                <c:pt idx="1680">
                  <c:v>1.012</c:v>
                </c:pt>
                <c:pt idx="1681">
                  <c:v>1.0269999999999999</c:v>
                </c:pt>
                <c:pt idx="1682">
                  <c:v>1.022</c:v>
                </c:pt>
                <c:pt idx="1683">
                  <c:v>1.006</c:v>
                </c:pt>
                <c:pt idx="1684">
                  <c:v>0.97299999999999998</c:v>
                </c:pt>
                <c:pt idx="1685">
                  <c:v>0.90600000000000003</c:v>
                </c:pt>
                <c:pt idx="1686">
                  <c:v>0.86199999999999999</c:v>
                </c:pt>
                <c:pt idx="1687">
                  <c:v>0.82599999999999996</c:v>
                </c:pt>
                <c:pt idx="1688">
                  <c:v>0.83199999999999996</c:v>
                </c:pt>
                <c:pt idx="1689">
                  <c:v>0.83199999999999996</c:v>
                </c:pt>
                <c:pt idx="1690">
                  <c:v>0.78</c:v>
                </c:pt>
                <c:pt idx="1691">
                  <c:v>0.71499999999999997</c:v>
                </c:pt>
                <c:pt idx="1692">
                  <c:v>0.68200000000000005</c:v>
                </c:pt>
                <c:pt idx="1693">
                  <c:v>0.70299999999999996</c:v>
                </c:pt>
                <c:pt idx="1694">
                  <c:v>0.746</c:v>
                </c:pt>
                <c:pt idx="1695">
                  <c:v>0.78900000000000003</c:v>
                </c:pt>
                <c:pt idx="1696">
                  <c:v>0.78600000000000003</c:v>
                </c:pt>
                <c:pt idx="1697">
                  <c:v>0.82899999999999996</c:v>
                </c:pt>
                <c:pt idx="1698">
                  <c:v>0.78900000000000003</c:v>
                </c:pt>
                <c:pt idx="1699">
                  <c:v>0.749</c:v>
                </c:pt>
                <c:pt idx="1700">
                  <c:v>0.71799999999999997</c:v>
                </c:pt>
                <c:pt idx="1701">
                  <c:v>0.71799999999999997</c:v>
                </c:pt>
                <c:pt idx="1702">
                  <c:v>0.64700000000000002</c:v>
                </c:pt>
                <c:pt idx="1703">
                  <c:v>0.6</c:v>
                </c:pt>
                <c:pt idx="1704">
                  <c:v>0.64</c:v>
                </c:pt>
                <c:pt idx="1705">
                  <c:v>0.60899999999999999</c:v>
                </c:pt>
                <c:pt idx="1706">
                  <c:v>0.60599999999999998</c:v>
                </c:pt>
                <c:pt idx="1707">
                  <c:v>0.622</c:v>
                </c:pt>
                <c:pt idx="1708">
                  <c:v>0.59699999999999998</c:v>
                </c:pt>
                <c:pt idx="1709">
                  <c:v>0.54800000000000004</c:v>
                </c:pt>
                <c:pt idx="1710">
                  <c:v>0.53600000000000003</c:v>
                </c:pt>
                <c:pt idx="1711">
                  <c:v>0.54300000000000004</c:v>
                </c:pt>
                <c:pt idx="1712">
                  <c:v>0.495</c:v>
                </c:pt>
                <c:pt idx="1713">
                  <c:v>0.42</c:v>
                </c:pt>
                <c:pt idx="1714">
                  <c:v>0.379</c:v>
                </c:pt>
                <c:pt idx="1715">
                  <c:v>0.34899999999999998</c:v>
                </c:pt>
                <c:pt idx="1716">
                  <c:v>0.308</c:v>
                </c:pt>
                <c:pt idx="1717">
                  <c:v>0.28699999999999998</c:v>
                </c:pt>
                <c:pt idx="1718">
                  <c:v>0.28299999999999997</c:v>
                </c:pt>
                <c:pt idx="1719">
                  <c:v>0.29099999999999998</c:v>
                </c:pt>
                <c:pt idx="1720">
                  <c:v>0.29899999999999999</c:v>
                </c:pt>
                <c:pt idx="1721">
                  <c:v>0.309</c:v>
                </c:pt>
                <c:pt idx="1722">
                  <c:v>0.28699999999999998</c:v>
                </c:pt>
                <c:pt idx="1723">
                  <c:v>0.27400000000000002</c:v>
                </c:pt>
                <c:pt idx="1724">
                  <c:v>0.28000000000000003</c:v>
                </c:pt>
                <c:pt idx="1725">
                  <c:v>0.27700000000000002</c:v>
                </c:pt>
                <c:pt idx="1726">
                  <c:v>0.27100000000000002</c:v>
                </c:pt>
                <c:pt idx="1727">
                  <c:v>0.27800000000000002</c:v>
                </c:pt>
                <c:pt idx="1728">
                  <c:v>0.26100000000000001</c:v>
                </c:pt>
                <c:pt idx="1729">
                  <c:v>0.249</c:v>
                </c:pt>
                <c:pt idx="1730">
                  <c:v>0.23300000000000001</c:v>
                </c:pt>
                <c:pt idx="1731">
                  <c:v>0.217</c:v>
                </c:pt>
                <c:pt idx="1732">
                  <c:v>0.20699999999999999</c:v>
                </c:pt>
                <c:pt idx="1733">
                  <c:v>0.19900000000000001</c:v>
                </c:pt>
                <c:pt idx="1734">
                  <c:v>0.19</c:v>
                </c:pt>
                <c:pt idx="1735">
                  <c:v>0.192</c:v>
                </c:pt>
                <c:pt idx="1736">
                  <c:v>0.17299999999999999</c:v>
                </c:pt>
                <c:pt idx="1737">
                  <c:v>0.153</c:v>
                </c:pt>
                <c:pt idx="1738">
                  <c:v>0.14099999999999999</c:v>
                </c:pt>
                <c:pt idx="1739">
                  <c:v>0.11700000000000001</c:v>
                </c:pt>
                <c:pt idx="1740">
                  <c:v>0.122</c:v>
                </c:pt>
                <c:pt idx="1741">
                  <c:v>0.129</c:v>
                </c:pt>
                <c:pt idx="1742">
                  <c:v>0.129</c:v>
                </c:pt>
                <c:pt idx="1743">
                  <c:v>0.11600000000000001</c:v>
                </c:pt>
                <c:pt idx="1744">
                  <c:v>0.10199999999999999</c:v>
                </c:pt>
                <c:pt idx="1745">
                  <c:v>8.2000000000000003E-2</c:v>
                </c:pt>
                <c:pt idx="1746">
                  <c:v>7.5999999999999998E-2</c:v>
                </c:pt>
                <c:pt idx="1747">
                  <c:v>5.0999999999999997E-2</c:v>
                </c:pt>
                <c:pt idx="1748">
                  <c:v>5.2999999999999999E-2</c:v>
                </c:pt>
                <c:pt idx="1749">
                  <c:v>5.2999999999999999E-2</c:v>
                </c:pt>
                <c:pt idx="1750">
                  <c:v>4.8000000000000001E-2</c:v>
                </c:pt>
                <c:pt idx="1751">
                  <c:v>4.5999999999999999E-2</c:v>
                </c:pt>
                <c:pt idx="1752">
                  <c:v>3.9E-2</c:v>
                </c:pt>
                <c:pt idx="1753">
                  <c:v>3.5999999999999997E-2</c:v>
                </c:pt>
                <c:pt idx="1754">
                  <c:v>3.5999999999999997E-2</c:v>
                </c:pt>
                <c:pt idx="1755">
                  <c:v>3.5000000000000003E-2</c:v>
                </c:pt>
                <c:pt idx="1756">
                  <c:v>3.3000000000000002E-2</c:v>
                </c:pt>
                <c:pt idx="1757">
                  <c:v>2.7E-2</c:v>
                </c:pt>
                <c:pt idx="1758">
                  <c:v>2.5000000000000001E-2</c:v>
                </c:pt>
                <c:pt idx="1759">
                  <c:v>0.02</c:v>
                </c:pt>
                <c:pt idx="1760">
                  <c:v>1.7000000000000001E-2</c:v>
                </c:pt>
                <c:pt idx="1761">
                  <c:v>1.4999999999999999E-2</c:v>
                </c:pt>
                <c:pt idx="1762">
                  <c:v>1.4999999999999999E-2</c:v>
                </c:pt>
                <c:pt idx="1763">
                  <c:v>1.4E-2</c:v>
                </c:pt>
                <c:pt idx="1764">
                  <c:v>1.2999999999999999E-2</c:v>
                </c:pt>
                <c:pt idx="1765">
                  <c:v>1.4999999999999999E-2</c:v>
                </c:pt>
                <c:pt idx="1766">
                  <c:v>1.4999999999999999E-2</c:v>
                </c:pt>
                <c:pt idx="1767">
                  <c:v>1.2999999999999999E-2</c:v>
                </c:pt>
                <c:pt idx="1768">
                  <c:v>1.4999999999999999E-2</c:v>
                </c:pt>
                <c:pt idx="1769">
                  <c:v>1.7000000000000001E-2</c:v>
                </c:pt>
                <c:pt idx="1770">
                  <c:v>1.7999999999999999E-2</c:v>
                </c:pt>
                <c:pt idx="1771">
                  <c:v>1.7000000000000001E-2</c:v>
                </c:pt>
                <c:pt idx="1772">
                  <c:v>2.4E-2</c:v>
                </c:pt>
                <c:pt idx="1773">
                  <c:v>0.03</c:v>
                </c:pt>
                <c:pt idx="1774">
                  <c:v>3.3000000000000002E-2</c:v>
                </c:pt>
                <c:pt idx="1775">
                  <c:v>3.5999999999999997E-2</c:v>
                </c:pt>
                <c:pt idx="1776">
                  <c:v>3.6999999999999998E-2</c:v>
                </c:pt>
                <c:pt idx="1777">
                  <c:v>3.5999999999999997E-2</c:v>
                </c:pt>
                <c:pt idx="1778">
                  <c:v>3.7999999999999999E-2</c:v>
                </c:pt>
                <c:pt idx="1779">
                  <c:v>4.2999999999999997E-2</c:v>
                </c:pt>
                <c:pt idx="1780">
                  <c:v>5.6000000000000001E-2</c:v>
                </c:pt>
                <c:pt idx="1781">
                  <c:v>5.6000000000000001E-2</c:v>
                </c:pt>
                <c:pt idx="1782">
                  <c:v>5.8999999999999997E-2</c:v>
                </c:pt>
                <c:pt idx="1783">
                  <c:v>6.9000000000000006E-2</c:v>
                </c:pt>
                <c:pt idx="1784">
                  <c:v>7.6999999999999999E-2</c:v>
                </c:pt>
                <c:pt idx="1785">
                  <c:v>8.5999999999999993E-2</c:v>
                </c:pt>
                <c:pt idx="1786">
                  <c:v>8.3000000000000004E-2</c:v>
                </c:pt>
                <c:pt idx="1787">
                  <c:v>8.6999999999999994E-2</c:v>
                </c:pt>
                <c:pt idx="1788">
                  <c:v>7.9000000000000001E-2</c:v>
                </c:pt>
                <c:pt idx="1789">
                  <c:v>9.5000000000000001E-2</c:v>
                </c:pt>
                <c:pt idx="1790">
                  <c:v>9.6000000000000002E-2</c:v>
                </c:pt>
                <c:pt idx="1791">
                  <c:v>0.11700000000000001</c:v>
                </c:pt>
                <c:pt idx="1792">
                  <c:v>0.113</c:v>
                </c:pt>
                <c:pt idx="1793">
                  <c:v>0.114</c:v>
                </c:pt>
                <c:pt idx="1794">
                  <c:v>0.12</c:v>
                </c:pt>
                <c:pt idx="1795">
                  <c:v>0.13600000000000001</c:v>
                </c:pt>
                <c:pt idx="1796">
                  <c:v>0.14199999999999999</c:v>
                </c:pt>
                <c:pt idx="1797">
                  <c:v>0.13600000000000001</c:v>
                </c:pt>
                <c:pt idx="1798">
                  <c:v>0.13800000000000001</c:v>
                </c:pt>
                <c:pt idx="1799">
                  <c:v>0.153</c:v>
                </c:pt>
                <c:pt idx="1800">
                  <c:v>0.161</c:v>
                </c:pt>
                <c:pt idx="1801">
                  <c:v>0.15</c:v>
                </c:pt>
                <c:pt idx="1802">
                  <c:v>0.14399999999999999</c:v>
                </c:pt>
                <c:pt idx="1803">
                  <c:v>0.13900000000000001</c:v>
                </c:pt>
                <c:pt idx="1804">
                  <c:v>0.152</c:v>
                </c:pt>
                <c:pt idx="1805">
                  <c:v>0.16900000000000001</c:v>
                </c:pt>
                <c:pt idx="1806">
                  <c:v>0.185</c:v>
                </c:pt>
                <c:pt idx="1807">
                  <c:v>0.19600000000000001</c:v>
                </c:pt>
                <c:pt idx="1808">
                  <c:v>0.2</c:v>
                </c:pt>
                <c:pt idx="1809">
                  <c:v>0.217</c:v>
                </c:pt>
                <c:pt idx="1810">
                  <c:v>0.252</c:v>
                </c:pt>
                <c:pt idx="1811">
                  <c:v>0.27400000000000002</c:v>
                </c:pt>
                <c:pt idx="1812">
                  <c:v>0.30399999999999999</c:v>
                </c:pt>
                <c:pt idx="1813">
                  <c:v>0.33600000000000002</c:v>
                </c:pt>
                <c:pt idx="1814">
                  <c:v>0.36199999999999999</c:v>
                </c:pt>
                <c:pt idx="1815">
                  <c:v>0.38700000000000001</c:v>
                </c:pt>
                <c:pt idx="1816">
                  <c:v>0.41599999999999998</c:v>
                </c:pt>
                <c:pt idx="1817">
                  <c:v>0.434</c:v>
                </c:pt>
                <c:pt idx="1818">
                  <c:v>0.46899999999999997</c:v>
                </c:pt>
                <c:pt idx="1819">
                  <c:v>0.48499999999999999</c:v>
                </c:pt>
                <c:pt idx="1820">
                  <c:v>0.50600000000000001</c:v>
                </c:pt>
                <c:pt idx="1821">
                  <c:v>0.54700000000000004</c:v>
                </c:pt>
                <c:pt idx="1822">
                  <c:v>0.58299999999999996</c:v>
                </c:pt>
                <c:pt idx="1823">
                  <c:v>0.64400000000000002</c:v>
                </c:pt>
                <c:pt idx="1824">
                  <c:v>0.64700000000000002</c:v>
                </c:pt>
                <c:pt idx="1825">
                  <c:v>0.66600000000000004</c:v>
                </c:pt>
                <c:pt idx="1826">
                  <c:v>0.67300000000000004</c:v>
                </c:pt>
                <c:pt idx="1827">
                  <c:v>0.71299999999999997</c:v>
                </c:pt>
                <c:pt idx="1828">
                  <c:v>0.73199999999999998</c:v>
                </c:pt>
                <c:pt idx="1829">
                  <c:v>0.76900000000000002</c:v>
                </c:pt>
                <c:pt idx="1830">
                  <c:v>0.79300000000000004</c:v>
                </c:pt>
                <c:pt idx="1831">
                  <c:v>0.80200000000000005</c:v>
                </c:pt>
                <c:pt idx="1832">
                  <c:v>0.80300000000000005</c:v>
                </c:pt>
                <c:pt idx="1833">
                  <c:v>0.79800000000000004</c:v>
                </c:pt>
                <c:pt idx="1834">
                  <c:v>0.84699999999999998</c:v>
                </c:pt>
                <c:pt idx="1835">
                  <c:v>0.90100000000000002</c:v>
                </c:pt>
                <c:pt idx="1836">
                  <c:v>0.92800000000000005</c:v>
                </c:pt>
                <c:pt idx="1837">
                  <c:v>0.90200000000000002</c:v>
                </c:pt>
                <c:pt idx="1838">
                  <c:v>0.84299999999999997</c:v>
                </c:pt>
                <c:pt idx="1839">
                  <c:v>0.80200000000000005</c:v>
                </c:pt>
                <c:pt idx="1840">
                  <c:v>0.79800000000000004</c:v>
                </c:pt>
                <c:pt idx="1841">
                  <c:v>0.80800000000000005</c:v>
                </c:pt>
                <c:pt idx="1842">
                  <c:v>0.80900000000000005</c:v>
                </c:pt>
                <c:pt idx="1843">
                  <c:v>0.79600000000000004</c:v>
                </c:pt>
                <c:pt idx="1844">
                  <c:v>0.77500000000000002</c:v>
                </c:pt>
                <c:pt idx="1845">
                  <c:v>0.752</c:v>
                </c:pt>
                <c:pt idx="1846">
                  <c:v>0.72499999999999998</c:v>
                </c:pt>
                <c:pt idx="1847">
                  <c:v>0.69799999999999995</c:v>
                </c:pt>
                <c:pt idx="1848">
                  <c:v>0.68899999999999995</c:v>
                </c:pt>
                <c:pt idx="1849">
                  <c:v>0.73199999999999998</c:v>
                </c:pt>
                <c:pt idx="1850">
                  <c:v>0.73</c:v>
                </c:pt>
                <c:pt idx="1851">
                  <c:v>0.70699999999999996</c:v>
                </c:pt>
                <c:pt idx="1852">
                  <c:v>0.69</c:v>
                </c:pt>
                <c:pt idx="1853">
                  <c:v>0.67700000000000005</c:v>
                </c:pt>
                <c:pt idx="1854">
                  <c:v>0.63300000000000001</c:v>
                </c:pt>
                <c:pt idx="1855">
                  <c:v>0.57699999999999996</c:v>
                </c:pt>
                <c:pt idx="1856">
                  <c:v>0.55900000000000005</c:v>
                </c:pt>
                <c:pt idx="1857">
                  <c:v>0.53200000000000003</c:v>
                </c:pt>
                <c:pt idx="1858">
                  <c:v>0.55700000000000005</c:v>
                </c:pt>
                <c:pt idx="1859">
                  <c:v>0.57299999999999995</c:v>
                </c:pt>
                <c:pt idx="1860">
                  <c:v>0.58899999999999997</c:v>
                </c:pt>
                <c:pt idx="1861">
                  <c:v>0.61299999999999999</c:v>
                </c:pt>
                <c:pt idx="1862">
                  <c:v>0.64500000000000002</c:v>
                </c:pt>
                <c:pt idx="1863">
                  <c:v>0.71599999999999997</c:v>
                </c:pt>
                <c:pt idx="1864">
                  <c:v>0.751</c:v>
                </c:pt>
                <c:pt idx="1865">
                  <c:v>0.81100000000000005</c:v>
                </c:pt>
                <c:pt idx="1866">
                  <c:v>0.89200000000000002</c:v>
                </c:pt>
                <c:pt idx="1867">
                  <c:v>0.98299999999999998</c:v>
                </c:pt>
                <c:pt idx="1868">
                  <c:v>1.085</c:v>
                </c:pt>
                <c:pt idx="1869">
                  <c:v>1.103</c:v>
                </c:pt>
                <c:pt idx="1870">
                  <c:v>1.169</c:v>
                </c:pt>
                <c:pt idx="1871">
                  <c:v>1.248</c:v>
                </c:pt>
                <c:pt idx="1872">
                  <c:v>1.3</c:v>
                </c:pt>
                <c:pt idx="1873">
                  <c:v>1.373</c:v>
                </c:pt>
                <c:pt idx="1874">
                  <c:v>1.4239999999999999</c:v>
                </c:pt>
                <c:pt idx="1875">
                  <c:v>1.409</c:v>
                </c:pt>
                <c:pt idx="1876">
                  <c:v>1.4670000000000001</c:v>
                </c:pt>
                <c:pt idx="1877">
                  <c:v>1.5309999999999999</c:v>
                </c:pt>
                <c:pt idx="1878">
                  <c:v>1.605</c:v>
                </c:pt>
                <c:pt idx="1879">
                  <c:v>1.6259999999999999</c:v>
                </c:pt>
                <c:pt idx="1880">
                  <c:v>1.5660000000000001</c:v>
                </c:pt>
                <c:pt idx="1881">
                  <c:v>1.5760000000000001</c:v>
                </c:pt>
                <c:pt idx="1882">
                  <c:v>1.6659999999999999</c:v>
                </c:pt>
                <c:pt idx="1883">
                  <c:v>1.696</c:v>
                </c:pt>
                <c:pt idx="1884">
                  <c:v>1.7310000000000001</c:v>
                </c:pt>
                <c:pt idx="1885">
                  <c:v>1.649</c:v>
                </c:pt>
                <c:pt idx="1886">
                  <c:v>1.6759999999999999</c:v>
                </c:pt>
                <c:pt idx="1887">
                  <c:v>1.7350000000000001</c:v>
                </c:pt>
                <c:pt idx="1888">
                  <c:v>1.7010000000000001</c:v>
                </c:pt>
                <c:pt idx="1889">
                  <c:v>1.726</c:v>
                </c:pt>
                <c:pt idx="1890">
                  <c:v>1.756</c:v>
                </c:pt>
                <c:pt idx="1891">
                  <c:v>1.7090000000000001</c:v>
                </c:pt>
                <c:pt idx="1892">
                  <c:v>1.7370000000000001</c:v>
                </c:pt>
                <c:pt idx="1893">
                  <c:v>1.748</c:v>
                </c:pt>
                <c:pt idx="1894">
                  <c:v>1.704</c:v>
                </c:pt>
                <c:pt idx="1895">
                  <c:v>1.7350000000000001</c:v>
                </c:pt>
                <c:pt idx="1896">
                  <c:v>1.72</c:v>
                </c:pt>
                <c:pt idx="1897">
                  <c:v>1.724</c:v>
                </c:pt>
                <c:pt idx="1898">
                  <c:v>1.7769999999999999</c:v>
                </c:pt>
                <c:pt idx="1899">
                  <c:v>1.718</c:v>
                </c:pt>
                <c:pt idx="1900">
                  <c:v>1.6950000000000001</c:v>
                </c:pt>
                <c:pt idx="1901">
                  <c:v>1.671</c:v>
                </c:pt>
                <c:pt idx="1902">
                  <c:v>1.6459999999999999</c:v>
                </c:pt>
                <c:pt idx="1903">
                  <c:v>1.54</c:v>
                </c:pt>
                <c:pt idx="1904">
                  <c:v>1.421</c:v>
                </c:pt>
                <c:pt idx="1905">
                  <c:v>1.4359999999999999</c:v>
                </c:pt>
                <c:pt idx="1906">
                  <c:v>1.4950000000000001</c:v>
                </c:pt>
                <c:pt idx="1907">
                  <c:v>1.532</c:v>
                </c:pt>
                <c:pt idx="1908">
                  <c:v>1.57</c:v>
                </c:pt>
                <c:pt idx="1909">
                  <c:v>1.64</c:v>
                </c:pt>
                <c:pt idx="1910">
                  <c:v>1.6970000000000001</c:v>
                </c:pt>
                <c:pt idx="1911">
                  <c:v>1.7709999999999999</c:v>
                </c:pt>
                <c:pt idx="1912">
                  <c:v>1.8149999999999999</c:v>
                </c:pt>
                <c:pt idx="1913">
                  <c:v>1.907</c:v>
                </c:pt>
                <c:pt idx="1914">
                  <c:v>1.931</c:v>
                </c:pt>
                <c:pt idx="1915">
                  <c:v>1.9059999999999999</c:v>
                </c:pt>
                <c:pt idx="1916">
                  <c:v>2.0230000000000001</c:v>
                </c:pt>
                <c:pt idx="1917">
                  <c:v>2.1139999999999999</c:v>
                </c:pt>
                <c:pt idx="1918">
                  <c:v>2.2029999999999998</c:v>
                </c:pt>
                <c:pt idx="1919">
                  <c:v>2.2559999999999998</c:v>
                </c:pt>
                <c:pt idx="1920">
                  <c:v>2.371</c:v>
                </c:pt>
                <c:pt idx="1921">
                  <c:v>2.4279999999999999</c:v>
                </c:pt>
                <c:pt idx="1922">
                  <c:v>2.3889999999999998</c:v>
                </c:pt>
                <c:pt idx="1923">
                  <c:v>2.323</c:v>
                </c:pt>
                <c:pt idx="1924">
                  <c:v>2.3420000000000001</c:v>
                </c:pt>
                <c:pt idx="1925">
                  <c:v>2.371</c:v>
                </c:pt>
                <c:pt idx="1926">
                  <c:v>2.427</c:v>
                </c:pt>
                <c:pt idx="1927">
                  <c:v>2.4020000000000001</c:v>
                </c:pt>
                <c:pt idx="1928">
                  <c:v>2.4</c:v>
                </c:pt>
                <c:pt idx="1929">
                  <c:v>2.3820000000000001</c:v>
                </c:pt>
                <c:pt idx="1930">
                  <c:v>2.331</c:v>
                </c:pt>
                <c:pt idx="1931">
                  <c:v>2.2999999999999998</c:v>
                </c:pt>
                <c:pt idx="1932">
                  <c:v>2.335</c:v>
                </c:pt>
                <c:pt idx="1933">
                  <c:v>2.3730000000000002</c:v>
                </c:pt>
                <c:pt idx="1934">
                  <c:v>2.407</c:v>
                </c:pt>
                <c:pt idx="1935">
                  <c:v>2.3639999999999999</c:v>
                </c:pt>
                <c:pt idx="1936">
                  <c:v>2.3719999999999999</c:v>
                </c:pt>
                <c:pt idx="1937">
                  <c:v>2.419</c:v>
                </c:pt>
                <c:pt idx="1938">
                  <c:v>2.3959999999999999</c:v>
                </c:pt>
                <c:pt idx="1939">
                  <c:v>2.4769999999999999</c:v>
                </c:pt>
                <c:pt idx="1940">
                  <c:v>2.4929999999999999</c:v>
                </c:pt>
                <c:pt idx="1941">
                  <c:v>2.516</c:v>
                </c:pt>
                <c:pt idx="1942">
                  <c:v>2.5830000000000002</c:v>
                </c:pt>
                <c:pt idx="1943">
                  <c:v>2.621</c:v>
                </c:pt>
                <c:pt idx="1944">
                  <c:v>2.7389999999999999</c:v>
                </c:pt>
                <c:pt idx="1945">
                  <c:v>2.8690000000000002</c:v>
                </c:pt>
                <c:pt idx="1946">
                  <c:v>2.9580000000000002</c:v>
                </c:pt>
                <c:pt idx="1947">
                  <c:v>3.0539999999999998</c:v>
                </c:pt>
                <c:pt idx="1948">
                  <c:v>3.105</c:v>
                </c:pt>
                <c:pt idx="1949">
                  <c:v>3.1589999999999998</c:v>
                </c:pt>
                <c:pt idx="1950">
                  <c:v>3.2480000000000002</c:v>
                </c:pt>
                <c:pt idx="1951">
                  <c:v>3.2330000000000001</c:v>
                </c:pt>
                <c:pt idx="1952">
                  <c:v>3.2229999999999999</c:v>
                </c:pt>
                <c:pt idx="1953">
                  <c:v>3.145</c:v>
                </c:pt>
                <c:pt idx="1954">
                  <c:v>3.169</c:v>
                </c:pt>
                <c:pt idx="1955">
                  <c:v>3.2450000000000001</c:v>
                </c:pt>
                <c:pt idx="1956">
                  <c:v>3.2610000000000001</c:v>
                </c:pt>
                <c:pt idx="1957">
                  <c:v>3.2519999999999998</c:v>
                </c:pt>
                <c:pt idx="1958">
                  <c:v>3.2360000000000002</c:v>
                </c:pt>
                <c:pt idx="1959">
                  <c:v>3.282</c:v>
                </c:pt>
                <c:pt idx="1960">
                  <c:v>3.3290000000000002</c:v>
                </c:pt>
                <c:pt idx="1961">
                  <c:v>3.319</c:v>
                </c:pt>
                <c:pt idx="1962">
                  <c:v>3.476</c:v>
                </c:pt>
                <c:pt idx="1963">
                  <c:v>3.4620000000000002</c:v>
                </c:pt>
                <c:pt idx="1964">
                  <c:v>3.5190000000000001</c:v>
                </c:pt>
                <c:pt idx="1965">
                  <c:v>3.5190000000000001</c:v>
                </c:pt>
                <c:pt idx="1966">
                  <c:v>3.5219999999999998</c:v>
                </c:pt>
                <c:pt idx="1967">
                  <c:v>3.48</c:v>
                </c:pt>
                <c:pt idx="1968">
                  <c:v>3.4980000000000002</c:v>
                </c:pt>
                <c:pt idx="1969">
                  <c:v>3.5249999999999999</c:v>
                </c:pt>
                <c:pt idx="1970">
                  <c:v>3.52</c:v>
                </c:pt>
                <c:pt idx="1971">
                  <c:v>3.5179999999999998</c:v>
                </c:pt>
                <c:pt idx="1972">
                  <c:v>3.5089999999999999</c:v>
                </c:pt>
                <c:pt idx="1973">
                  <c:v>3.5129999999999999</c:v>
                </c:pt>
                <c:pt idx="1974">
                  <c:v>3.5670000000000002</c:v>
                </c:pt>
                <c:pt idx="1975">
                  <c:v>3.5459999999999998</c:v>
                </c:pt>
                <c:pt idx="1976">
                  <c:v>3.6030000000000002</c:v>
                </c:pt>
                <c:pt idx="1977">
                  <c:v>3.6059999999999999</c:v>
                </c:pt>
                <c:pt idx="1978">
                  <c:v>3.5529999999999999</c:v>
                </c:pt>
                <c:pt idx="1979">
                  <c:v>3.5739999999999998</c:v>
                </c:pt>
                <c:pt idx="1980">
                  <c:v>3.5619999999999998</c:v>
                </c:pt>
                <c:pt idx="1981">
                  <c:v>3.577</c:v>
                </c:pt>
                <c:pt idx="1982">
                  <c:v>3.4169999999999998</c:v>
                </c:pt>
                <c:pt idx="1983">
                  <c:v>3.4489999999999998</c:v>
                </c:pt>
                <c:pt idx="1984">
                  <c:v>3.3820000000000001</c:v>
                </c:pt>
                <c:pt idx="1985">
                  <c:v>3.3420000000000001</c:v>
                </c:pt>
                <c:pt idx="1986">
                  <c:v>3.3279999999999998</c:v>
                </c:pt>
                <c:pt idx="1987">
                  <c:v>3.3149999999999999</c:v>
                </c:pt>
                <c:pt idx="1988">
                  <c:v>3.2970000000000002</c:v>
                </c:pt>
                <c:pt idx="1989">
                  <c:v>3.2610000000000001</c:v>
                </c:pt>
                <c:pt idx="1990">
                  <c:v>3.1629999999999998</c:v>
                </c:pt>
                <c:pt idx="1991">
                  <c:v>3.177</c:v>
                </c:pt>
                <c:pt idx="1992">
                  <c:v>3.113</c:v>
                </c:pt>
                <c:pt idx="1993">
                  <c:v>3.0790000000000002</c:v>
                </c:pt>
                <c:pt idx="1994">
                  <c:v>3.0830000000000002</c:v>
                </c:pt>
                <c:pt idx="1995">
                  <c:v>3.0539999999999998</c:v>
                </c:pt>
                <c:pt idx="1996">
                  <c:v>2.9590000000000001</c:v>
                </c:pt>
                <c:pt idx="1997">
                  <c:v>2.8519999999999999</c:v>
                </c:pt>
                <c:pt idx="1998">
                  <c:v>2.7170000000000001</c:v>
                </c:pt>
                <c:pt idx="1999">
                  <c:v>2.609</c:v>
                </c:pt>
                <c:pt idx="2000">
                  <c:v>2.508</c:v>
                </c:pt>
                <c:pt idx="2001">
                  <c:v>2.4390000000000001</c:v>
                </c:pt>
                <c:pt idx="2002">
                  <c:v>2.411</c:v>
                </c:pt>
                <c:pt idx="2003">
                  <c:v>2.3490000000000002</c:v>
                </c:pt>
                <c:pt idx="2004">
                  <c:v>2.2730000000000001</c:v>
                </c:pt>
                <c:pt idx="2005">
                  <c:v>2.2490000000000001</c:v>
                </c:pt>
                <c:pt idx="2006">
                  <c:v>2.2280000000000002</c:v>
                </c:pt>
                <c:pt idx="2007">
                  <c:v>2.2210000000000001</c:v>
                </c:pt>
                <c:pt idx="2008">
                  <c:v>2.2690000000000001</c:v>
                </c:pt>
                <c:pt idx="2009">
                  <c:v>2.145</c:v>
                </c:pt>
                <c:pt idx="2010">
                  <c:v>2.157</c:v>
                </c:pt>
                <c:pt idx="2011">
                  <c:v>2.121</c:v>
                </c:pt>
                <c:pt idx="2012">
                  <c:v>2.08</c:v>
                </c:pt>
                <c:pt idx="2013">
                  <c:v>2.129</c:v>
                </c:pt>
                <c:pt idx="2014">
                  <c:v>2.0369999999999999</c:v>
                </c:pt>
                <c:pt idx="2015">
                  <c:v>2.0289999999999999</c:v>
                </c:pt>
                <c:pt idx="2016">
                  <c:v>2.1040000000000001</c:v>
                </c:pt>
                <c:pt idx="2017">
                  <c:v>2.202</c:v>
                </c:pt>
                <c:pt idx="2018">
                  <c:v>2.2639999999999998</c:v>
                </c:pt>
                <c:pt idx="2019">
                  <c:v>2.3029999999999999</c:v>
                </c:pt>
                <c:pt idx="2020">
                  <c:v>2.3439999999999999</c:v>
                </c:pt>
                <c:pt idx="2021">
                  <c:v>2.4300000000000002</c:v>
                </c:pt>
                <c:pt idx="2022">
                  <c:v>2.4510000000000001</c:v>
                </c:pt>
                <c:pt idx="2023">
                  <c:v>2.395</c:v>
                </c:pt>
                <c:pt idx="2024">
                  <c:v>2.407</c:v>
                </c:pt>
                <c:pt idx="2025">
                  <c:v>2.4009999999999998</c:v>
                </c:pt>
                <c:pt idx="2026">
                  <c:v>2.4220000000000002</c:v>
                </c:pt>
                <c:pt idx="2027">
                  <c:v>2.3290000000000002</c:v>
                </c:pt>
                <c:pt idx="2028">
                  <c:v>2.31</c:v>
                </c:pt>
                <c:pt idx="2029">
                  <c:v>2.2559999999999998</c:v>
                </c:pt>
                <c:pt idx="2030">
                  <c:v>2.2559999999999998</c:v>
                </c:pt>
                <c:pt idx="2031">
                  <c:v>2.2490000000000001</c:v>
                </c:pt>
                <c:pt idx="2032">
                  <c:v>2.2829999999999999</c:v>
                </c:pt>
                <c:pt idx="2033">
                  <c:v>2.3370000000000002</c:v>
                </c:pt>
                <c:pt idx="2034">
                  <c:v>2.3220000000000001</c:v>
                </c:pt>
                <c:pt idx="2035">
                  <c:v>2.3380000000000001</c:v>
                </c:pt>
                <c:pt idx="2036">
                  <c:v>2.319</c:v>
                </c:pt>
                <c:pt idx="2037">
                  <c:v>2.3679999999999999</c:v>
                </c:pt>
                <c:pt idx="2038">
                  <c:v>2.4950000000000001</c:v>
                </c:pt>
                <c:pt idx="2039">
                  <c:v>2.61</c:v>
                </c:pt>
                <c:pt idx="2040">
                  <c:v>2.577</c:v>
                </c:pt>
                <c:pt idx="2041">
                  <c:v>2.544</c:v>
                </c:pt>
                <c:pt idx="2042">
                  <c:v>2.5099999999999998</c:v>
                </c:pt>
                <c:pt idx="2043">
                  <c:v>2.5979999999999999</c:v>
                </c:pt>
                <c:pt idx="2044">
                  <c:v>2.577</c:v>
                </c:pt>
                <c:pt idx="2045">
                  <c:v>2.641</c:v>
                </c:pt>
                <c:pt idx="2046">
                  <c:v>2.609</c:v>
                </c:pt>
                <c:pt idx="2047">
                  <c:v>2.5539999999999998</c:v>
                </c:pt>
                <c:pt idx="2048">
                  <c:v>2.5190000000000001</c:v>
                </c:pt>
                <c:pt idx="2049">
                  <c:v>2.597</c:v>
                </c:pt>
                <c:pt idx="2050">
                  <c:v>2.6280000000000001</c:v>
                </c:pt>
                <c:pt idx="2051">
                  <c:v>2.7330000000000001</c:v>
                </c:pt>
                <c:pt idx="2052">
                  <c:v>2.782</c:v>
                </c:pt>
                <c:pt idx="2053">
                  <c:v>2.8319999999999999</c:v>
                </c:pt>
                <c:pt idx="2054">
                  <c:v>2.83</c:v>
                </c:pt>
                <c:pt idx="2055">
                  <c:v>2.8820000000000001</c:v>
                </c:pt>
                <c:pt idx="2056">
                  <c:v>2.9380000000000002</c:v>
                </c:pt>
                <c:pt idx="2057">
                  <c:v>3.0169999999999999</c:v>
                </c:pt>
                <c:pt idx="2058">
                  <c:v>3.1059999999999999</c:v>
                </c:pt>
                <c:pt idx="2059">
                  <c:v>3.0449999999999999</c:v>
                </c:pt>
                <c:pt idx="2060">
                  <c:v>3.0649999999999999</c:v>
                </c:pt>
                <c:pt idx="2061">
                  <c:v>3.0230000000000001</c:v>
                </c:pt>
                <c:pt idx="2062">
                  <c:v>2.9319999999999999</c:v>
                </c:pt>
                <c:pt idx="2063">
                  <c:v>2.8540000000000001</c:v>
                </c:pt>
                <c:pt idx="2064">
                  <c:v>2.8530000000000002</c:v>
                </c:pt>
                <c:pt idx="2065">
                  <c:v>2.7890000000000001</c:v>
                </c:pt>
                <c:pt idx="2066">
                  <c:v>2.798</c:v>
                </c:pt>
                <c:pt idx="2067">
                  <c:v>2.8849999999999998</c:v>
                </c:pt>
                <c:pt idx="2068">
                  <c:v>2.9079999999999999</c:v>
                </c:pt>
                <c:pt idx="2069">
                  <c:v>2.919</c:v>
                </c:pt>
                <c:pt idx="2070">
                  <c:v>2.8860000000000001</c:v>
                </c:pt>
                <c:pt idx="2071">
                  <c:v>2.8959999999999999</c:v>
                </c:pt>
                <c:pt idx="2072">
                  <c:v>2.9449999999999998</c:v>
                </c:pt>
                <c:pt idx="2073">
                  <c:v>2.9119999999999999</c:v>
                </c:pt>
                <c:pt idx="2074">
                  <c:v>2.8980000000000001</c:v>
                </c:pt>
                <c:pt idx="2075">
                  <c:v>2.9009999999999998</c:v>
                </c:pt>
                <c:pt idx="2076">
                  <c:v>3.032</c:v>
                </c:pt>
                <c:pt idx="2077">
                  <c:v>3.0790000000000002</c:v>
                </c:pt>
                <c:pt idx="2078">
                  <c:v>3.113</c:v>
                </c:pt>
                <c:pt idx="2079">
                  <c:v>3.2290000000000001</c:v>
                </c:pt>
                <c:pt idx="2080">
                  <c:v>3.258</c:v>
                </c:pt>
                <c:pt idx="2081">
                  <c:v>3.137</c:v>
                </c:pt>
                <c:pt idx="2082">
                  <c:v>3.1429999999999998</c:v>
                </c:pt>
                <c:pt idx="2083">
                  <c:v>3.2290000000000001</c:v>
                </c:pt>
                <c:pt idx="2084">
                  <c:v>3.1560000000000001</c:v>
                </c:pt>
                <c:pt idx="2085">
                  <c:v>3.117</c:v>
                </c:pt>
                <c:pt idx="2086">
                  <c:v>3.1019999999999999</c:v>
                </c:pt>
                <c:pt idx="2087">
                  <c:v>3.0819999999999999</c:v>
                </c:pt>
                <c:pt idx="2088">
                  <c:v>2.9620000000000002</c:v>
                </c:pt>
                <c:pt idx="2089">
                  <c:v>2.891</c:v>
                </c:pt>
                <c:pt idx="2090">
                  <c:v>3.048</c:v>
                </c:pt>
                <c:pt idx="2091">
                  <c:v>3.0230000000000001</c:v>
                </c:pt>
                <c:pt idx="2092">
                  <c:v>3.0009999999999999</c:v>
                </c:pt>
                <c:pt idx="2093">
                  <c:v>3.0910000000000002</c:v>
                </c:pt>
                <c:pt idx="2094">
                  <c:v>2.98</c:v>
                </c:pt>
                <c:pt idx="2095">
                  <c:v>2.8069999999999999</c:v>
                </c:pt>
                <c:pt idx="2096">
                  <c:v>2.6560000000000001</c:v>
                </c:pt>
                <c:pt idx="2097">
                  <c:v>2.6219999999999999</c:v>
                </c:pt>
                <c:pt idx="2098">
                  <c:v>2.6110000000000002</c:v>
                </c:pt>
                <c:pt idx="2099">
                  <c:v>2.5910000000000002</c:v>
                </c:pt>
                <c:pt idx="2100">
                  <c:v>2.6619999999999999</c:v>
                </c:pt>
                <c:pt idx="2101">
                  <c:v>2.5779999999999998</c:v>
                </c:pt>
                <c:pt idx="2102">
                  <c:v>2.5510000000000002</c:v>
                </c:pt>
                <c:pt idx="2103">
                  <c:v>2.6030000000000002</c:v>
                </c:pt>
                <c:pt idx="2104">
                  <c:v>2.677</c:v>
                </c:pt>
                <c:pt idx="2105">
                  <c:v>2.7149999999999999</c:v>
                </c:pt>
                <c:pt idx="2106">
                  <c:v>2.7330000000000001</c:v>
                </c:pt>
                <c:pt idx="2107">
                  <c:v>2.827</c:v>
                </c:pt>
                <c:pt idx="2108">
                  <c:v>2.72</c:v>
                </c:pt>
                <c:pt idx="2109">
                  <c:v>2.6949999999999998</c:v>
                </c:pt>
                <c:pt idx="2110">
                  <c:v>2.7240000000000002</c:v>
                </c:pt>
                <c:pt idx="2111">
                  <c:v>2.7650000000000001</c:v>
                </c:pt>
                <c:pt idx="2112">
                  <c:v>2.7989999999999999</c:v>
                </c:pt>
                <c:pt idx="2113">
                  <c:v>2.746</c:v>
                </c:pt>
                <c:pt idx="2114">
                  <c:v>2.593</c:v>
                </c:pt>
                <c:pt idx="2115">
                  <c:v>2.4750000000000001</c:v>
                </c:pt>
                <c:pt idx="2116">
                  <c:v>2.39</c:v>
                </c:pt>
                <c:pt idx="2117">
                  <c:v>2.3879999999999999</c:v>
                </c:pt>
                <c:pt idx="2118">
                  <c:v>2.3559999999999999</c:v>
                </c:pt>
                <c:pt idx="2119">
                  <c:v>2.29</c:v>
                </c:pt>
                <c:pt idx="2120">
                  <c:v>2.2250000000000001</c:v>
                </c:pt>
                <c:pt idx="2121">
                  <c:v>2.2250000000000001</c:v>
                </c:pt>
                <c:pt idx="2122">
                  <c:v>2.1480000000000001</c:v>
                </c:pt>
                <c:pt idx="2123">
                  <c:v>2.2130000000000001</c:v>
                </c:pt>
                <c:pt idx="2124">
                  <c:v>2.1659999999999999</c:v>
                </c:pt>
                <c:pt idx="2125">
                  <c:v>2.0209999999999999</c:v>
                </c:pt>
                <c:pt idx="2126">
                  <c:v>1.8959999999999999</c:v>
                </c:pt>
                <c:pt idx="2127">
                  <c:v>1.7749999999999999</c:v>
                </c:pt>
                <c:pt idx="2128">
                  <c:v>1.7450000000000001</c:v>
                </c:pt>
                <c:pt idx="2129">
                  <c:v>1.637</c:v>
                </c:pt>
                <c:pt idx="2130">
                  <c:v>1.5680000000000001</c:v>
                </c:pt>
                <c:pt idx="2131">
                  <c:v>1.4370000000000001</c:v>
                </c:pt>
                <c:pt idx="2132">
                  <c:v>1.3160000000000001</c:v>
                </c:pt>
                <c:pt idx="2133">
                  <c:v>1.214</c:v>
                </c:pt>
                <c:pt idx="2134">
                  <c:v>1.1419999999999999</c:v>
                </c:pt>
                <c:pt idx="2135">
                  <c:v>1.1020000000000001</c:v>
                </c:pt>
                <c:pt idx="2136">
                  <c:v>1.0580000000000001</c:v>
                </c:pt>
                <c:pt idx="2137">
                  <c:v>1.0880000000000001</c:v>
                </c:pt>
                <c:pt idx="2138">
                  <c:v>1.0860000000000001</c:v>
                </c:pt>
                <c:pt idx="2139">
                  <c:v>1.0740000000000001</c:v>
                </c:pt>
                <c:pt idx="2140">
                  <c:v>1.099</c:v>
                </c:pt>
                <c:pt idx="2141">
                  <c:v>1.04</c:v>
                </c:pt>
                <c:pt idx="2142">
                  <c:v>1.024</c:v>
                </c:pt>
                <c:pt idx="2143">
                  <c:v>1.0169999999999999</c:v>
                </c:pt>
                <c:pt idx="2144">
                  <c:v>0.96699999999999997</c:v>
                </c:pt>
                <c:pt idx="2145">
                  <c:v>1.0309999999999999</c:v>
                </c:pt>
                <c:pt idx="2146">
                  <c:v>1.101</c:v>
                </c:pt>
                <c:pt idx="2147">
                  <c:v>1.296</c:v>
                </c:pt>
                <c:pt idx="2148">
                  <c:v>1.3839999999999999</c:v>
                </c:pt>
                <c:pt idx="2149">
                  <c:v>1.4350000000000001</c:v>
                </c:pt>
                <c:pt idx="2150">
                  <c:v>1.5509999999999999</c:v>
                </c:pt>
                <c:pt idx="2151">
                  <c:v>1.585</c:v>
                </c:pt>
                <c:pt idx="2152">
                  <c:v>1.605</c:v>
                </c:pt>
                <c:pt idx="2153">
                  <c:v>1.6990000000000001</c:v>
                </c:pt>
                <c:pt idx="2154">
                  <c:v>1.821</c:v>
                </c:pt>
                <c:pt idx="2155">
                  <c:v>1.8340000000000001</c:v>
                </c:pt>
                <c:pt idx="2156">
                  <c:v>1.9930000000000001</c:v>
                </c:pt>
                <c:pt idx="2157">
                  <c:v>1.982</c:v>
                </c:pt>
                <c:pt idx="2158">
                  <c:v>1.931</c:v>
                </c:pt>
                <c:pt idx="2159">
                  <c:v>2.1480000000000001</c:v>
                </c:pt>
                <c:pt idx="2160">
                  <c:v>2.1549999999999998</c:v>
                </c:pt>
                <c:pt idx="2161">
                  <c:v>2.105</c:v>
                </c:pt>
                <c:pt idx="2162">
                  <c:v>2.2570000000000001</c:v>
                </c:pt>
                <c:pt idx="2163">
                  <c:v>2.1960000000000002</c:v>
                </c:pt>
                <c:pt idx="2164">
                  <c:v>2.2999999999999998</c:v>
                </c:pt>
                <c:pt idx="2165">
                  <c:v>2.4489999999999998</c:v>
                </c:pt>
                <c:pt idx="2166">
                  <c:v>2.6549999999999998</c:v>
                </c:pt>
                <c:pt idx="2167">
                  <c:v>2.46</c:v>
                </c:pt>
                <c:pt idx="2168">
                  <c:v>2.5190000000000001</c:v>
                </c:pt>
                <c:pt idx="2169">
                  <c:v>2.597</c:v>
                </c:pt>
                <c:pt idx="2170">
                  <c:v>2.5209999999999999</c:v>
                </c:pt>
                <c:pt idx="2171">
                  <c:v>2.6139999999999999</c:v>
                </c:pt>
                <c:pt idx="2172">
                  <c:v>2.5710000000000002</c:v>
                </c:pt>
                <c:pt idx="2173">
                  <c:v>2.7090000000000001</c:v>
                </c:pt>
                <c:pt idx="2174">
                  <c:v>2.742</c:v>
                </c:pt>
                <c:pt idx="2175">
                  <c:v>2.831</c:v>
                </c:pt>
                <c:pt idx="2176">
                  <c:v>2.7850000000000001</c:v>
                </c:pt>
                <c:pt idx="2177">
                  <c:v>2.6739999999999999</c:v>
                </c:pt>
                <c:pt idx="2178">
                  <c:v>2.6909999999999998</c:v>
                </c:pt>
                <c:pt idx="2179">
                  <c:v>2.734</c:v>
                </c:pt>
                <c:pt idx="2180">
                  <c:v>2.72</c:v>
                </c:pt>
                <c:pt idx="2181">
                  <c:v>2.754</c:v>
                </c:pt>
                <c:pt idx="2182">
                  <c:v>2.6739999999999999</c:v>
                </c:pt>
                <c:pt idx="2183">
                  <c:v>2.5310000000000001</c:v>
                </c:pt>
                <c:pt idx="2184">
                  <c:v>2.5430000000000001</c:v>
                </c:pt>
                <c:pt idx="2185">
                  <c:v>2.5150000000000001</c:v>
                </c:pt>
                <c:pt idx="2186">
                  <c:v>2.411</c:v>
                </c:pt>
                <c:pt idx="2187">
                  <c:v>2.2770000000000001</c:v>
                </c:pt>
                <c:pt idx="2188">
                  <c:v>2.254</c:v>
                </c:pt>
                <c:pt idx="2189">
                  <c:v>2.1110000000000002</c:v>
                </c:pt>
                <c:pt idx="2190">
                  <c:v>2.008</c:v>
                </c:pt>
                <c:pt idx="2191">
                  <c:v>1.8540000000000001</c:v>
                </c:pt>
                <c:pt idx="2192">
                  <c:v>1.7150000000000001</c:v>
                </c:pt>
                <c:pt idx="2193">
                  <c:v>1.534</c:v>
                </c:pt>
                <c:pt idx="2194">
                  <c:v>1.385</c:v>
                </c:pt>
                <c:pt idx="2195">
                  <c:v>1.337</c:v>
                </c:pt>
                <c:pt idx="2196">
                  <c:v>1.24</c:v>
                </c:pt>
                <c:pt idx="2197">
                  <c:v>1.1419999999999999</c:v>
                </c:pt>
                <c:pt idx="2198">
                  <c:v>1.07</c:v>
                </c:pt>
                <c:pt idx="2199">
                  <c:v>1.0569999999999999</c:v>
                </c:pt>
                <c:pt idx="2200">
                  <c:v>1.032</c:v>
                </c:pt>
                <c:pt idx="2201">
                  <c:v>1.048</c:v>
                </c:pt>
                <c:pt idx="2202">
                  <c:v>1.0429999999999999</c:v>
                </c:pt>
                <c:pt idx="2203">
                  <c:v>1.0569999999999999</c:v>
                </c:pt>
                <c:pt idx="2204">
                  <c:v>0.98699999999999999</c:v>
                </c:pt>
                <c:pt idx="2205">
                  <c:v>0.95299999999999996</c:v>
                </c:pt>
                <c:pt idx="2206">
                  <c:v>0.94299999999999995</c:v>
                </c:pt>
                <c:pt idx="2207">
                  <c:v>0.93200000000000005</c:v>
                </c:pt>
                <c:pt idx="2208">
                  <c:v>0.92400000000000004</c:v>
                </c:pt>
                <c:pt idx="2209">
                  <c:v>0.89900000000000002</c:v>
                </c:pt>
                <c:pt idx="2210">
                  <c:v>0.85699999999999998</c:v>
                </c:pt>
                <c:pt idx="2211">
                  <c:v>0.84799999999999998</c:v>
                </c:pt>
                <c:pt idx="2212">
                  <c:v>0.84399999999999997</c:v>
                </c:pt>
                <c:pt idx="2213">
                  <c:v>0.83</c:v>
                </c:pt>
                <c:pt idx="2214">
                  <c:v>0.85599999999999998</c:v>
                </c:pt>
                <c:pt idx="2215">
                  <c:v>0.85499999999999998</c:v>
                </c:pt>
                <c:pt idx="2216">
                  <c:v>0.86799999999999999</c:v>
                </c:pt>
                <c:pt idx="2217">
                  <c:v>0.86799999999999999</c:v>
                </c:pt>
                <c:pt idx="2218">
                  <c:v>0.86799999999999999</c:v>
                </c:pt>
                <c:pt idx="2219">
                  <c:v>0.84299999999999997</c:v>
                </c:pt>
                <c:pt idx="2220">
                  <c:v>0.82299999999999995</c:v>
                </c:pt>
                <c:pt idx="2221">
                  <c:v>0.83599999999999997</c:v>
                </c:pt>
                <c:pt idx="2222">
                  <c:v>0.84799999999999998</c:v>
                </c:pt>
                <c:pt idx="2223">
                  <c:v>0.85</c:v>
                </c:pt>
                <c:pt idx="2224">
                  <c:v>0.83499999999999996</c:v>
                </c:pt>
                <c:pt idx="2225">
                  <c:v>0.84399999999999997</c:v>
                </c:pt>
                <c:pt idx="2226">
                  <c:v>0.81399999999999995</c:v>
                </c:pt>
                <c:pt idx="2227">
                  <c:v>0.80400000000000005</c:v>
                </c:pt>
                <c:pt idx="2228">
                  <c:v>0.78400000000000003</c:v>
                </c:pt>
                <c:pt idx="2229">
                  <c:v>0.80400000000000005</c:v>
                </c:pt>
                <c:pt idx="2230">
                  <c:v>0.77900000000000003</c:v>
                </c:pt>
                <c:pt idx="2231">
                  <c:v>0.81299999999999994</c:v>
                </c:pt>
                <c:pt idx="2232">
                  <c:v>0.83699999999999997</c:v>
                </c:pt>
                <c:pt idx="2233">
                  <c:v>0.84799999999999998</c:v>
                </c:pt>
                <c:pt idx="2234">
                  <c:v>0.84699999999999998</c:v>
                </c:pt>
                <c:pt idx="2235">
                  <c:v>0.84699999999999998</c:v>
                </c:pt>
                <c:pt idx="2236">
                  <c:v>0.872</c:v>
                </c:pt>
                <c:pt idx="2237">
                  <c:v>0.90100000000000002</c:v>
                </c:pt>
                <c:pt idx="2238">
                  <c:v>0.88400000000000001</c:v>
                </c:pt>
                <c:pt idx="2239">
                  <c:v>0.82099999999999995</c:v>
                </c:pt>
                <c:pt idx="2240">
                  <c:v>0.83599999999999997</c:v>
                </c:pt>
                <c:pt idx="2241">
                  <c:v>0.89100000000000001</c:v>
                </c:pt>
                <c:pt idx="2242">
                  <c:v>0.97299999999999998</c:v>
                </c:pt>
                <c:pt idx="2243">
                  <c:v>1.115</c:v>
                </c:pt>
                <c:pt idx="2244">
                  <c:v>1.2949999999999999</c:v>
                </c:pt>
                <c:pt idx="2245">
                  <c:v>1.43</c:v>
                </c:pt>
                <c:pt idx="2246">
                  <c:v>1.4930000000000001</c:v>
                </c:pt>
                <c:pt idx="2247">
                  <c:v>1.6279999999999999</c:v>
                </c:pt>
                <c:pt idx="2248">
                  <c:v>1.7110000000000001</c:v>
                </c:pt>
                <c:pt idx="2249">
                  <c:v>1.841</c:v>
                </c:pt>
                <c:pt idx="2250">
                  <c:v>2.0339999999999998</c:v>
                </c:pt>
                <c:pt idx="2251">
                  <c:v>1.929</c:v>
                </c:pt>
                <c:pt idx="2252">
                  <c:v>1.9750000000000001</c:v>
                </c:pt>
                <c:pt idx="2253">
                  <c:v>2.181</c:v>
                </c:pt>
                <c:pt idx="2254">
                  <c:v>2.355</c:v>
                </c:pt>
                <c:pt idx="2255">
                  <c:v>2.488</c:v>
                </c:pt>
                <c:pt idx="2256">
                  <c:v>2.4700000000000002</c:v>
                </c:pt>
                <c:pt idx="2257">
                  <c:v>2.4380000000000002</c:v>
                </c:pt>
                <c:pt idx="2258">
                  <c:v>2.4390000000000001</c:v>
                </c:pt>
                <c:pt idx="2259">
                  <c:v>2.4369999999999998</c:v>
                </c:pt>
                <c:pt idx="2260">
                  <c:v>2.5830000000000002</c:v>
                </c:pt>
                <c:pt idx="2261">
                  <c:v>2.7320000000000002</c:v>
                </c:pt>
                <c:pt idx="2262">
                  <c:v>2.7389999999999999</c:v>
                </c:pt>
                <c:pt idx="2263">
                  <c:v>2.798</c:v>
                </c:pt>
                <c:pt idx="2264">
                  <c:v>2.802</c:v>
                </c:pt>
                <c:pt idx="2265">
                  <c:v>2.8959999999999999</c:v>
                </c:pt>
                <c:pt idx="2266">
                  <c:v>2.9769999999999999</c:v>
                </c:pt>
                <c:pt idx="2267">
                  <c:v>2.9209999999999998</c:v>
                </c:pt>
                <c:pt idx="2268">
                  <c:v>3.0259999999999998</c:v>
                </c:pt>
                <c:pt idx="2269">
                  <c:v>3.0430000000000001</c:v>
                </c:pt>
                <c:pt idx="2270">
                  <c:v>3.0129999999999999</c:v>
                </c:pt>
                <c:pt idx="2271">
                  <c:v>2.9649999999999999</c:v>
                </c:pt>
                <c:pt idx="2272">
                  <c:v>3.1080000000000001</c:v>
                </c:pt>
                <c:pt idx="2273">
                  <c:v>3.0859999999999999</c:v>
                </c:pt>
                <c:pt idx="2274">
                  <c:v>3.0640000000000001</c:v>
                </c:pt>
                <c:pt idx="2275">
                  <c:v>3.0760000000000001</c:v>
                </c:pt>
                <c:pt idx="2276">
                  <c:v>3.0449999999999999</c:v>
                </c:pt>
                <c:pt idx="2277">
                  <c:v>2.9660000000000002</c:v>
                </c:pt>
                <c:pt idx="2278">
                  <c:v>2.93</c:v>
                </c:pt>
                <c:pt idx="2279">
                  <c:v>2.9460000000000002</c:v>
                </c:pt>
                <c:pt idx="2280">
                  <c:v>2.8740000000000001</c:v>
                </c:pt>
                <c:pt idx="2281">
                  <c:v>2.9169999999999998</c:v>
                </c:pt>
                <c:pt idx="2282">
                  <c:v>3.0230000000000001</c:v>
                </c:pt>
                <c:pt idx="2283">
                  <c:v>2.9609999999999999</c:v>
                </c:pt>
                <c:pt idx="2284">
                  <c:v>3.0449999999999999</c:v>
                </c:pt>
                <c:pt idx="2285">
                  <c:v>3.085</c:v>
                </c:pt>
                <c:pt idx="2286">
                  <c:v>3.0230000000000001</c:v>
                </c:pt>
                <c:pt idx="2287">
                  <c:v>3.0219999999999998</c:v>
                </c:pt>
                <c:pt idx="2288">
                  <c:v>3.0209999999999999</c:v>
                </c:pt>
                <c:pt idx="2289">
                  <c:v>3.0070000000000001</c:v>
                </c:pt>
                <c:pt idx="2290">
                  <c:v>3.0150000000000001</c:v>
                </c:pt>
                <c:pt idx="2291">
                  <c:v>3.04</c:v>
                </c:pt>
                <c:pt idx="2292">
                  <c:v>2.9790000000000001</c:v>
                </c:pt>
                <c:pt idx="2293">
                  <c:v>2.9860000000000002</c:v>
                </c:pt>
                <c:pt idx="2294">
                  <c:v>2.9279999999999999</c:v>
                </c:pt>
                <c:pt idx="2295">
                  <c:v>2.9359999999999999</c:v>
                </c:pt>
                <c:pt idx="2296">
                  <c:v>2.93</c:v>
                </c:pt>
                <c:pt idx="2297">
                  <c:v>2.8460000000000001</c:v>
                </c:pt>
                <c:pt idx="2298">
                  <c:v>2.7450000000000001</c:v>
                </c:pt>
                <c:pt idx="2299">
                  <c:v>2.7549999999999999</c:v>
                </c:pt>
                <c:pt idx="2300">
                  <c:v>2.7930000000000001</c:v>
                </c:pt>
                <c:pt idx="2301">
                  <c:v>2.8410000000000002</c:v>
                </c:pt>
                <c:pt idx="2302">
                  <c:v>2.8639999999999999</c:v>
                </c:pt>
                <c:pt idx="2303">
                  <c:v>2.871</c:v>
                </c:pt>
                <c:pt idx="2304">
                  <c:v>2.843</c:v>
                </c:pt>
                <c:pt idx="2305">
                  <c:v>2.7730000000000001</c:v>
                </c:pt>
                <c:pt idx="2306">
                  <c:v>2.7</c:v>
                </c:pt>
                <c:pt idx="2307">
                  <c:v>2.6459999999999999</c:v>
                </c:pt>
                <c:pt idx="2308">
                  <c:v>2.589</c:v>
                </c:pt>
                <c:pt idx="2309">
                  <c:v>2.552</c:v>
                </c:pt>
                <c:pt idx="2310">
                  <c:v>2.4889999999999999</c:v>
                </c:pt>
                <c:pt idx="2311">
                  <c:v>2.5569999999999999</c:v>
                </c:pt>
                <c:pt idx="2312">
                  <c:v>2.7639999999999998</c:v>
                </c:pt>
                <c:pt idx="2313">
                  <c:v>2.84</c:v>
                </c:pt>
                <c:pt idx="2314">
                  <c:v>2.78</c:v>
                </c:pt>
                <c:pt idx="2315">
                  <c:v>2.7549999999999999</c:v>
                </c:pt>
                <c:pt idx="2316">
                  <c:v>2.74</c:v>
                </c:pt>
                <c:pt idx="2317">
                  <c:v>2.75</c:v>
                </c:pt>
                <c:pt idx="2318">
                  <c:v>2.7149999999999999</c:v>
                </c:pt>
                <c:pt idx="2319">
                  <c:v>2.7029999999999998</c:v>
                </c:pt>
                <c:pt idx="2320">
                  <c:v>2.7120000000000002</c:v>
                </c:pt>
                <c:pt idx="2321">
                  <c:v>2.7440000000000002</c:v>
                </c:pt>
                <c:pt idx="2322">
                  <c:v>2.722</c:v>
                </c:pt>
                <c:pt idx="2323">
                  <c:v>2.7029999999999998</c:v>
                </c:pt>
                <c:pt idx="2324">
                  <c:v>2.7250000000000001</c:v>
                </c:pt>
                <c:pt idx="2325">
                  <c:v>2.7759999999999998</c:v>
                </c:pt>
                <c:pt idx="2326">
                  <c:v>2.7669999999999999</c:v>
                </c:pt>
                <c:pt idx="2327">
                  <c:v>2.754</c:v>
                </c:pt>
                <c:pt idx="2328">
                  <c:v>2.7149999999999999</c:v>
                </c:pt>
                <c:pt idx="2329">
                  <c:v>2.786</c:v>
                </c:pt>
                <c:pt idx="2330">
                  <c:v>2.9420000000000002</c:v>
                </c:pt>
                <c:pt idx="2331">
                  <c:v>2.9929999999999999</c:v>
                </c:pt>
                <c:pt idx="2332">
                  <c:v>2.9279999999999999</c:v>
                </c:pt>
                <c:pt idx="2333">
                  <c:v>3.0649999999999999</c:v>
                </c:pt>
                <c:pt idx="2334">
                  <c:v>3.1419999999999999</c:v>
                </c:pt>
                <c:pt idx="2335">
                  <c:v>3.2080000000000002</c:v>
                </c:pt>
                <c:pt idx="2336">
                  <c:v>3.2050000000000001</c:v>
                </c:pt>
                <c:pt idx="2337">
                  <c:v>3.1779999999999999</c:v>
                </c:pt>
                <c:pt idx="2338">
                  <c:v>3.125</c:v>
                </c:pt>
                <c:pt idx="2339">
                  <c:v>3.177</c:v>
                </c:pt>
                <c:pt idx="2340">
                  <c:v>3.2570000000000001</c:v>
                </c:pt>
                <c:pt idx="2341">
                  <c:v>3.3140000000000001</c:v>
                </c:pt>
                <c:pt idx="2342">
                  <c:v>3.3149999999999999</c:v>
                </c:pt>
                <c:pt idx="2343">
                  <c:v>3.3149999999999999</c:v>
                </c:pt>
                <c:pt idx="2344">
                  <c:v>3.2989999999999999</c:v>
                </c:pt>
                <c:pt idx="2345">
                  <c:v>3.3519999999999999</c:v>
                </c:pt>
                <c:pt idx="2346">
                  <c:v>3.3690000000000002</c:v>
                </c:pt>
                <c:pt idx="2347">
                  <c:v>3.3860000000000001</c:v>
                </c:pt>
                <c:pt idx="2348">
                  <c:v>3.4420000000000002</c:v>
                </c:pt>
                <c:pt idx="2349">
                  <c:v>3.4289999999999998</c:v>
                </c:pt>
                <c:pt idx="2350">
                  <c:v>3.3719999999999999</c:v>
                </c:pt>
                <c:pt idx="2351">
                  <c:v>3.3180000000000001</c:v>
                </c:pt>
                <c:pt idx="2352">
                  <c:v>3.2629999999999999</c:v>
                </c:pt>
                <c:pt idx="2353">
                  <c:v>3.2639999999999998</c:v>
                </c:pt>
                <c:pt idx="2354">
                  <c:v>3.2290000000000001</c:v>
                </c:pt>
                <c:pt idx="2355">
                  <c:v>3.125</c:v>
                </c:pt>
                <c:pt idx="2356">
                  <c:v>2.9740000000000002</c:v>
                </c:pt>
                <c:pt idx="2357">
                  <c:v>2.887</c:v>
                </c:pt>
                <c:pt idx="2358">
                  <c:v>2.8879999999999999</c:v>
                </c:pt>
                <c:pt idx="2359">
                  <c:v>2.6720000000000002</c:v>
                </c:pt>
                <c:pt idx="2360">
                  <c:v>2.5419999999999998</c:v>
                </c:pt>
                <c:pt idx="2361">
                  <c:v>2.4870000000000001</c:v>
                </c:pt>
                <c:pt idx="2362">
                  <c:v>2.3759999999999999</c:v>
                </c:pt>
                <c:pt idx="2363">
                  <c:v>2.3719999999999999</c:v>
                </c:pt>
                <c:pt idx="2364">
                  <c:v>2.2959999999999998</c:v>
                </c:pt>
                <c:pt idx="2365">
                  <c:v>2.262</c:v>
                </c:pt>
                <c:pt idx="2366">
                  <c:v>2.2839999999999998</c:v>
                </c:pt>
                <c:pt idx="2367">
                  <c:v>2.2869999999999999</c:v>
                </c:pt>
                <c:pt idx="2368">
                  <c:v>2.351</c:v>
                </c:pt>
                <c:pt idx="2369">
                  <c:v>2.3980000000000001</c:v>
                </c:pt>
                <c:pt idx="2370">
                  <c:v>2.3079999999999998</c:v>
                </c:pt>
                <c:pt idx="2371">
                  <c:v>2.343</c:v>
                </c:pt>
                <c:pt idx="2372">
                  <c:v>2.3119999999999998</c:v>
                </c:pt>
                <c:pt idx="2373">
                  <c:v>2.2709999999999999</c:v>
                </c:pt>
                <c:pt idx="2374">
                  <c:v>2.173</c:v>
                </c:pt>
                <c:pt idx="2375">
                  <c:v>2.2109999999999999</c:v>
                </c:pt>
                <c:pt idx="2376">
                  <c:v>2.1579999999999999</c:v>
                </c:pt>
                <c:pt idx="2377">
                  <c:v>2.141</c:v>
                </c:pt>
                <c:pt idx="2378">
                  <c:v>2.0760000000000001</c:v>
                </c:pt>
                <c:pt idx="2379">
                  <c:v>2</c:v>
                </c:pt>
                <c:pt idx="2380">
                  <c:v>1.92</c:v>
                </c:pt>
                <c:pt idx="2381">
                  <c:v>1.849</c:v>
                </c:pt>
                <c:pt idx="2382">
                  <c:v>1.833</c:v>
                </c:pt>
                <c:pt idx="2383">
                  <c:v>1.7529999999999999</c:v>
                </c:pt>
                <c:pt idx="2384">
                  <c:v>1.712</c:v>
                </c:pt>
                <c:pt idx="2385">
                  <c:v>1.625</c:v>
                </c:pt>
                <c:pt idx="2386">
                  <c:v>1.5429999999999999</c:v>
                </c:pt>
                <c:pt idx="2387">
                  <c:v>1.4410000000000001</c:v>
                </c:pt>
                <c:pt idx="2388">
                  <c:v>1.393</c:v>
                </c:pt>
                <c:pt idx="2389">
                  <c:v>1.3129999999999999</c:v>
                </c:pt>
                <c:pt idx="2390">
                  <c:v>1.262</c:v>
                </c:pt>
                <c:pt idx="2391">
                  <c:v>1.246</c:v>
                </c:pt>
                <c:pt idx="2392">
                  <c:v>1.1919999999999999</c:v>
                </c:pt>
                <c:pt idx="2393">
                  <c:v>1.2010000000000001</c:v>
                </c:pt>
                <c:pt idx="2394">
                  <c:v>1.139</c:v>
                </c:pt>
                <c:pt idx="2395">
                  <c:v>1.081</c:v>
                </c:pt>
                <c:pt idx="2396">
                  <c:v>1.069</c:v>
                </c:pt>
                <c:pt idx="2397">
                  <c:v>1.091</c:v>
                </c:pt>
                <c:pt idx="2398">
                  <c:v>1.081</c:v>
                </c:pt>
                <c:pt idx="2399">
                  <c:v>1.032</c:v>
                </c:pt>
                <c:pt idx="2400">
                  <c:v>0.99299999999999999</c:v>
                </c:pt>
                <c:pt idx="2401">
                  <c:v>0.98399999999999999</c:v>
                </c:pt>
                <c:pt idx="2402">
                  <c:v>1.022</c:v>
                </c:pt>
                <c:pt idx="2403">
                  <c:v>0.98799999999999999</c:v>
                </c:pt>
                <c:pt idx="2404">
                  <c:v>0.97299999999999998</c:v>
                </c:pt>
                <c:pt idx="2405">
                  <c:v>0.97799999999999998</c:v>
                </c:pt>
                <c:pt idx="2406">
                  <c:v>0.94499999999999995</c:v>
                </c:pt>
                <c:pt idx="2407">
                  <c:v>0.93300000000000005</c:v>
                </c:pt>
                <c:pt idx="2408">
                  <c:v>0.93500000000000005</c:v>
                </c:pt>
                <c:pt idx="2409">
                  <c:v>0.94699999999999995</c:v>
                </c:pt>
                <c:pt idx="2410">
                  <c:v>0.92500000000000004</c:v>
                </c:pt>
                <c:pt idx="2411">
                  <c:v>0.89100000000000001</c:v>
                </c:pt>
                <c:pt idx="2412">
                  <c:v>0.86899999999999999</c:v>
                </c:pt>
                <c:pt idx="2413">
                  <c:v>0.82699999999999996</c:v>
                </c:pt>
                <c:pt idx="2414">
                  <c:v>0.81499999999999995</c:v>
                </c:pt>
                <c:pt idx="2415">
                  <c:v>0.85699999999999998</c:v>
                </c:pt>
                <c:pt idx="2416">
                  <c:v>0.85899999999999999</c:v>
                </c:pt>
                <c:pt idx="2417">
                  <c:v>0.82799999999999996</c:v>
                </c:pt>
                <c:pt idx="2418">
                  <c:v>0.81499999999999995</c:v>
                </c:pt>
                <c:pt idx="2419">
                  <c:v>0.751</c:v>
                </c:pt>
                <c:pt idx="2420">
                  <c:v>0.70399999999999996</c:v>
                </c:pt>
                <c:pt idx="2421">
                  <c:v>0.66100000000000003</c:v>
                </c:pt>
                <c:pt idx="2422">
                  <c:v>0.59699999999999998</c:v>
                </c:pt>
                <c:pt idx="2423">
                  <c:v>0.54600000000000004</c:v>
                </c:pt>
                <c:pt idx="2424">
                  <c:v>0.504</c:v>
                </c:pt>
                <c:pt idx="2425">
                  <c:v>0.45800000000000002</c:v>
                </c:pt>
                <c:pt idx="2426">
                  <c:v>0.43099999999999999</c:v>
                </c:pt>
                <c:pt idx="2427">
                  <c:v>0.378</c:v>
                </c:pt>
                <c:pt idx="2428">
                  <c:v>0.34399999999999997</c:v>
                </c:pt>
                <c:pt idx="2429">
                  <c:v>0.31</c:v>
                </c:pt>
                <c:pt idx="2430">
                  <c:v>0.28100000000000003</c:v>
                </c:pt>
                <c:pt idx="2431">
                  <c:v>0.23300000000000001</c:v>
                </c:pt>
                <c:pt idx="2432">
                  <c:v>0.191</c:v>
                </c:pt>
                <c:pt idx="2433">
                  <c:v>0.17799999999999999</c:v>
                </c:pt>
                <c:pt idx="2434">
                  <c:v>0.17100000000000001</c:v>
                </c:pt>
                <c:pt idx="2435">
                  <c:v>0.17299999999999999</c:v>
                </c:pt>
                <c:pt idx="2436">
                  <c:v>0.184</c:v>
                </c:pt>
                <c:pt idx="2437">
                  <c:v>0.17699999999999999</c:v>
                </c:pt>
                <c:pt idx="2438">
                  <c:v>0.21</c:v>
                </c:pt>
                <c:pt idx="2439">
                  <c:v>0.20699999999999999</c:v>
                </c:pt>
                <c:pt idx="2440">
                  <c:v>0.19700000000000001</c:v>
                </c:pt>
                <c:pt idx="2441">
                  <c:v>0.188</c:v>
                </c:pt>
                <c:pt idx="2442">
                  <c:v>0.20200000000000001</c:v>
                </c:pt>
                <c:pt idx="2443">
                  <c:v>0.19400000000000001</c:v>
                </c:pt>
                <c:pt idx="2444">
                  <c:v>0.192</c:v>
                </c:pt>
                <c:pt idx="2445">
                  <c:v>0.20799999999999999</c:v>
                </c:pt>
                <c:pt idx="2446">
                  <c:v>0.19500000000000001</c:v>
                </c:pt>
                <c:pt idx="2447">
                  <c:v>0.192</c:v>
                </c:pt>
                <c:pt idx="2448">
                  <c:v>0.21099999999999999</c:v>
                </c:pt>
                <c:pt idx="2449">
                  <c:v>0.193</c:v>
                </c:pt>
                <c:pt idx="2450">
                  <c:v>0.21</c:v>
                </c:pt>
                <c:pt idx="2451">
                  <c:v>0.20599999999999999</c:v>
                </c:pt>
                <c:pt idx="2452">
                  <c:v>0.215</c:v>
                </c:pt>
                <c:pt idx="2453">
                  <c:v>0.218</c:v>
                </c:pt>
                <c:pt idx="2454">
                  <c:v>0.20599999999999999</c:v>
                </c:pt>
                <c:pt idx="2455">
                  <c:v>0.19400000000000001</c:v>
                </c:pt>
                <c:pt idx="2456">
                  <c:v>0.193</c:v>
                </c:pt>
                <c:pt idx="2457">
                  <c:v>0.17599999999999999</c:v>
                </c:pt>
                <c:pt idx="2458">
                  <c:v>0.17599999999999999</c:v>
                </c:pt>
                <c:pt idx="2459">
                  <c:v>0.17799999999999999</c:v>
                </c:pt>
                <c:pt idx="2460">
                  <c:v>0.185</c:v>
                </c:pt>
                <c:pt idx="2461">
                  <c:v>0.16900000000000001</c:v>
                </c:pt>
                <c:pt idx="2462">
                  <c:v>0.17899999999999999</c:v>
                </c:pt>
                <c:pt idx="2463">
                  <c:v>0.186</c:v>
                </c:pt>
                <c:pt idx="2464">
                  <c:v>0.19400000000000001</c:v>
                </c:pt>
                <c:pt idx="2465">
                  <c:v>0.20599999999999999</c:v>
                </c:pt>
                <c:pt idx="2466">
                  <c:v>0.17699999999999999</c:v>
                </c:pt>
                <c:pt idx="2467">
                  <c:v>0.17399999999999999</c:v>
                </c:pt>
                <c:pt idx="2468">
                  <c:v>0.16300000000000001</c:v>
                </c:pt>
                <c:pt idx="2469">
                  <c:v>0.155</c:v>
                </c:pt>
                <c:pt idx="2470">
                  <c:v>0.17</c:v>
                </c:pt>
                <c:pt idx="2471">
                  <c:v>0.16800000000000001</c:v>
                </c:pt>
                <c:pt idx="2472">
                  <c:v>0.17599999999999999</c:v>
                </c:pt>
                <c:pt idx="2473">
                  <c:v>0.16400000000000001</c:v>
                </c:pt>
                <c:pt idx="2474">
                  <c:v>0.16600000000000001</c:v>
                </c:pt>
                <c:pt idx="2475">
                  <c:v>0.17100000000000001</c:v>
                </c:pt>
                <c:pt idx="2476">
                  <c:v>0.189</c:v>
                </c:pt>
                <c:pt idx="2477">
                  <c:v>0.185</c:v>
                </c:pt>
                <c:pt idx="2478">
                  <c:v>0.186</c:v>
                </c:pt>
                <c:pt idx="2479">
                  <c:v>0.185</c:v>
                </c:pt>
                <c:pt idx="2480">
                  <c:v>0.191</c:v>
                </c:pt>
                <c:pt idx="2481">
                  <c:v>0.182</c:v>
                </c:pt>
                <c:pt idx="2482">
                  <c:v>0.19800000000000001</c:v>
                </c:pt>
                <c:pt idx="2483">
                  <c:v>0.21</c:v>
                </c:pt>
                <c:pt idx="2484">
                  <c:v>0.214</c:v>
                </c:pt>
                <c:pt idx="2485">
                  <c:v>0.22500000000000001</c:v>
                </c:pt>
                <c:pt idx="2486">
                  <c:v>0.23899999999999999</c:v>
                </c:pt>
                <c:pt idx="2487">
                  <c:v>0.246</c:v>
                </c:pt>
                <c:pt idx="2488">
                  <c:v>0.248</c:v>
                </c:pt>
                <c:pt idx="2489">
                  <c:v>0.24099999999999999</c:v>
                </c:pt>
                <c:pt idx="2490">
                  <c:v>0.24199999999999999</c:v>
                </c:pt>
                <c:pt idx="2491">
                  <c:v>0.24199999999999999</c:v>
                </c:pt>
                <c:pt idx="2492">
                  <c:v>0.23699999999999999</c:v>
                </c:pt>
                <c:pt idx="2493">
                  <c:v>0.246</c:v>
                </c:pt>
                <c:pt idx="2494">
                  <c:v>0.26300000000000001</c:v>
                </c:pt>
                <c:pt idx="2495">
                  <c:v>0.26</c:v>
                </c:pt>
                <c:pt idx="2496">
                  <c:v>0.27200000000000002</c:v>
                </c:pt>
                <c:pt idx="2497">
                  <c:v>0.27400000000000002</c:v>
                </c:pt>
                <c:pt idx="2498">
                  <c:v>0.27500000000000002</c:v>
                </c:pt>
                <c:pt idx="2499">
                  <c:v>0.28499999999999998</c:v>
                </c:pt>
                <c:pt idx="2500">
                  <c:v>0.29499999999999998</c:v>
                </c:pt>
                <c:pt idx="2501">
                  <c:v>0.30399999999999999</c:v>
                </c:pt>
                <c:pt idx="2502">
                  <c:v>0.311</c:v>
                </c:pt>
                <c:pt idx="2503">
                  <c:v>0.29899999999999999</c:v>
                </c:pt>
                <c:pt idx="2504">
                  <c:v>0.307</c:v>
                </c:pt>
                <c:pt idx="2505">
                  <c:v>0.311</c:v>
                </c:pt>
                <c:pt idx="2506">
                  <c:v>0.29499999999999998</c:v>
                </c:pt>
                <c:pt idx="2507">
                  <c:v>0.29699999999999999</c:v>
                </c:pt>
                <c:pt idx="2508">
                  <c:v>0.29099999999999998</c:v>
                </c:pt>
                <c:pt idx="2509">
                  <c:v>0.30399999999999999</c:v>
                </c:pt>
                <c:pt idx="2510">
                  <c:v>0.32700000000000001</c:v>
                </c:pt>
                <c:pt idx="2511">
                  <c:v>0.32400000000000001</c:v>
                </c:pt>
                <c:pt idx="2512">
                  <c:v>0.32900000000000001</c:v>
                </c:pt>
                <c:pt idx="2513">
                  <c:v>0.313</c:v>
                </c:pt>
                <c:pt idx="2514">
                  <c:v>0.313</c:v>
                </c:pt>
                <c:pt idx="2515">
                  <c:v>0.314</c:v>
                </c:pt>
                <c:pt idx="2516">
                  <c:v>0.317</c:v>
                </c:pt>
                <c:pt idx="2517">
                  <c:v>0.307</c:v>
                </c:pt>
                <c:pt idx="2518">
                  <c:v>0.312</c:v>
                </c:pt>
                <c:pt idx="2519">
                  <c:v>0.33100000000000002</c:v>
                </c:pt>
                <c:pt idx="2520">
                  <c:v>0.33400000000000002</c:v>
                </c:pt>
                <c:pt idx="2521">
                  <c:v>0.31</c:v>
                </c:pt>
                <c:pt idx="2522">
                  <c:v>0.3</c:v>
                </c:pt>
                <c:pt idx="2523">
                  <c:v>0.28399999999999997</c:v>
                </c:pt>
                <c:pt idx="2524">
                  <c:v>0.26500000000000001</c:v>
                </c:pt>
                <c:pt idx="2525">
                  <c:v>0.247</c:v>
                </c:pt>
                <c:pt idx="2526">
                  <c:v>0.22500000000000001</c:v>
                </c:pt>
                <c:pt idx="2527">
                  <c:v>0.20499999999999999</c:v>
                </c:pt>
                <c:pt idx="2528">
                  <c:v>0.20699999999999999</c:v>
                </c:pt>
                <c:pt idx="2529">
                  <c:v>0.17499999999999999</c:v>
                </c:pt>
                <c:pt idx="2530">
                  <c:v>0.17799999999999999</c:v>
                </c:pt>
                <c:pt idx="2531">
                  <c:v>0.17499999999999999</c:v>
                </c:pt>
                <c:pt idx="2532">
                  <c:v>0.188</c:v>
                </c:pt>
                <c:pt idx="2533">
                  <c:v>0.24199999999999999</c:v>
                </c:pt>
                <c:pt idx="2534">
                  <c:v>0.27900000000000003</c:v>
                </c:pt>
                <c:pt idx="2535">
                  <c:v>0.33900000000000002</c:v>
                </c:pt>
                <c:pt idx="2536">
                  <c:v>0.42799999999999999</c:v>
                </c:pt>
                <c:pt idx="2537">
                  <c:v>0.46700000000000003</c:v>
                </c:pt>
                <c:pt idx="2538">
                  <c:v>0.48099999999999998</c:v>
                </c:pt>
                <c:pt idx="2539">
                  <c:v>0.5</c:v>
                </c:pt>
                <c:pt idx="2540">
                  <c:v>0.52200000000000002</c:v>
                </c:pt>
                <c:pt idx="2541">
                  <c:v>0.50700000000000001</c:v>
                </c:pt>
                <c:pt idx="2542">
                  <c:v>0.496</c:v>
                </c:pt>
                <c:pt idx="2543">
                  <c:v>0.54400000000000004</c:v>
                </c:pt>
                <c:pt idx="2544">
                  <c:v>0.55300000000000005</c:v>
                </c:pt>
                <c:pt idx="2545">
                  <c:v>0.57999999999999996</c:v>
                </c:pt>
                <c:pt idx="2546">
                  <c:v>0.6</c:v>
                </c:pt>
                <c:pt idx="2547">
                  <c:v>0.63300000000000001</c:v>
                </c:pt>
                <c:pt idx="2548">
                  <c:v>0.66200000000000003</c:v>
                </c:pt>
                <c:pt idx="2549">
                  <c:v>0.69599999999999995</c:v>
                </c:pt>
                <c:pt idx="2550">
                  <c:v>0.76400000000000001</c:v>
                </c:pt>
                <c:pt idx="2551">
                  <c:v>0.85699999999999998</c:v>
                </c:pt>
                <c:pt idx="2552">
                  <c:v>0.90600000000000003</c:v>
                </c:pt>
                <c:pt idx="2553">
                  <c:v>0.98399999999999999</c:v>
                </c:pt>
                <c:pt idx="2554">
                  <c:v>1.0569999999999999</c:v>
                </c:pt>
                <c:pt idx="2555">
                  <c:v>1.1279999999999999</c:v>
                </c:pt>
                <c:pt idx="2556">
                  <c:v>1.21</c:v>
                </c:pt>
                <c:pt idx="2557">
                  <c:v>1.288</c:v>
                </c:pt>
                <c:pt idx="2558">
                  <c:v>1.321</c:v>
                </c:pt>
                <c:pt idx="2559">
                  <c:v>1.3640000000000001</c:v>
                </c:pt>
                <c:pt idx="2560">
                  <c:v>1.373</c:v>
                </c:pt>
                <c:pt idx="2561">
                  <c:v>1.41</c:v>
                </c:pt>
                <c:pt idx="2562">
                  <c:v>1.387</c:v>
                </c:pt>
                <c:pt idx="2563">
                  <c:v>1.411</c:v>
                </c:pt>
                <c:pt idx="2564">
                  <c:v>1.3939999999999999</c:v>
                </c:pt>
                <c:pt idx="2565">
                  <c:v>1.486</c:v>
                </c:pt>
                <c:pt idx="2566">
                  <c:v>1.54</c:v>
                </c:pt>
                <c:pt idx="2567">
                  <c:v>1.5249999999999999</c:v>
                </c:pt>
                <c:pt idx="2568">
                  <c:v>1.542</c:v>
                </c:pt>
                <c:pt idx="2569">
                  <c:v>1.49</c:v>
                </c:pt>
                <c:pt idx="2570">
                  <c:v>1.5069999999999999</c:v>
                </c:pt>
                <c:pt idx="2571">
                  <c:v>1.425</c:v>
                </c:pt>
                <c:pt idx="2572">
                  <c:v>1.3380000000000001</c:v>
                </c:pt>
                <c:pt idx="2573">
                  <c:v>1.329</c:v>
                </c:pt>
                <c:pt idx="2574">
                  <c:v>1.284</c:v>
                </c:pt>
                <c:pt idx="2575">
                  <c:v>1.3080000000000001</c:v>
                </c:pt>
                <c:pt idx="2576">
                  <c:v>1.2769999999999999</c:v>
                </c:pt>
                <c:pt idx="2577">
                  <c:v>1.2130000000000001</c:v>
                </c:pt>
                <c:pt idx="2578">
                  <c:v>1.206</c:v>
                </c:pt>
                <c:pt idx="2579">
                  <c:v>1.2649999999999999</c:v>
                </c:pt>
                <c:pt idx="2580">
                  <c:v>1.2430000000000001</c:v>
                </c:pt>
                <c:pt idx="2581">
                  <c:v>1.2789999999999999</c:v>
                </c:pt>
                <c:pt idx="2582">
                  <c:v>1.333</c:v>
                </c:pt>
                <c:pt idx="2583">
                  <c:v>1.3859999999999999</c:v>
                </c:pt>
                <c:pt idx="2584">
                  <c:v>1.4430000000000001</c:v>
                </c:pt>
                <c:pt idx="2585">
                  <c:v>1.482</c:v>
                </c:pt>
                <c:pt idx="2586">
                  <c:v>1.5780000000000001</c:v>
                </c:pt>
                <c:pt idx="2587">
                  <c:v>1.5509999999999999</c:v>
                </c:pt>
                <c:pt idx="2588">
                  <c:v>1.5269999999999999</c:v>
                </c:pt>
                <c:pt idx="2589">
                  <c:v>1.639</c:v>
                </c:pt>
                <c:pt idx="2590">
                  <c:v>1.6970000000000001</c:v>
                </c:pt>
                <c:pt idx="2591">
                  <c:v>1.7589999999999999</c:v>
                </c:pt>
                <c:pt idx="2592">
                  <c:v>1.929</c:v>
                </c:pt>
                <c:pt idx="2593">
                  <c:v>1.946</c:v>
                </c:pt>
                <c:pt idx="2594">
                  <c:v>1.968</c:v>
                </c:pt>
                <c:pt idx="2595">
                  <c:v>1.9510000000000001</c:v>
                </c:pt>
                <c:pt idx="2596">
                  <c:v>1.966</c:v>
                </c:pt>
                <c:pt idx="2597">
                  <c:v>1.9910000000000001</c:v>
                </c:pt>
                <c:pt idx="2598">
                  <c:v>1.9730000000000001</c:v>
                </c:pt>
                <c:pt idx="2599">
                  <c:v>1.861</c:v>
                </c:pt>
                <c:pt idx="2600">
                  <c:v>1.804</c:v>
                </c:pt>
                <c:pt idx="2601">
                  <c:v>1.722</c:v>
                </c:pt>
                <c:pt idx="2602">
                  <c:v>1.7569999999999999</c:v>
                </c:pt>
                <c:pt idx="2603">
                  <c:v>1.7649999999999999</c:v>
                </c:pt>
                <c:pt idx="2604">
                  <c:v>1.7949999999999999</c:v>
                </c:pt>
                <c:pt idx="2605">
                  <c:v>1.768</c:v>
                </c:pt>
                <c:pt idx="2606">
                  <c:v>1.8169999999999999</c:v>
                </c:pt>
                <c:pt idx="2607">
                  <c:v>1.734</c:v>
                </c:pt>
                <c:pt idx="2608">
                  <c:v>1.7370000000000001</c:v>
                </c:pt>
                <c:pt idx="2609">
                  <c:v>1.66</c:v>
                </c:pt>
                <c:pt idx="2610">
                  <c:v>1.64</c:v>
                </c:pt>
                <c:pt idx="2611">
                  <c:v>1.643</c:v>
                </c:pt>
                <c:pt idx="2612">
                  <c:v>1.6619999999999999</c:v>
                </c:pt>
                <c:pt idx="2613">
                  <c:v>1.633</c:v>
                </c:pt>
                <c:pt idx="2614">
                  <c:v>1.7030000000000001</c:v>
                </c:pt>
                <c:pt idx="2615">
                  <c:v>1.7130000000000001</c:v>
                </c:pt>
                <c:pt idx="2616">
                  <c:v>1.64</c:v>
                </c:pt>
                <c:pt idx="2617">
                  <c:v>1.67</c:v>
                </c:pt>
                <c:pt idx="2618">
                  <c:v>1.766</c:v>
                </c:pt>
                <c:pt idx="2619">
                  <c:v>1.8260000000000001</c:v>
                </c:pt>
                <c:pt idx="2620">
                  <c:v>1.9350000000000001</c:v>
                </c:pt>
                <c:pt idx="2621">
                  <c:v>1.9330000000000001</c:v>
                </c:pt>
                <c:pt idx="2622">
                  <c:v>1.9219999999999999</c:v>
                </c:pt>
                <c:pt idx="2623">
                  <c:v>1.9430000000000001</c:v>
                </c:pt>
                <c:pt idx="2624">
                  <c:v>1.8660000000000001</c:v>
                </c:pt>
                <c:pt idx="2625">
                  <c:v>1.796</c:v>
                </c:pt>
                <c:pt idx="2626">
                  <c:v>1.744</c:v>
                </c:pt>
                <c:pt idx="2627">
                  <c:v>1.5880000000000001</c:v>
                </c:pt>
                <c:pt idx="2628">
                  <c:v>1.5429999999999999</c:v>
                </c:pt>
                <c:pt idx="2629">
                  <c:v>1.5449999999999999</c:v>
                </c:pt>
                <c:pt idx="2630">
                  <c:v>1.484</c:v>
                </c:pt>
                <c:pt idx="2631">
                  <c:v>1.478</c:v>
                </c:pt>
                <c:pt idx="2632">
                  <c:v>1.512</c:v>
                </c:pt>
                <c:pt idx="2633">
                  <c:v>1.48</c:v>
                </c:pt>
                <c:pt idx="2634">
                  <c:v>1.421</c:v>
                </c:pt>
                <c:pt idx="2635">
                  <c:v>1.476</c:v>
                </c:pt>
                <c:pt idx="2636">
                  <c:v>1.454</c:v>
                </c:pt>
                <c:pt idx="2637">
                  <c:v>1.4830000000000001</c:v>
                </c:pt>
                <c:pt idx="2638">
                  <c:v>1.4470000000000001</c:v>
                </c:pt>
                <c:pt idx="2639">
                  <c:v>1.448</c:v>
                </c:pt>
                <c:pt idx="2640">
                  <c:v>1.5089999999999999</c:v>
                </c:pt>
                <c:pt idx="2641">
                  <c:v>1.5920000000000001</c:v>
                </c:pt>
                <c:pt idx="2642">
                  <c:v>1.6539999999999999</c:v>
                </c:pt>
                <c:pt idx="2643">
                  <c:v>1.679</c:v>
                </c:pt>
                <c:pt idx="2644">
                  <c:v>1.607</c:v>
                </c:pt>
                <c:pt idx="2645">
                  <c:v>1.619</c:v>
                </c:pt>
                <c:pt idx="2646">
                  <c:v>1.5840000000000001</c:v>
                </c:pt>
                <c:pt idx="2647">
                  <c:v>1.6279999999999999</c:v>
                </c:pt>
                <c:pt idx="2648">
                  <c:v>1.623</c:v>
                </c:pt>
                <c:pt idx="2649">
                  <c:v>1.649</c:v>
                </c:pt>
                <c:pt idx="2650">
                  <c:v>1.641</c:v>
                </c:pt>
                <c:pt idx="2651">
                  <c:v>1.732</c:v>
                </c:pt>
                <c:pt idx="2652">
                  <c:v>1.706</c:v>
                </c:pt>
                <c:pt idx="2653">
                  <c:v>1.7569999999999999</c:v>
                </c:pt>
                <c:pt idx="2654">
                  <c:v>1.76</c:v>
                </c:pt>
                <c:pt idx="2655">
                  <c:v>1.734</c:v>
                </c:pt>
                <c:pt idx="2656">
                  <c:v>1.857</c:v>
                </c:pt>
                <c:pt idx="2657">
                  <c:v>1.847</c:v>
                </c:pt>
                <c:pt idx="2658">
                  <c:v>1.8580000000000001</c:v>
                </c:pt>
                <c:pt idx="2659">
                  <c:v>1.8580000000000001</c:v>
                </c:pt>
                <c:pt idx="2660">
                  <c:v>1.885</c:v>
                </c:pt>
                <c:pt idx="2661">
                  <c:v>1.909</c:v>
                </c:pt>
                <c:pt idx="2662">
                  <c:v>1.8560000000000001</c:v>
                </c:pt>
                <c:pt idx="2663">
                  <c:v>1.77</c:v>
                </c:pt>
                <c:pt idx="2664">
                  <c:v>1.7290000000000001</c:v>
                </c:pt>
                <c:pt idx="2665">
                  <c:v>1.827</c:v>
                </c:pt>
                <c:pt idx="2666">
                  <c:v>1.702</c:v>
                </c:pt>
                <c:pt idx="2667">
                  <c:v>1.613</c:v>
                </c:pt>
                <c:pt idx="2668">
                  <c:v>1.595</c:v>
                </c:pt>
                <c:pt idx="2669">
                  <c:v>1.4970000000000001</c:v>
                </c:pt>
                <c:pt idx="2670">
                  <c:v>1.5960000000000001</c:v>
                </c:pt>
                <c:pt idx="2671">
                  <c:v>1.6579999999999999</c:v>
                </c:pt>
                <c:pt idx="2672">
                  <c:v>1.7210000000000001</c:v>
                </c:pt>
                <c:pt idx="2673">
                  <c:v>1.802</c:v>
                </c:pt>
                <c:pt idx="2674">
                  <c:v>1.9319999999999999</c:v>
                </c:pt>
                <c:pt idx="2675">
                  <c:v>1.9450000000000001</c:v>
                </c:pt>
                <c:pt idx="2676">
                  <c:v>2.0289999999999999</c:v>
                </c:pt>
                <c:pt idx="2677">
                  <c:v>2.1389999999999998</c:v>
                </c:pt>
                <c:pt idx="2678">
                  <c:v>2.306</c:v>
                </c:pt>
                <c:pt idx="2679">
                  <c:v>2.3759999999999999</c:v>
                </c:pt>
                <c:pt idx="2680">
                  <c:v>2.488</c:v>
                </c:pt>
                <c:pt idx="2681">
                  <c:v>2.5640000000000001</c:v>
                </c:pt>
                <c:pt idx="2682">
                  <c:v>2.698</c:v>
                </c:pt>
                <c:pt idx="2683">
                  <c:v>2.5419999999999998</c:v>
                </c:pt>
                <c:pt idx="2684">
                  <c:v>2.5880000000000001</c:v>
                </c:pt>
                <c:pt idx="2685">
                  <c:v>2.617</c:v>
                </c:pt>
                <c:pt idx="2686">
                  <c:v>2.7669999999999999</c:v>
                </c:pt>
                <c:pt idx="2687">
                  <c:v>2.75</c:v>
                </c:pt>
                <c:pt idx="2688">
                  <c:v>2.6909999999999998</c:v>
                </c:pt>
                <c:pt idx="2689">
                  <c:v>2.7639999999999998</c:v>
                </c:pt>
                <c:pt idx="2690">
                  <c:v>2.75</c:v>
                </c:pt>
                <c:pt idx="2691">
                  <c:v>2.6970000000000001</c:v>
                </c:pt>
                <c:pt idx="2692">
                  <c:v>2.66</c:v>
                </c:pt>
                <c:pt idx="2693">
                  <c:v>2.6240000000000001</c:v>
                </c:pt>
                <c:pt idx="2694">
                  <c:v>2.5750000000000002</c:v>
                </c:pt>
                <c:pt idx="2695">
                  <c:v>2.5190000000000001</c:v>
                </c:pt>
                <c:pt idx="2696">
                  <c:v>2.4929999999999999</c:v>
                </c:pt>
                <c:pt idx="2697">
                  <c:v>2.5059999999999998</c:v>
                </c:pt>
                <c:pt idx="2698">
                  <c:v>2.476</c:v>
                </c:pt>
                <c:pt idx="2699">
                  <c:v>2.464</c:v>
                </c:pt>
                <c:pt idx="2700">
                  <c:v>2.4449999999999998</c:v>
                </c:pt>
                <c:pt idx="2701">
                  <c:v>2.431</c:v>
                </c:pt>
                <c:pt idx="2702">
                  <c:v>2.427</c:v>
                </c:pt>
                <c:pt idx="2703">
                  <c:v>2.431</c:v>
                </c:pt>
                <c:pt idx="2704">
                  <c:v>2.4209999999999998</c:v>
                </c:pt>
                <c:pt idx="2705">
                  <c:v>2.4449999999999998</c:v>
                </c:pt>
                <c:pt idx="2706">
                  <c:v>2.4359999999999999</c:v>
                </c:pt>
                <c:pt idx="2707">
                  <c:v>2.431</c:v>
                </c:pt>
                <c:pt idx="2708">
                  <c:v>2.4239999999999999</c:v>
                </c:pt>
                <c:pt idx="2709">
                  <c:v>2.44</c:v>
                </c:pt>
                <c:pt idx="2710">
                  <c:v>2.4350000000000001</c:v>
                </c:pt>
                <c:pt idx="2711">
                  <c:v>2.4260000000000002</c:v>
                </c:pt>
                <c:pt idx="2712">
                  <c:v>2.5059999999999998</c:v>
                </c:pt>
                <c:pt idx="2713">
                  <c:v>2.544</c:v>
                </c:pt>
                <c:pt idx="2714">
                  <c:v>2.5449999999999999</c:v>
                </c:pt>
                <c:pt idx="2715">
                  <c:v>2.6669999999999998</c:v>
                </c:pt>
                <c:pt idx="2716">
                  <c:v>2.6070000000000002</c:v>
                </c:pt>
                <c:pt idx="2717">
                  <c:v>2.6389999999999998</c:v>
                </c:pt>
                <c:pt idx="2718">
                  <c:v>2.5299999999999998</c:v>
                </c:pt>
                <c:pt idx="2719">
                  <c:v>2.5099999999999998</c:v>
                </c:pt>
                <c:pt idx="2720">
                  <c:v>2.4849999999999999</c:v>
                </c:pt>
                <c:pt idx="2721">
                  <c:v>2.3519999999999999</c:v>
                </c:pt>
                <c:pt idx="2722">
                  <c:v>2.3410000000000002</c:v>
                </c:pt>
                <c:pt idx="2723">
                  <c:v>2.3260000000000001</c:v>
                </c:pt>
                <c:pt idx="2724">
                  <c:v>2.2309999999999999</c:v>
                </c:pt>
                <c:pt idx="2725">
                  <c:v>2.177</c:v>
                </c:pt>
                <c:pt idx="2726">
                  <c:v>2.242</c:v>
                </c:pt>
                <c:pt idx="2727">
                  <c:v>2.2120000000000002</c:v>
                </c:pt>
                <c:pt idx="2728">
                  <c:v>2.2029999999999998</c:v>
                </c:pt>
                <c:pt idx="2729">
                  <c:v>2.2040000000000002</c:v>
                </c:pt>
                <c:pt idx="2730">
                  <c:v>2.1509999999999998</c:v>
                </c:pt>
                <c:pt idx="2731">
                  <c:v>2.1440000000000001</c:v>
                </c:pt>
                <c:pt idx="2732">
                  <c:v>2.14</c:v>
                </c:pt>
                <c:pt idx="2733">
                  <c:v>2.1429999999999998</c:v>
                </c:pt>
                <c:pt idx="2734">
                  <c:v>2.0859999999999999</c:v>
                </c:pt>
                <c:pt idx="2735">
                  <c:v>2.077</c:v>
                </c:pt>
                <c:pt idx="2736">
                  <c:v>2.1070000000000002</c:v>
                </c:pt>
                <c:pt idx="2737">
                  <c:v>2.1309999999999998</c:v>
                </c:pt>
                <c:pt idx="2738">
                  <c:v>2.2050000000000001</c:v>
                </c:pt>
                <c:pt idx="2739">
                  <c:v>2.1779999999999999</c:v>
                </c:pt>
                <c:pt idx="2740">
                  <c:v>2.052</c:v>
                </c:pt>
                <c:pt idx="2741">
                  <c:v>2.0409999999999999</c:v>
                </c:pt>
                <c:pt idx="2742">
                  <c:v>1.7549999999999999</c:v>
                </c:pt>
                <c:pt idx="2743">
                  <c:v>1.7390000000000001</c:v>
                </c:pt>
                <c:pt idx="2744">
                  <c:v>1.7709999999999999</c:v>
                </c:pt>
                <c:pt idx="2745">
                  <c:v>1.698</c:v>
                </c:pt>
                <c:pt idx="2746">
                  <c:v>1.6279999999999999</c:v>
                </c:pt>
                <c:pt idx="2747">
                  <c:v>1.64</c:v>
                </c:pt>
                <c:pt idx="2748">
                  <c:v>1.5529999999999999</c:v>
                </c:pt>
                <c:pt idx="2749">
                  <c:v>1.5389999999999999</c:v>
                </c:pt>
                <c:pt idx="2750">
                  <c:v>1.6259999999999999</c:v>
                </c:pt>
                <c:pt idx="2751">
                  <c:v>1.724</c:v>
                </c:pt>
                <c:pt idx="2752">
                  <c:v>1.6459999999999999</c:v>
                </c:pt>
                <c:pt idx="2753">
                  <c:v>1.6140000000000001</c:v>
                </c:pt>
                <c:pt idx="2754">
                  <c:v>1.6830000000000001</c:v>
                </c:pt>
                <c:pt idx="2755">
                  <c:v>1.73</c:v>
                </c:pt>
                <c:pt idx="2756">
                  <c:v>1.708</c:v>
                </c:pt>
                <c:pt idx="2757">
                  <c:v>1.6930000000000001</c:v>
                </c:pt>
                <c:pt idx="2758">
                  <c:v>1.663</c:v>
                </c:pt>
                <c:pt idx="2759">
                  <c:v>1.671</c:v>
                </c:pt>
                <c:pt idx="2760">
                  <c:v>1.68</c:v>
                </c:pt>
                <c:pt idx="2761">
                  <c:v>1.7609999999999999</c:v>
                </c:pt>
                <c:pt idx="2762">
                  <c:v>1.8089999999999999</c:v>
                </c:pt>
                <c:pt idx="2763">
                  <c:v>1.819</c:v>
                </c:pt>
                <c:pt idx="2764">
                  <c:v>1.94</c:v>
                </c:pt>
                <c:pt idx="2765">
                  <c:v>1.91</c:v>
                </c:pt>
                <c:pt idx="2766">
                  <c:v>2.0030000000000001</c:v>
                </c:pt>
                <c:pt idx="2767">
                  <c:v>2.0219999999999998</c:v>
                </c:pt>
                <c:pt idx="2768">
                  <c:v>2.0270000000000001</c:v>
                </c:pt>
                <c:pt idx="2769">
                  <c:v>2.11</c:v>
                </c:pt>
                <c:pt idx="2770">
                  <c:v>2.1989999999999998</c:v>
                </c:pt>
                <c:pt idx="2771">
                  <c:v>2.21</c:v>
                </c:pt>
                <c:pt idx="2772">
                  <c:v>2.2690000000000001</c:v>
                </c:pt>
                <c:pt idx="2773">
                  <c:v>2.3079999999999998</c:v>
                </c:pt>
                <c:pt idx="2774">
                  <c:v>2.4020000000000001</c:v>
                </c:pt>
                <c:pt idx="2775">
                  <c:v>2.4769999999999999</c:v>
                </c:pt>
                <c:pt idx="2776">
                  <c:v>2.5190000000000001</c:v>
                </c:pt>
                <c:pt idx="2777">
                  <c:v>2.641</c:v>
                </c:pt>
                <c:pt idx="2778">
                  <c:v>2.6560000000000001</c:v>
                </c:pt>
                <c:pt idx="2779">
                  <c:v>2.7080000000000002</c:v>
                </c:pt>
                <c:pt idx="2780">
                  <c:v>2.6960000000000002</c:v>
                </c:pt>
                <c:pt idx="2781">
                  <c:v>2.5350000000000001</c:v>
                </c:pt>
                <c:pt idx="2782">
                  <c:v>2.4209999999999998</c:v>
                </c:pt>
                <c:pt idx="2783">
                  <c:v>2.2650000000000001</c:v>
                </c:pt>
                <c:pt idx="2784">
                  <c:v>2.25</c:v>
                </c:pt>
                <c:pt idx="2785">
                  <c:v>2.2869999999999999</c:v>
                </c:pt>
                <c:pt idx="2786">
                  <c:v>2.2120000000000002</c:v>
                </c:pt>
                <c:pt idx="2787">
                  <c:v>2.1850000000000001</c:v>
                </c:pt>
                <c:pt idx="2788">
                  <c:v>2.0830000000000002</c:v>
                </c:pt>
                <c:pt idx="2789">
                  <c:v>2.0659999999999998</c:v>
                </c:pt>
                <c:pt idx="2790">
                  <c:v>2.0680000000000001</c:v>
                </c:pt>
                <c:pt idx="2791">
                  <c:v>2.024</c:v>
                </c:pt>
                <c:pt idx="2792">
                  <c:v>1.9410000000000001</c:v>
                </c:pt>
                <c:pt idx="2793">
                  <c:v>1.9390000000000001</c:v>
                </c:pt>
                <c:pt idx="2794">
                  <c:v>1.9259999999999999</c:v>
                </c:pt>
                <c:pt idx="2795">
                  <c:v>1.9139999999999999</c:v>
                </c:pt>
                <c:pt idx="2796">
                  <c:v>1.8740000000000001</c:v>
                </c:pt>
                <c:pt idx="2797">
                  <c:v>1.855</c:v>
                </c:pt>
                <c:pt idx="2798">
                  <c:v>1.83</c:v>
                </c:pt>
                <c:pt idx="2799">
                  <c:v>1.786</c:v>
                </c:pt>
                <c:pt idx="2800">
                  <c:v>1.802</c:v>
                </c:pt>
                <c:pt idx="2801">
                  <c:v>1.8169999999999999</c:v>
                </c:pt>
                <c:pt idx="2802">
                  <c:v>1.8129999999999999</c:v>
                </c:pt>
                <c:pt idx="2803">
                  <c:v>1.7929999999999999</c:v>
                </c:pt>
                <c:pt idx="2804">
                  <c:v>1.7729999999999999</c:v>
                </c:pt>
                <c:pt idx="2805">
                  <c:v>1.788</c:v>
                </c:pt>
                <c:pt idx="2806">
                  <c:v>1.919</c:v>
                </c:pt>
                <c:pt idx="2807">
                  <c:v>1.907</c:v>
                </c:pt>
                <c:pt idx="2808">
                  <c:v>1.9590000000000001</c:v>
                </c:pt>
                <c:pt idx="2809">
                  <c:v>2.0630000000000002</c:v>
                </c:pt>
                <c:pt idx="2810">
                  <c:v>2.0630000000000002</c:v>
                </c:pt>
                <c:pt idx="2811">
                  <c:v>2.161</c:v>
                </c:pt>
                <c:pt idx="2812">
                  <c:v>2.2959999999999998</c:v>
                </c:pt>
                <c:pt idx="2813">
                  <c:v>2.1869999999999998</c:v>
                </c:pt>
                <c:pt idx="2814">
                  <c:v>2.2229999999999999</c:v>
                </c:pt>
                <c:pt idx="2815">
                  <c:v>2.2669999999999999</c:v>
                </c:pt>
                <c:pt idx="2816">
                  <c:v>2.31</c:v>
                </c:pt>
                <c:pt idx="2817">
                  <c:v>2.34</c:v>
                </c:pt>
                <c:pt idx="2818">
                  <c:v>2.4</c:v>
                </c:pt>
                <c:pt idx="2819">
                  <c:v>2.4329999999999998</c:v>
                </c:pt>
                <c:pt idx="2820">
                  <c:v>2.468</c:v>
                </c:pt>
                <c:pt idx="2821">
                  <c:v>2.6059999999999999</c:v>
                </c:pt>
                <c:pt idx="2822">
                  <c:v>2.7280000000000002</c:v>
                </c:pt>
                <c:pt idx="2823">
                  <c:v>2.8940000000000001</c:v>
                </c:pt>
                <c:pt idx="2824">
                  <c:v>3.03</c:v>
                </c:pt>
                <c:pt idx="2825">
                  <c:v>3.0630000000000002</c:v>
                </c:pt>
                <c:pt idx="2826">
                  <c:v>3.0350000000000001</c:v>
                </c:pt>
                <c:pt idx="2827">
                  <c:v>3.1070000000000002</c:v>
                </c:pt>
                <c:pt idx="2828">
                  <c:v>3.169</c:v>
                </c:pt>
                <c:pt idx="2829">
                  <c:v>3.14</c:v>
                </c:pt>
                <c:pt idx="2830">
                  <c:v>3.1749999999999998</c:v>
                </c:pt>
                <c:pt idx="2831">
                  <c:v>3.2410000000000001</c:v>
                </c:pt>
                <c:pt idx="2832">
                  <c:v>3.3620000000000001</c:v>
                </c:pt>
                <c:pt idx="2833">
                  <c:v>3.4</c:v>
                </c:pt>
                <c:pt idx="2834">
                  <c:v>3.407</c:v>
                </c:pt>
                <c:pt idx="2835">
                  <c:v>3.4129999999999998</c:v>
                </c:pt>
                <c:pt idx="2836">
                  <c:v>3.379</c:v>
                </c:pt>
                <c:pt idx="2837">
                  <c:v>3.3490000000000002</c:v>
                </c:pt>
                <c:pt idx="2838">
                  <c:v>3.327</c:v>
                </c:pt>
                <c:pt idx="2839">
                  <c:v>3.3210000000000002</c:v>
                </c:pt>
                <c:pt idx="2840">
                  <c:v>3.3519999999999999</c:v>
                </c:pt>
                <c:pt idx="2841">
                  <c:v>3.359</c:v>
                </c:pt>
                <c:pt idx="2842">
                  <c:v>3.3929999999999998</c:v>
                </c:pt>
                <c:pt idx="2843">
                  <c:v>3.399</c:v>
                </c:pt>
                <c:pt idx="2844">
                  <c:v>3.403</c:v>
                </c:pt>
                <c:pt idx="2845">
                  <c:v>3.4079999999999999</c:v>
                </c:pt>
                <c:pt idx="2846">
                  <c:v>3.448</c:v>
                </c:pt>
                <c:pt idx="2847">
                  <c:v>3.3959999999999999</c:v>
                </c:pt>
                <c:pt idx="2848">
                  <c:v>3.4620000000000002</c:v>
                </c:pt>
                <c:pt idx="2849">
                  <c:v>3.3479999999999999</c:v>
                </c:pt>
                <c:pt idx="2850">
                  <c:v>3.4140000000000001</c:v>
                </c:pt>
                <c:pt idx="2851">
                  <c:v>3.5070000000000001</c:v>
                </c:pt>
                <c:pt idx="2852">
                  <c:v>3.528</c:v>
                </c:pt>
                <c:pt idx="2853">
                  <c:v>3.472</c:v>
                </c:pt>
                <c:pt idx="2854">
                  <c:v>3.395</c:v>
                </c:pt>
                <c:pt idx="2855">
                  <c:v>3.4020000000000001</c:v>
                </c:pt>
                <c:pt idx="2856">
                  <c:v>3.5369999999999999</c:v>
                </c:pt>
                <c:pt idx="2857">
                  <c:v>3.504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C0-4CAA-A7C6-007E08F256A1}"/>
            </c:ext>
          </c:extLst>
        </c:ser>
        <c:ser>
          <c:idx val="2"/>
          <c:order val="2"/>
          <c:tx>
            <c:strRef>
              <c:f>'Demand and Wind May 2022'!$H$1</c:f>
              <c:strCache>
                <c:ptCount val="1"/>
                <c:pt idx="0">
                  <c:v>2x Actual wind (GW)</c:v>
                </c:pt>
              </c:strCache>
            </c:strRef>
          </c:tx>
          <c:spPr>
            <a:ln w="571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2022'!$H$2:$H$2859</c:f>
              <c:numCache>
                <c:formatCode>General</c:formatCode>
                <c:ptCount val="2858"/>
                <c:pt idx="0">
                  <c:v>0.66</c:v>
                </c:pt>
                <c:pt idx="1">
                  <c:v>0.56599999999999995</c:v>
                </c:pt>
                <c:pt idx="2">
                  <c:v>0.55200000000000005</c:v>
                </c:pt>
                <c:pt idx="3">
                  <c:v>0.53400000000000003</c:v>
                </c:pt>
                <c:pt idx="4">
                  <c:v>0.51200000000000001</c:v>
                </c:pt>
                <c:pt idx="5">
                  <c:v>0.49399999999999999</c:v>
                </c:pt>
                <c:pt idx="6">
                  <c:v>0.46800000000000003</c:v>
                </c:pt>
                <c:pt idx="7">
                  <c:v>0.48199999999999998</c:v>
                </c:pt>
                <c:pt idx="8">
                  <c:v>0.45400000000000001</c:v>
                </c:pt>
                <c:pt idx="9">
                  <c:v>0.47</c:v>
                </c:pt>
                <c:pt idx="10">
                  <c:v>0.45400000000000001</c:v>
                </c:pt>
                <c:pt idx="11">
                  <c:v>0.45400000000000001</c:v>
                </c:pt>
                <c:pt idx="12">
                  <c:v>0.47399999999999998</c:v>
                </c:pt>
                <c:pt idx="13">
                  <c:v>0.48199999999999998</c:v>
                </c:pt>
                <c:pt idx="14">
                  <c:v>0.52200000000000002</c:v>
                </c:pt>
                <c:pt idx="15">
                  <c:v>0.55400000000000005</c:v>
                </c:pt>
                <c:pt idx="16">
                  <c:v>0.59</c:v>
                </c:pt>
                <c:pt idx="17">
                  <c:v>0.60199999999999998</c:v>
                </c:pt>
                <c:pt idx="18">
                  <c:v>0.65600000000000003</c:v>
                </c:pt>
                <c:pt idx="19">
                  <c:v>0.62</c:v>
                </c:pt>
                <c:pt idx="20">
                  <c:v>0.66800000000000004</c:v>
                </c:pt>
                <c:pt idx="21">
                  <c:v>0.67800000000000005</c:v>
                </c:pt>
                <c:pt idx="22">
                  <c:v>0.66200000000000003</c:v>
                </c:pt>
                <c:pt idx="23">
                  <c:v>0.628</c:v>
                </c:pt>
                <c:pt idx="24">
                  <c:v>0.64600000000000002</c:v>
                </c:pt>
                <c:pt idx="25">
                  <c:v>0.63600000000000001</c:v>
                </c:pt>
                <c:pt idx="26">
                  <c:v>0.57799999999999996</c:v>
                </c:pt>
                <c:pt idx="27">
                  <c:v>0.61</c:v>
                </c:pt>
                <c:pt idx="28">
                  <c:v>0.63</c:v>
                </c:pt>
                <c:pt idx="29">
                  <c:v>0.64</c:v>
                </c:pt>
                <c:pt idx="30">
                  <c:v>0.63200000000000001</c:v>
                </c:pt>
                <c:pt idx="31">
                  <c:v>0.61599999999999999</c:v>
                </c:pt>
                <c:pt idx="32">
                  <c:v>0.63</c:v>
                </c:pt>
                <c:pt idx="33">
                  <c:v>0.60799999999999998</c:v>
                </c:pt>
                <c:pt idx="34">
                  <c:v>0.502</c:v>
                </c:pt>
                <c:pt idx="35">
                  <c:v>0.45600000000000002</c:v>
                </c:pt>
                <c:pt idx="36">
                  <c:v>0.41599999999999998</c:v>
                </c:pt>
                <c:pt idx="37">
                  <c:v>0.40200000000000002</c:v>
                </c:pt>
                <c:pt idx="38">
                  <c:v>0.378</c:v>
                </c:pt>
                <c:pt idx="39">
                  <c:v>0.38200000000000001</c:v>
                </c:pt>
                <c:pt idx="40">
                  <c:v>0.42399999999999999</c:v>
                </c:pt>
                <c:pt idx="41">
                  <c:v>0.52800000000000002</c:v>
                </c:pt>
                <c:pt idx="42">
                  <c:v>0.54200000000000004</c:v>
                </c:pt>
                <c:pt idx="43">
                  <c:v>0.66400000000000003</c:v>
                </c:pt>
                <c:pt idx="44">
                  <c:v>0.69599999999999995</c:v>
                </c:pt>
                <c:pt idx="45">
                  <c:v>0.73599999999999999</c:v>
                </c:pt>
                <c:pt idx="46">
                  <c:v>0.82399999999999995</c:v>
                </c:pt>
                <c:pt idx="47">
                  <c:v>0.89400000000000002</c:v>
                </c:pt>
                <c:pt idx="48">
                  <c:v>0.84599999999999997</c:v>
                </c:pt>
                <c:pt idx="49">
                  <c:v>1.034</c:v>
                </c:pt>
                <c:pt idx="50">
                  <c:v>1.016</c:v>
                </c:pt>
                <c:pt idx="51">
                  <c:v>1.0580000000000001</c:v>
                </c:pt>
                <c:pt idx="52">
                  <c:v>1.1080000000000001</c:v>
                </c:pt>
                <c:pt idx="53">
                  <c:v>0.94399999999999995</c:v>
                </c:pt>
                <c:pt idx="54">
                  <c:v>0.79400000000000004</c:v>
                </c:pt>
                <c:pt idx="55">
                  <c:v>0.88200000000000001</c:v>
                </c:pt>
                <c:pt idx="56">
                  <c:v>0.80200000000000005</c:v>
                </c:pt>
                <c:pt idx="57">
                  <c:v>0.78800000000000003</c:v>
                </c:pt>
                <c:pt idx="58">
                  <c:v>0.89600000000000002</c:v>
                </c:pt>
                <c:pt idx="59">
                  <c:v>0.88400000000000001</c:v>
                </c:pt>
                <c:pt idx="60">
                  <c:v>0.88600000000000001</c:v>
                </c:pt>
                <c:pt idx="61">
                  <c:v>1.042</c:v>
                </c:pt>
                <c:pt idx="62">
                  <c:v>1.042</c:v>
                </c:pt>
                <c:pt idx="63">
                  <c:v>1.1639999999999999</c:v>
                </c:pt>
                <c:pt idx="64">
                  <c:v>1.1319999999999999</c:v>
                </c:pt>
                <c:pt idx="65">
                  <c:v>1.204</c:v>
                </c:pt>
                <c:pt idx="66">
                  <c:v>1.222</c:v>
                </c:pt>
                <c:pt idx="67">
                  <c:v>1.214</c:v>
                </c:pt>
                <c:pt idx="68">
                  <c:v>1.1519999999999999</c:v>
                </c:pt>
                <c:pt idx="69">
                  <c:v>1.1859999999999999</c:v>
                </c:pt>
                <c:pt idx="70">
                  <c:v>1.234</c:v>
                </c:pt>
                <c:pt idx="71">
                  <c:v>1.17</c:v>
                </c:pt>
                <c:pt idx="72">
                  <c:v>1.1539999999999999</c:v>
                </c:pt>
                <c:pt idx="73">
                  <c:v>1.1040000000000001</c:v>
                </c:pt>
                <c:pt idx="74">
                  <c:v>1.1359999999999999</c:v>
                </c:pt>
                <c:pt idx="75">
                  <c:v>1.1160000000000001</c:v>
                </c:pt>
                <c:pt idx="76">
                  <c:v>0.92200000000000004</c:v>
                </c:pt>
                <c:pt idx="77">
                  <c:v>0.88200000000000001</c:v>
                </c:pt>
                <c:pt idx="78">
                  <c:v>0.76800000000000002</c:v>
                </c:pt>
                <c:pt idx="79">
                  <c:v>0.66400000000000003</c:v>
                </c:pt>
                <c:pt idx="80">
                  <c:v>0.56200000000000006</c:v>
                </c:pt>
                <c:pt idx="81">
                  <c:v>0.52800000000000002</c:v>
                </c:pt>
                <c:pt idx="82">
                  <c:v>0.52800000000000002</c:v>
                </c:pt>
                <c:pt idx="83">
                  <c:v>0.49</c:v>
                </c:pt>
                <c:pt idx="84">
                  <c:v>0.436</c:v>
                </c:pt>
                <c:pt idx="85">
                  <c:v>0.38200000000000001</c:v>
                </c:pt>
                <c:pt idx="86">
                  <c:v>0.372</c:v>
                </c:pt>
                <c:pt idx="87">
                  <c:v>0.35399999999999998</c:v>
                </c:pt>
                <c:pt idx="88">
                  <c:v>0.28999999999999998</c:v>
                </c:pt>
                <c:pt idx="89">
                  <c:v>0.26400000000000001</c:v>
                </c:pt>
                <c:pt idx="90">
                  <c:v>0.27</c:v>
                </c:pt>
                <c:pt idx="91">
                  <c:v>0.24199999999999999</c:v>
                </c:pt>
                <c:pt idx="92">
                  <c:v>0.22</c:v>
                </c:pt>
                <c:pt idx="93">
                  <c:v>0.214</c:v>
                </c:pt>
                <c:pt idx="94">
                  <c:v>0.218</c:v>
                </c:pt>
                <c:pt idx="95">
                  <c:v>0.20599999999999999</c:v>
                </c:pt>
                <c:pt idx="96">
                  <c:v>0.222</c:v>
                </c:pt>
                <c:pt idx="97">
                  <c:v>0.21199999999999999</c:v>
                </c:pt>
                <c:pt idx="98">
                  <c:v>0.19</c:v>
                </c:pt>
                <c:pt idx="99">
                  <c:v>0.184</c:v>
                </c:pt>
                <c:pt idx="100">
                  <c:v>0.13600000000000001</c:v>
                </c:pt>
                <c:pt idx="101">
                  <c:v>0.13</c:v>
                </c:pt>
                <c:pt idx="102">
                  <c:v>0.11799999999999999</c:v>
                </c:pt>
                <c:pt idx="103">
                  <c:v>0.11</c:v>
                </c:pt>
                <c:pt idx="104">
                  <c:v>9.6000000000000002E-2</c:v>
                </c:pt>
                <c:pt idx="105">
                  <c:v>7.5999999999999998E-2</c:v>
                </c:pt>
                <c:pt idx="106">
                  <c:v>0.06</c:v>
                </c:pt>
                <c:pt idx="107">
                  <c:v>4.8000000000000001E-2</c:v>
                </c:pt>
                <c:pt idx="108">
                  <c:v>4.2000000000000003E-2</c:v>
                </c:pt>
                <c:pt idx="109">
                  <c:v>0.05</c:v>
                </c:pt>
                <c:pt idx="110">
                  <c:v>0.06</c:v>
                </c:pt>
                <c:pt idx="111">
                  <c:v>6.4000000000000001E-2</c:v>
                </c:pt>
                <c:pt idx="112">
                  <c:v>7.8E-2</c:v>
                </c:pt>
                <c:pt idx="113">
                  <c:v>9.6000000000000002E-2</c:v>
                </c:pt>
                <c:pt idx="114">
                  <c:v>0.12</c:v>
                </c:pt>
                <c:pt idx="115">
                  <c:v>0.13800000000000001</c:v>
                </c:pt>
                <c:pt idx="116">
                  <c:v>0.16600000000000001</c:v>
                </c:pt>
                <c:pt idx="117">
                  <c:v>0.184</c:v>
                </c:pt>
                <c:pt idx="118">
                  <c:v>0.182</c:v>
                </c:pt>
                <c:pt idx="119">
                  <c:v>0.19600000000000001</c:v>
                </c:pt>
                <c:pt idx="120">
                  <c:v>0.24</c:v>
                </c:pt>
                <c:pt idx="121">
                  <c:v>0.27600000000000002</c:v>
                </c:pt>
                <c:pt idx="122">
                  <c:v>0.318</c:v>
                </c:pt>
                <c:pt idx="123">
                  <c:v>0.35399999999999998</c:v>
                </c:pt>
                <c:pt idx="124">
                  <c:v>0.376</c:v>
                </c:pt>
                <c:pt idx="125">
                  <c:v>0.47399999999999998</c:v>
                </c:pt>
                <c:pt idx="126">
                  <c:v>0.54200000000000004</c:v>
                </c:pt>
                <c:pt idx="127">
                  <c:v>0.6</c:v>
                </c:pt>
                <c:pt idx="128">
                  <c:v>0.64800000000000002</c:v>
                </c:pt>
                <c:pt idx="129">
                  <c:v>0.61799999999999999</c:v>
                </c:pt>
                <c:pt idx="130">
                  <c:v>0.59599999999999997</c:v>
                </c:pt>
                <c:pt idx="131">
                  <c:v>0.58799999999999997</c:v>
                </c:pt>
                <c:pt idx="132">
                  <c:v>0.628</c:v>
                </c:pt>
                <c:pt idx="133">
                  <c:v>0.64400000000000002</c:v>
                </c:pt>
                <c:pt idx="134">
                  <c:v>0.68</c:v>
                </c:pt>
                <c:pt idx="135">
                  <c:v>0.76</c:v>
                </c:pt>
                <c:pt idx="136">
                  <c:v>0.82599999999999996</c:v>
                </c:pt>
                <c:pt idx="137">
                  <c:v>0.93</c:v>
                </c:pt>
                <c:pt idx="138">
                  <c:v>1.0640000000000001</c:v>
                </c:pt>
                <c:pt idx="139">
                  <c:v>1.228</c:v>
                </c:pt>
                <c:pt idx="140">
                  <c:v>1.3340000000000001</c:v>
                </c:pt>
                <c:pt idx="141">
                  <c:v>1.53</c:v>
                </c:pt>
                <c:pt idx="142">
                  <c:v>1.6479999999999999</c:v>
                </c:pt>
                <c:pt idx="143">
                  <c:v>1.8180000000000001</c:v>
                </c:pt>
                <c:pt idx="144">
                  <c:v>1.948</c:v>
                </c:pt>
                <c:pt idx="145">
                  <c:v>2.004</c:v>
                </c:pt>
                <c:pt idx="146">
                  <c:v>2.0840000000000001</c:v>
                </c:pt>
                <c:pt idx="147">
                  <c:v>2.17</c:v>
                </c:pt>
                <c:pt idx="148">
                  <c:v>2.194</c:v>
                </c:pt>
                <c:pt idx="149">
                  <c:v>2.298</c:v>
                </c:pt>
                <c:pt idx="150">
                  <c:v>2.3199999999999998</c:v>
                </c:pt>
                <c:pt idx="151">
                  <c:v>2.3380000000000001</c:v>
                </c:pt>
                <c:pt idx="152">
                  <c:v>2.39</c:v>
                </c:pt>
                <c:pt idx="153">
                  <c:v>2.36</c:v>
                </c:pt>
                <c:pt idx="154">
                  <c:v>2.524</c:v>
                </c:pt>
                <c:pt idx="155">
                  <c:v>2.6219999999999999</c:v>
                </c:pt>
                <c:pt idx="156">
                  <c:v>2.7240000000000002</c:v>
                </c:pt>
                <c:pt idx="157">
                  <c:v>2.79</c:v>
                </c:pt>
                <c:pt idx="158">
                  <c:v>2.8260000000000001</c:v>
                </c:pt>
                <c:pt idx="159">
                  <c:v>2.8719999999999999</c:v>
                </c:pt>
                <c:pt idx="160">
                  <c:v>2.8780000000000001</c:v>
                </c:pt>
                <c:pt idx="161">
                  <c:v>2.9020000000000001</c:v>
                </c:pt>
                <c:pt idx="162">
                  <c:v>2.8359999999999999</c:v>
                </c:pt>
                <c:pt idx="163">
                  <c:v>2.8319999999999999</c:v>
                </c:pt>
                <c:pt idx="164">
                  <c:v>2.778</c:v>
                </c:pt>
                <c:pt idx="165">
                  <c:v>2.8</c:v>
                </c:pt>
                <c:pt idx="166">
                  <c:v>2.7360000000000002</c:v>
                </c:pt>
                <c:pt idx="167">
                  <c:v>2.7</c:v>
                </c:pt>
                <c:pt idx="168">
                  <c:v>2.5680000000000001</c:v>
                </c:pt>
                <c:pt idx="169">
                  <c:v>2.5259999999999998</c:v>
                </c:pt>
                <c:pt idx="170">
                  <c:v>2.484</c:v>
                </c:pt>
                <c:pt idx="171">
                  <c:v>2.2559999999999998</c:v>
                </c:pt>
                <c:pt idx="172">
                  <c:v>2.1520000000000001</c:v>
                </c:pt>
                <c:pt idx="173">
                  <c:v>2.1080000000000001</c:v>
                </c:pt>
                <c:pt idx="174">
                  <c:v>2.0739999999999998</c:v>
                </c:pt>
                <c:pt idx="175">
                  <c:v>2.0819999999999999</c:v>
                </c:pt>
                <c:pt idx="176">
                  <c:v>2.1139999999999999</c:v>
                </c:pt>
                <c:pt idx="177">
                  <c:v>2.1459999999999999</c:v>
                </c:pt>
                <c:pt idx="178">
                  <c:v>2.1859999999999999</c:v>
                </c:pt>
                <c:pt idx="179">
                  <c:v>2.3620000000000001</c:v>
                </c:pt>
                <c:pt idx="180">
                  <c:v>2.4940000000000002</c:v>
                </c:pt>
                <c:pt idx="181">
                  <c:v>2.6160000000000001</c:v>
                </c:pt>
                <c:pt idx="182">
                  <c:v>2.6880000000000002</c:v>
                </c:pt>
                <c:pt idx="183">
                  <c:v>2.6960000000000002</c:v>
                </c:pt>
                <c:pt idx="184">
                  <c:v>2.78</c:v>
                </c:pt>
                <c:pt idx="185">
                  <c:v>2.7559999999999998</c:v>
                </c:pt>
                <c:pt idx="186">
                  <c:v>2.8479999999999999</c:v>
                </c:pt>
                <c:pt idx="187">
                  <c:v>2.89</c:v>
                </c:pt>
                <c:pt idx="188">
                  <c:v>2.9359999999999999</c:v>
                </c:pt>
                <c:pt idx="189">
                  <c:v>2.8860000000000001</c:v>
                </c:pt>
                <c:pt idx="190">
                  <c:v>2.8559999999999999</c:v>
                </c:pt>
                <c:pt idx="191">
                  <c:v>3.016</c:v>
                </c:pt>
                <c:pt idx="192">
                  <c:v>3.0760000000000001</c:v>
                </c:pt>
                <c:pt idx="193">
                  <c:v>3.2040000000000002</c:v>
                </c:pt>
                <c:pt idx="194">
                  <c:v>3.222</c:v>
                </c:pt>
                <c:pt idx="195">
                  <c:v>3.278</c:v>
                </c:pt>
                <c:pt idx="196">
                  <c:v>3.26</c:v>
                </c:pt>
                <c:pt idx="197">
                  <c:v>3.3159999999999998</c:v>
                </c:pt>
                <c:pt idx="198">
                  <c:v>3.3959999999999999</c:v>
                </c:pt>
                <c:pt idx="199">
                  <c:v>3.52</c:v>
                </c:pt>
                <c:pt idx="200">
                  <c:v>3.6139999999999999</c:v>
                </c:pt>
                <c:pt idx="201">
                  <c:v>3.694</c:v>
                </c:pt>
                <c:pt idx="202">
                  <c:v>3.59</c:v>
                </c:pt>
                <c:pt idx="203">
                  <c:v>3.6080000000000001</c:v>
                </c:pt>
                <c:pt idx="204">
                  <c:v>3.6659999999999999</c:v>
                </c:pt>
                <c:pt idx="205">
                  <c:v>3.6520000000000001</c:v>
                </c:pt>
                <c:pt idx="206">
                  <c:v>3.6379999999999999</c:v>
                </c:pt>
                <c:pt idx="207">
                  <c:v>3.6579999999999999</c:v>
                </c:pt>
                <c:pt idx="208">
                  <c:v>3.718</c:v>
                </c:pt>
                <c:pt idx="209">
                  <c:v>3.8279999999999998</c:v>
                </c:pt>
                <c:pt idx="210">
                  <c:v>3.9159999999999999</c:v>
                </c:pt>
                <c:pt idx="211">
                  <c:v>4.03</c:v>
                </c:pt>
                <c:pt idx="212">
                  <c:v>4.21</c:v>
                </c:pt>
                <c:pt idx="213">
                  <c:v>4.2839999999999998</c:v>
                </c:pt>
                <c:pt idx="214">
                  <c:v>4.2720000000000002</c:v>
                </c:pt>
                <c:pt idx="215">
                  <c:v>4.2539999999999996</c:v>
                </c:pt>
                <c:pt idx="216">
                  <c:v>4.1020000000000003</c:v>
                </c:pt>
                <c:pt idx="217">
                  <c:v>4.07</c:v>
                </c:pt>
                <c:pt idx="218">
                  <c:v>4.09</c:v>
                </c:pt>
                <c:pt idx="219">
                  <c:v>4.0759999999999996</c:v>
                </c:pt>
                <c:pt idx="220">
                  <c:v>4.1740000000000004</c:v>
                </c:pt>
                <c:pt idx="221">
                  <c:v>4.1040000000000001</c:v>
                </c:pt>
                <c:pt idx="222">
                  <c:v>4.0739999999999998</c:v>
                </c:pt>
                <c:pt idx="223">
                  <c:v>3.9540000000000002</c:v>
                </c:pt>
                <c:pt idx="224">
                  <c:v>3.8660000000000001</c:v>
                </c:pt>
                <c:pt idx="225">
                  <c:v>3.714</c:v>
                </c:pt>
                <c:pt idx="226">
                  <c:v>3.778</c:v>
                </c:pt>
                <c:pt idx="227">
                  <c:v>3.794</c:v>
                </c:pt>
                <c:pt idx="228">
                  <c:v>3.79</c:v>
                </c:pt>
                <c:pt idx="229">
                  <c:v>3.6419999999999999</c:v>
                </c:pt>
                <c:pt idx="230">
                  <c:v>3.5920000000000001</c:v>
                </c:pt>
                <c:pt idx="231">
                  <c:v>3.5680000000000001</c:v>
                </c:pt>
                <c:pt idx="232">
                  <c:v>3.6360000000000001</c:v>
                </c:pt>
                <c:pt idx="233">
                  <c:v>3.726</c:v>
                </c:pt>
                <c:pt idx="234">
                  <c:v>3.69</c:v>
                </c:pt>
                <c:pt idx="235">
                  <c:v>3.766</c:v>
                </c:pt>
                <c:pt idx="236">
                  <c:v>3.806</c:v>
                </c:pt>
                <c:pt idx="237">
                  <c:v>3.92</c:v>
                </c:pt>
                <c:pt idx="238">
                  <c:v>3.992</c:v>
                </c:pt>
                <c:pt idx="239">
                  <c:v>4.0540000000000003</c:v>
                </c:pt>
                <c:pt idx="240">
                  <c:v>4.1760000000000002</c:v>
                </c:pt>
                <c:pt idx="241">
                  <c:v>4.2480000000000002</c:v>
                </c:pt>
                <c:pt idx="242">
                  <c:v>4.3380000000000001</c:v>
                </c:pt>
                <c:pt idx="243">
                  <c:v>4.3739999999999997</c:v>
                </c:pt>
                <c:pt idx="244">
                  <c:v>4.4740000000000002</c:v>
                </c:pt>
                <c:pt idx="245">
                  <c:v>4.548</c:v>
                </c:pt>
                <c:pt idx="246">
                  <c:v>4.54</c:v>
                </c:pt>
                <c:pt idx="247">
                  <c:v>4.62</c:v>
                </c:pt>
                <c:pt idx="248">
                  <c:v>4.6840000000000002</c:v>
                </c:pt>
                <c:pt idx="249">
                  <c:v>4.7</c:v>
                </c:pt>
                <c:pt idx="250">
                  <c:v>4.8819999999999997</c:v>
                </c:pt>
                <c:pt idx="251">
                  <c:v>4.8860000000000001</c:v>
                </c:pt>
                <c:pt idx="252">
                  <c:v>4.9180000000000001</c:v>
                </c:pt>
                <c:pt idx="253">
                  <c:v>5.1020000000000003</c:v>
                </c:pt>
                <c:pt idx="254">
                  <c:v>5.2460000000000004</c:v>
                </c:pt>
                <c:pt idx="255">
                  <c:v>5.1319999999999997</c:v>
                </c:pt>
                <c:pt idx="256">
                  <c:v>5</c:v>
                </c:pt>
                <c:pt idx="257">
                  <c:v>5.1219999999999999</c:v>
                </c:pt>
                <c:pt idx="258">
                  <c:v>4.944</c:v>
                </c:pt>
                <c:pt idx="259">
                  <c:v>4.9119999999999999</c:v>
                </c:pt>
                <c:pt idx="260">
                  <c:v>4.8419999999999996</c:v>
                </c:pt>
                <c:pt idx="261">
                  <c:v>4.9480000000000004</c:v>
                </c:pt>
                <c:pt idx="262">
                  <c:v>4.7699999999999996</c:v>
                </c:pt>
                <c:pt idx="263">
                  <c:v>4.6500000000000004</c:v>
                </c:pt>
                <c:pt idx="264">
                  <c:v>4.6079999999999997</c:v>
                </c:pt>
                <c:pt idx="265">
                  <c:v>4.72</c:v>
                </c:pt>
                <c:pt idx="266">
                  <c:v>4.57</c:v>
                </c:pt>
                <c:pt idx="267">
                  <c:v>4.4240000000000004</c:v>
                </c:pt>
                <c:pt idx="268">
                  <c:v>4.2480000000000002</c:v>
                </c:pt>
                <c:pt idx="269">
                  <c:v>4.0839999999999996</c:v>
                </c:pt>
                <c:pt idx="270">
                  <c:v>3.9860000000000002</c:v>
                </c:pt>
                <c:pt idx="271">
                  <c:v>3.746</c:v>
                </c:pt>
                <c:pt idx="272">
                  <c:v>3.5419999999999998</c:v>
                </c:pt>
                <c:pt idx="273">
                  <c:v>3.6659999999999999</c:v>
                </c:pt>
                <c:pt idx="274">
                  <c:v>3.72</c:v>
                </c:pt>
                <c:pt idx="275">
                  <c:v>3.952</c:v>
                </c:pt>
                <c:pt idx="276">
                  <c:v>3.9220000000000002</c:v>
                </c:pt>
                <c:pt idx="277">
                  <c:v>3.8439999999999999</c:v>
                </c:pt>
                <c:pt idx="278">
                  <c:v>3.8260000000000001</c:v>
                </c:pt>
                <c:pt idx="279">
                  <c:v>3.91</c:v>
                </c:pt>
                <c:pt idx="280">
                  <c:v>4.0759999999999996</c:v>
                </c:pt>
                <c:pt idx="281">
                  <c:v>4.08</c:v>
                </c:pt>
                <c:pt idx="282">
                  <c:v>4.1159999999999997</c:v>
                </c:pt>
                <c:pt idx="283">
                  <c:v>3.99</c:v>
                </c:pt>
                <c:pt idx="284">
                  <c:v>3.964</c:v>
                </c:pt>
                <c:pt idx="285">
                  <c:v>4.0679999999999996</c:v>
                </c:pt>
                <c:pt idx="286">
                  <c:v>3.984</c:v>
                </c:pt>
                <c:pt idx="287">
                  <c:v>4.0060000000000002</c:v>
                </c:pt>
                <c:pt idx="288">
                  <c:v>4.1360000000000001</c:v>
                </c:pt>
                <c:pt idx="289">
                  <c:v>4.1559999999999997</c:v>
                </c:pt>
                <c:pt idx="290">
                  <c:v>4.2359999999999998</c:v>
                </c:pt>
                <c:pt idx="291">
                  <c:v>4.2240000000000002</c:v>
                </c:pt>
                <c:pt idx="292">
                  <c:v>4.1639999999999997</c:v>
                </c:pt>
                <c:pt idx="293">
                  <c:v>4.1399999999999997</c:v>
                </c:pt>
                <c:pt idx="294">
                  <c:v>4.2039999999999997</c:v>
                </c:pt>
                <c:pt idx="295">
                  <c:v>4.1879999999999997</c:v>
                </c:pt>
                <c:pt idx="296">
                  <c:v>4.0339999999999998</c:v>
                </c:pt>
                <c:pt idx="297">
                  <c:v>3.9620000000000002</c:v>
                </c:pt>
                <c:pt idx="298">
                  <c:v>3.9239999999999999</c:v>
                </c:pt>
                <c:pt idx="299">
                  <c:v>3.8380000000000001</c:v>
                </c:pt>
                <c:pt idx="300">
                  <c:v>3.8140000000000001</c:v>
                </c:pt>
                <c:pt idx="301">
                  <c:v>3.8919999999999999</c:v>
                </c:pt>
                <c:pt idx="302">
                  <c:v>3.85</c:v>
                </c:pt>
                <c:pt idx="303">
                  <c:v>3.9220000000000002</c:v>
                </c:pt>
                <c:pt idx="304">
                  <c:v>4.016</c:v>
                </c:pt>
                <c:pt idx="305">
                  <c:v>4.0780000000000003</c:v>
                </c:pt>
                <c:pt idx="306">
                  <c:v>3.96</c:v>
                </c:pt>
                <c:pt idx="307">
                  <c:v>3.8839999999999999</c:v>
                </c:pt>
                <c:pt idx="308">
                  <c:v>3.742</c:v>
                </c:pt>
                <c:pt idx="309">
                  <c:v>3.87</c:v>
                </c:pt>
                <c:pt idx="310">
                  <c:v>3.8340000000000001</c:v>
                </c:pt>
                <c:pt idx="311">
                  <c:v>3.8039999999999998</c:v>
                </c:pt>
                <c:pt idx="312">
                  <c:v>3.7320000000000002</c:v>
                </c:pt>
                <c:pt idx="313">
                  <c:v>3.79</c:v>
                </c:pt>
                <c:pt idx="314">
                  <c:v>3.92</c:v>
                </c:pt>
                <c:pt idx="315">
                  <c:v>3.758</c:v>
                </c:pt>
                <c:pt idx="316">
                  <c:v>4.1219999999999999</c:v>
                </c:pt>
                <c:pt idx="317">
                  <c:v>4.0220000000000002</c:v>
                </c:pt>
                <c:pt idx="318">
                  <c:v>3.9140000000000001</c:v>
                </c:pt>
                <c:pt idx="319">
                  <c:v>3.8620000000000001</c:v>
                </c:pt>
                <c:pt idx="320">
                  <c:v>3.87</c:v>
                </c:pt>
                <c:pt idx="321">
                  <c:v>4.01</c:v>
                </c:pt>
                <c:pt idx="322">
                  <c:v>3.774</c:v>
                </c:pt>
                <c:pt idx="323">
                  <c:v>3.8860000000000001</c:v>
                </c:pt>
                <c:pt idx="324">
                  <c:v>4.0960000000000001</c:v>
                </c:pt>
                <c:pt idx="325">
                  <c:v>4.32</c:v>
                </c:pt>
                <c:pt idx="326">
                  <c:v>4.4859999999999998</c:v>
                </c:pt>
                <c:pt idx="327">
                  <c:v>4.83</c:v>
                </c:pt>
                <c:pt idx="328">
                  <c:v>5.0279999999999996</c:v>
                </c:pt>
                <c:pt idx="329">
                  <c:v>5.0220000000000002</c:v>
                </c:pt>
                <c:pt idx="330">
                  <c:v>5.1219999999999999</c:v>
                </c:pt>
                <c:pt idx="331">
                  <c:v>5.1740000000000004</c:v>
                </c:pt>
                <c:pt idx="332">
                  <c:v>5.476</c:v>
                </c:pt>
                <c:pt idx="333">
                  <c:v>5.4939999999999998</c:v>
                </c:pt>
                <c:pt idx="334">
                  <c:v>5.4720000000000004</c:v>
                </c:pt>
                <c:pt idx="335">
                  <c:v>5.55</c:v>
                </c:pt>
                <c:pt idx="336">
                  <c:v>5.67</c:v>
                </c:pt>
                <c:pt idx="337">
                  <c:v>5.7480000000000002</c:v>
                </c:pt>
                <c:pt idx="338">
                  <c:v>5.6959999999999997</c:v>
                </c:pt>
                <c:pt idx="339">
                  <c:v>5.5579999999999998</c:v>
                </c:pt>
                <c:pt idx="340">
                  <c:v>5.3559999999999999</c:v>
                </c:pt>
                <c:pt idx="341">
                  <c:v>5.4279999999999999</c:v>
                </c:pt>
                <c:pt idx="342">
                  <c:v>5.27</c:v>
                </c:pt>
                <c:pt idx="343">
                  <c:v>5.0919999999999996</c:v>
                </c:pt>
                <c:pt idx="344">
                  <c:v>5.16</c:v>
                </c:pt>
                <c:pt idx="345">
                  <c:v>5.1820000000000004</c:v>
                </c:pt>
                <c:pt idx="346">
                  <c:v>5.2480000000000002</c:v>
                </c:pt>
                <c:pt idx="347">
                  <c:v>5.23</c:v>
                </c:pt>
                <c:pt idx="348">
                  <c:v>5.3460000000000001</c:v>
                </c:pt>
                <c:pt idx="349">
                  <c:v>5.3339999999999996</c:v>
                </c:pt>
                <c:pt idx="350">
                  <c:v>5.3159999999999998</c:v>
                </c:pt>
                <c:pt idx="351">
                  <c:v>5.3719999999999999</c:v>
                </c:pt>
                <c:pt idx="352">
                  <c:v>5.3659999999999997</c:v>
                </c:pt>
                <c:pt idx="353">
                  <c:v>5.3140000000000001</c:v>
                </c:pt>
                <c:pt idx="354">
                  <c:v>5.42</c:v>
                </c:pt>
                <c:pt idx="355">
                  <c:v>5.3620000000000001</c:v>
                </c:pt>
                <c:pt idx="356">
                  <c:v>5.3239999999999998</c:v>
                </c:pt>
                <c:pt idx="357">
                  <c:v>5.3879999999999999</c:v>
                </c:pt>
                <c:pt idx="358">
                  <c:v>5.3280000000000003</c:v>
                </c:pt>
                <c:pt idx="359">
                  <c:v>5.2460000000000004</c:v>
                </c:pt>
                <c:pt idx="360">
                  <c:v>5.2140000000000004</c:v>
                </c:pt>
                <c:pt idx="361">
                  <c:v>5.07</c:v>
                </c:pt>
                <c:pt idx="362">
                  <c:v>4.97</c:v>
                </c:pt>
                <c:pt idx="363">
                  <c:v>4.944</c:v>
                </c:pt>
                <c:pt idx="364">
                  <c:v>4.9880000000000004</c:v>
                </c:pt>
                <c:pt idx="365">
                  <c:v>4.9720000000000004</c:v>
                </c:pt>
                <c:pt idx="366">
                  <c:v>4.774</c:v>
                </c:pt>
                <c:pt idx="367">
                  <c:v>4.6040000000000001</c:v>
                </c:pt>
                <c:pt idx="368">
                  <c:v>4.6280000000000001</c:v>
                </c:pt>
                <c:pt idx="369">
                  <c:v>4.4820000000000002</c:v>
                </c:pt>
                <c:pt idx="370">
                  <c:v>4.492</c:v>
                </c:pt>
                <c:pt idx="371">
                  <c:v>4.4420000000000002</c:v>
                </c:pt>
                <c:pt idx="372">
                  <c:v>4.5060000000000002</c:v>
                </c:pt>
                <c:pt idx="373">
                  <c:v>4.54</c:v>
                </c:pt>
                <c:pt idx="374">
                  <c:v>4.5439999999999996</c:v>
                </c:pt>
                <c:pt idx="375">
                  <c:v>4.63</c:v>
                </c:pt>
                <c:pt idx="376">
                  <c:v>4.7080000000000002</c:v>
                </c:pt>
                <c:pt idx="377">
                  <c:v>4.7359999999999998</c:v>
                </c:pt>
                <c:pt idx="378">
                  <c:v>4.83</c:v>
                </c:pt>
                <c:pt idx="379">
                  <c:v>4.9420000000000002</c:v>
                </c:pt>
                <c:pt idx="380">
                  <c:v>4.976</c:v>
                </c:pt>
                <c:pt idx="381">
                  <c:v>4.63</c:v>
                </c:pt>
                <c:pt idx="382">
                  <c:v>4.54</c:v>
                </c:pt>
                <c:pt idx="383">
                  <c:v>4.5140000000000002</c:v>
                </c:pt>
                <c:pt idx="384">
                  <c:v>4.5860000000000003</c:v>
                </c:pt>
                <c:pt idx="385">
                  <c:v>4.8380000000000001</c:v>
                </c:pt>
                <c:pt idx="386">
                  <c:v>4.9859999999999998</c:v>
                </c:pt>
                <c:pt idx="387">
                  <c:v>4.9420000000000002</c:v>
                </c:pt>
                <c:pt idx="388">
                  <c:v>4.8479999999999999</c:v>
                </c:pt>
                <c:pt idx="389">
                  <c:v>4.758</c:v>
                </c:pt>
                <c:pt idx="390">
                  <c:v>4.6500000000000004</c:v>
                </c:pt>
                <c:pt idx="391">
                  <c:v>4.484</c:v>
                </c:pt>
                <c:pt idx="392">
                  <c:v>4.4640000000000004</c:v>
                </c:pt>
                <c:pt idx="393">
                  <c:v>4.4379999999999997</c:v>
                </c:pt>
                <c:pt idx="394">
                  <c:v>4.38</c:v>
                </c:pt>
                <c:pt idx="395">
                  <c:v>4.37</c:v>
                </c:pt>
                <c:pt idx="396">
                  <c:v>4.274</c:v>
                </c:pt>
                <c:pt idx="397">
                  <c:v>4.1920000000000002</c:v>
                </c:pt>
                <c:pt idx="398">
                  <c:v>4.2060000000000004</c:v>
                </c:pt>
                <c:pt idx="399">
                  <c:v>4.1859999999999999</c:v>
                </c:pt>
                <c:pt idx="400">
                  <c:v>4.1539999999999999</c:v>
                </c:pt>
                <c:pt idx="401">
                  <c:v>4.1500000000000004</c:v>
                </c:pt>
                <c:pt idx="402">
                  <c:v>4.2539999999999996</c:v>
                </c:pt>
                <c:pt idx="403">
                  <c:v>4.2519999999999998</c:v>
                </c:pt>
                <c:pt idx="404">
                  <c:v>4.2039999999999997</c:v>
                </c:pt>
                <c:pt idx="405">
                  <c:v>4.2140000000000004</c:v>
                </c:pt>
                <c:pt idx="406">
                  <c:v>4.2119999999999997</c:v>
                </c:pt>
                <c:pt idx="407">
                  <c:v>4.1920000000000002</c:v>
                </c:pt>
                <c:pt idx="408">
                  <c:v>4.1079999999999997</c:v>
                </c:pt>
                <c:pt idx="409">
                  <c:v>4.0819999999999999</c:v>
                </c:pt>
                <c:pt idx="410">
                  <c:v>4.0759999999999996</c:v>
                </c:pt>
                <c:pt idx="411">
                  <c:v>3.9940000000000002</c:v>
                </c:pt>
                <c:pt idx="412">
                  <c:v>4.032</c:v>
                </c:pt>
                <c:pt idx="413">
                  <c:v>3.944</c:v>
                </c:pt>
                <c:pt idx="414">
                  <c:v>4.1100000000000003</c:v>
                </c:pt>
                <c:pt idx="415">
                  <c:v>4.0259999999999998</c:v>
                </c:pt>
                <c:pt idx="416">
                  <c:v>3.992</c:v>
                </c:pt>
                <c:pt idx="417">
                  <c:v>4.1479999999999997</c:v>
                </c:pt>
                <c:pt idx="418">
                  <c:v>4.1120000000000001</c:v>
                </c:pt>
                <c:pt idx="419">
                  <c:v>4.0439999999999996</c:v>
                </c:pt>
                <c:pt idx="420">
                  <c:v>4.1399999999999997</c:v>
                </c:pt>
                <c:pt idx="421">
                  <c:v>4.26</c:v>
                </c:pt>
                <c:pt idx="422">
                  <c:v>4.4000000000000004</c:v>
                </c:pt>
                <c:pt idx="423">
                  <c:v>4.34</c:v>
                </c:pt>
                <c:pt idx="424">
                  <c:v>4.29</c:v>
                </c:pt>
                <c:pt idx="425">
                  <c:v>4.34</c:v>
                </c:pt>
                <c:pt idx="426">
                  <c:v>4.2859999999999996</c:v>
                </c:pt>
                <c:pt idx="427">
                  <c:v>4.0259999999999998</c:v>
                </c:pt>
                <c:pt idx="428">
                  <c:v>3.806</c:v>
                </c:pt>
                <c:pt idx="429">
                  <c:v>3.85</c:v>
                </c:pt>
                <c:pt idx="430">
                  <c:v>3.9380000000000002</c:v>
                </c:pt>
                <c:pt idx="431">
                  <c:v>3.988</c:v>
                </c:pt>
                <c:pt idx="432">
                  <c:v>4.3600000000000003</c:v>
                </c:pt>
                <c:pt idx="433">
                  <c:v>4.4740000000000002</c:v>
                </c:pt>
                <c:pt idx="434">
                  <c:v>4.6040000000000001</c:v>
                </c:pt>
                <c:pt idx="435">
                  <c:v>4.6859999999999999</c:v>
                </c:pt>
                <c:pt idx="436">
                  <c:v>4.8559999999999999</c:v>
                </c:pt>
                <c:pt idx="437">
                  <c:v>4.9660000000000002</c:v>
                </c:pt>
                <c:pt idx="438">
                  <c:v>4.9080000000000004</c:v>
                </c:pt>
                <c:pt idx="439">
                  <c:v>4.5519999999999996</c:v>
                </c:pt>
                <c:pt idx="440">
                  <c:v>4.5140000000000002</c:v>
                </c:pt>
                <c:pt idx="441">
                  <c:v>4.5839999999999996</c:v>
                </c:pt>
                <c:pt idx="442">
                  <c:v>4.75</c:v>
                </c:pt>
                <c:pt idx="443">
                  <c:v>4.8140000000000001</c:v>
                </c:pt>
                <c:pt idx="444">
                  <c:v>4.78</c:v>
                </c:pt>
                <c:pt idx="445">
                  <c:v>4.7460000000000004</c:v>
                </c:pt>
                <c:pt idx="446">
                  <c:v>4.8860000000000001</c:v>
                </c:pt>
                <c:pt idx="447">
                  <c:v>4.9359999999999999</c:v>
                </c:pt>
                <c:pt idx="448">
                  <c:v>5.0140000000000002</c:v>
                </c:pt>
                <c:pt idx="449">
                  <c:v>5.1379999999999999</c:v>
                </c:pt>
                <c:pt idx="450">
                  <c:v>5.3280000000000003</c:v>
                </c:pt>
                <c:pt idx="451">
                  <c:v>5.5339999999999998</c:v>
                </c:pt>
                <c:pt idx="452">
                  <c:v>5.73</c:v>
                </c:pt>
                <c:pt idx="453">
                  <c:v>5.5279999999999996</c:v>
                </c:pt>
                <c:pt idx="454">
                  <c:v>5.3979999999999997</c:v>
                </c:pt>
                <c:pt idx="455">
                  <c:v>5.3040000000000003</c:v>
                </c:pt>
                <c:pt idx="456">
                  <c:v>5.3920000000000003</c:v>
                </c:pt>
                <c:pt idx="457">
                  <c:v>5.1120000000000001</c:v>
                </c:pt>
                <c:pt idx="458">
                  <c:v>5.16</c:v>
                </c:pt>
                <c:pt idx="459">
                  <c:v>4.9960000000000004</c:v>
                </c:pt>
                <c:pt idx="460">
                  <c:v>4.8179999999999996</c:v>
                </c:pt>
                <c:pt idx="461">
                  <c:v>4.4160000000000004</c:v>
                </c:pt>
                <c:pt idx="462">
                  <c:v>4.1360000000000001</c:v>
                </c:pt>
                <c:pt idx="463">
                  <c:v>3.968</c:v>
                </c:pt>
                <c:pt idx="464">
                  <c:v>4.07</c:v>
                </c:pt>
                <c:pt idx="465">
                  <c:v>4.1379999999999999</c:v>
                </c:pt>
                <c:pt idx="466">
                  <c:v>4.0620000000000003</c:v>
                </c:pt>
                <c:pt idx="467">
                  <c:v>4.2300000000000004</c:v>
                </c:pt>
                <c:pt idx="468">
                  <c:v>4.2720000000000002</c:v>
                </c:pt>
                <c:pt idx="469">
                  <c:v>4.2080000000000002</c:v>
                </c:pt>
                <c:pt idx="470">
                  <c:v>4.18</c:v>
                </c:pt>
                <c:pt idx="471">
                  <c:v>4.0140000000000002</c:v>
                </c:pt>
                <c:pt idx="472">
                  <c:v>4.0140000000000002</c:v>
                </c:pt>
                <c:pt idx="473">
                  <c:v>4.048</c:v>
                </c:pt>
                <c:pt idx="474">
                  <c:v>4.1180000000000003</c:v>
                </c:pt>
                <c:pt idx="475">
                  <c:v>3.8839999999999999</c:v>
                </c:pt>
                <c:pt idx="476">
                  <c:v>3.8639999999999999</c:v>
                </c:pt>
                <c:pt idx="477">
                  <c:v>3.6259999999999999</c:v>
                </c:pt>
                <c:pt idx="478">
                  <c:v>3.35</c:v>
                </c:pt>
                <c:pt idx="479">
                  <c:v>3.1640000000000001</c:v>
                </c:pt>
                <c:pt idx="480">
                  <c:v>3.1419999999999999</c:v>
                </c:pt>
                <c:pt idx="481">
                  <c:v>3.2360000000000002</c:v>
                </c:pt>
                <c:pt idx="482">
                  <c:v>3.3319999999999999</c:v>
                </c:pt>
                <c:pt idx="483">
                  <c:v>3.3719999999999999</c:v>
                </c:pt>
                <c:pt idx="484">
                  <c:v>3.4380000000000002</c:v>
                </c:pt>
                <c:pt idx="485">
                  <c:v>3.544</c:v>
                </c:pt>
                <c:pt idx="486">
                  <c:v>3.6139999999999999</c:v>
                </c:pt>
                <c:pt idx="487">
                  <c:v>3.3980000000000001</c:v>
                </c:pt>
                <c:pt idx="488">
                  <c:v>3.1859999999999999</c:v>
                </c:pt>
                <c:pt idx="489">
                  <c:v>3.258</c:v>
                </c:pt>
                <c:pt idx="490">
                  <c:v>3.2320000000000002</c:v>
                </c:pt>
                <c:pt idx="491">
                  <c:v>3.15</c:v>
                </c:pt>
                <c:pt idx="492">
                  <c:v>3.0179999999999998</c:v>
                </c:pt>
                <c:pt idx="493">
                  <c:v>2.9580000000000002</c:v>
                </c:pt>
                <c:pt idx="494">
                  <c:v>2.9239999999999999</c:v>
                </c:pt>
                <c:pt idx="495">
                  <c:v>2.9340000000000002</c:v>
                </c:pt>
                <c:pt idx="496">
                  <c:v>2.92</c:v>
                </c:pt>
                <c:pt idx="497">
                  <c:v>2.93</c:v>
                </c:pt>
                <c:pt idx="498">
                  <c:v>2.9260000000000002</c:v>
                </c:pt>
                <c:pt idx="499">
                  <c:v>3</c:v>
                </c:pt>
                <c:pt idx="500">
                  <c:v>2.99</c:v>
                </c:pt>
                <c:pt idx="501">
                  <c:v>3.2160000000000002</c:v>
                </c:pt>
                <c:pt idx="502">
                  <c:v>3.31</c:v>
                </c:pt>
                <c:pt idx="503">
                  <c:v>3.1280000000000001</c:v>
                </c:pt>
                <c:pt idx="504">
                  <c:v>3.07</c:v>
                </c:pt>
                <c:pt idx="505">
                  <c:v>2.9319999999999999</c:v>
                </c:pt>
                <c:pt idx="506">
                  <c:v>2.8380000000000001</c:v>
                </c:pt>
                <c:pt idx="507">
                  <c:v>2.7719999999999998</c:v>
                </c:pt>
                <c:pt idx="508">
                  <c:v>2.714</c:v>
                </c:pt>
                <c:pt idx="509">
                  <c:v>2.706</c:v>
                </c:pt>
                <c:pt idx="510">
                  <c:v>2.9359999999999999</c:v>
                </c:pt>
                <c:pt idx="511">
                  <c:v>3.1640000000000001</c:v>
                </c:pt>
                <c:pt idx="512">
                  <c:v>3.4620000000000002</c:v>
                </c:pt>
                <c:pt idx="513">
                  <c:v>3.4</c:v>
                </c:pt>
                <c:pt idx="514">
                  <c:v>3.3239999999999998</c:v>
                </c:pt>
                <c:pt idx="515">
                  <c:v>3.3719999999999999</c:v>
                </c:pt>
                <c:pt idx="516">
                  <c:v>3.4380000000000002</c:v>
                </c:pt>
                <c:pt idx="517">
                  <c:v>3.3119999999999998</c:v>
                </c:pt>
                <c:pt idx="518">
                  <c:v>3.1880000000000002</c:v>
                </c:pt>
                <c:pt idx="519">
                  <c:v>3.1360000000000001</c:v>
                </c:pt>
                <c:pt idx="520">
                  <c:v>3.1880000000000002</c:v>
                </c:pt>
                <c:pt idx="521">
                  <c:v>3.1859999999999999</c:v>
                </c:pt>
                <c:pt idx="522">
                  <c:v>3.26</c:v>
                </c:pt>
                <c:pt idx="523">
                  <c:v>3.1819999999999999</c:v>
                </c:pt>
                <c:pt idx="524">
                  <c:v>3.2080000000000002</c:v>
                </c:pt>
                <c:pt idx="525">
                  <c:v>3.1040000000000001</c:v>
                </c:pt>
                <c:pt idx="526">
                  <c:v>3.2080000000000002</c:v>
                </c:pt>
                <c:pt idx="527">
                  <c:v>3.242</c:v>
                </c:pt>
                <c:pt idx="528">
                  <c:v>3.33</c:v>
                </c:pt>
                <c:pt idx="529">
                  <c:v>3.4159999999999999</c:v>
                </c:pt>
                <c:pt idx="530">
                  <c:v>3.4860000000000002</c:v>
                </c:pt>
                <c:pt idx="531">
                  <c:v>3.4279999999999999</c:v>
                </c:pt>
                <c:pt idx="532">
                  <c:v>3.4660000000000002</c:v>
                </c:pt>
                <c:pt idx="533">
                  <c:v>3.42</c:v>
                </c:pt>
                <c:pt idx="534">
                  <c:v>3.37</c:v>
                </c:pt>
                <c:pt idx="535">
                  <c:v>3.4220000000000002</c:v>
                </c:pt>
                <c:pt idx="536">
                  <c:v>3.2839999999999998</c:v>
                </c:pt>
                <c:pt idx="537">
                  <c:v>3.1920000000000002</c:v>
                </c:pt>
                <c:pt idx="538">
                  <c:v>3.234</c:v>
                </c:pt>
                <c:pt idx="539">
                  <c:v>3.1960000000000002</c:v>
                </c:pt>
                <c:pt idx="540">
                  <c:v>3.44</c:v>
                </c:pt>
                <c:pt idx="541">
                  <c:v>3.6019999999999999</c:v>
                </c:pt>
                <c:pt idx="542">
                  <c:v>3.5680000000000001</c:v>
                </c:pt>
                <c:pt idx="543">
                  <c:v>3.63</c:v>
                </c:pt>
                <c:pt idx="544">
                  <c:v>3.58</c:v>
                </c:pt>
                <c:pt idx="545">
                  <c:v>3.5259999999999998</c:v>
                </c:pt>
                <c:pt idx="546">
                  <c:v>3.6019999999999999</c:v>
                </c:pt>
                <c:pt idx="547">
                  <c:v>3.488</c:v>
                </c:pt>
                <c:pt idx="548">
                  <c:v>3.548</c:v>
                </c:pt>
                <c:pt idx="549">
                  <c:v>3.4380000000000002</c:v>
                </c:pt>
                <c:pt idx="550">
                  <c:v>3.3679999999999999</c:v>
                </c:pt>
                <c:pt idx="551">
                  <c:v>3.2440000000000002</c:v>
                </c:pt>
                <c:pt idx="552">
                  <c:v>3.3119999999999998</c:v>
                </c:pt>
                <c:pt idx="553">
                  <c:v>3.1880000000000002</c:v>
                </c:pt>
                <c:pt idx="554">
                  <c:v>3.1280000000000001</c:v>
                </c:pt>
                <c:pt idx="555">
                  <c:v>3.044</c:v>
                </c:pt>
                <c:pt idx="556">
                  <c:v>2.9540000000000002</c:v>
                </c:pt>
                <c:pt idx="557">
                  <c:v>2.9239999999999999</c:v>
                </c:pt>
                <c:pt idx="558">
                  <c:v>2.6259999999999999</c:v>
                </c:pt>
                <c:pt idx="559">
                  <c:v>2.476</c:v>
                </c:pt>
                <c:pt idx="560">
                  <c:v>2.37</c:v>
                </c:pt>
                <c:pt idx="561">
                  <c:v>2.2639999999999998</c:v>
                </c:pt>
                <c:pt idx="562">
                  <c:v>2.1880000000000002</c:v>
                </c:pt>
                <c:pt idx="563">
                  <c:v>2.31</c:v>
                </c:pt>
                <c:pt idx="564">
                  <c:v>2.3580000000000001</c:v>
                </c:pt>
                <c:pt idx="565">
                  <c:v>2.4220000000000002</c:v>
                </c:pt>
                <c:pt idx="566">
                  <c:v>2.4380000000000002</c:v>
                </c:pt>
                <c:pt idx="567">
                  <c:v>2.468</c:v>
                </c:pt>
                <c:pt idx="568">
                  <c:v>2.4580000000000002</c:v>
                </c:pt>
                <c:pt idx="569">
                  <c:v>2.5339999999999998</c:v>
                </c:pt>
                <c:pt idx="570">
                  <c:v>2.6480000000000001</c:v>
                </c:pt>
                <c:pt idx="571">
                  <c:v>2.5760000000000001</c:v>
                </c:pt>
                <c:pt idx="572">
                  <c:v>2.556</c:v>
                </c:pt>
                <c:pt idx="573">
                  <c:v>2.5720000000000001</c:v>
                </c:pt>
                <c:pt idx="574">
                  <c:v>2.5920000000000001</c:v>
                </c:pt>
                <c:pt idx="575">
                  <c:v>2.5819999999999999</c:v>
                </c:pt>
                <c:pt idx="576">
                  <c:v>2.61</c:v>
                </c:pt>
                <c:pt idx="577">
                  <c:v>2.6080000000000001</c:v>
                </c:pt>
                <c:pt idx="578">
                  <c:v>2.5960000000000001</c:v>
                </c:pt>
                <c:pt idx="579">
                  <c:v>2.5640000000000001</c:v>
                </c:pt>
                <c:pt idx="580">
                  <c:v>2.5139999999999998</c:v>
                </c:pt>
                <c:pt idx="581">
                  <c:v>2.5299999999999998</c:v>
                </c:pt>
                <c:pt idx="582">
                  <c:v>2.5139999999999998</c:v>
                </c:pt>
                <c:pt idx="583">
                  <c:v>2.536</c:v>
                </c:pt>
                <c:pt idx="584">
                  <c:v>2.4940000000000002</c:v>
                </c:pt>
                <c:pt idx="585">
                  <c:v>2.492</c:v>
                </c:pt>
                <c:pt idx="586">
                  <c:v>2.492</c:v>
                </c:pt>
                <c:pt idx="587">
                  <c:v>2.41</c:v>
                </c:pt>
                <c:pt idx="588">
                  <c:v>2.4119999999999999</c:v>
                </c:pt>
                <c:pt idx="589">
                  <c:v>2.3639999999999999</c:v>
                </c:pt>
                <c:pt idx="590">
                  <c:v>2.3439999999999999</c:v>
                </c:pt>
                <c:pt idx="591">
                  <c:v>2.3540000000000001</c:v>
                </c:pt>
                <c:pt idx="592">
                  <c:v>2.3439999999999999</c:v>
                </c:pt>
                <c:pt idx="593">
                  <c:v>2.3180000000000001</c:v>
                </c:pt>
                <c:pt idx="594">
                  <c:v>2.2519999999999998</c:v>
                </c:pt>
                <c:pt idx="595">
                  <c:v>2.202</c:v>
                </c:pt>
                <c:pt idx="596">
                  <c:v>2.1339999999999999</c:v>
                </c:pt>
                <c:pt idx="597">
                  <c:v>2.0619999999999998</c:v>
                </c:pt>
                <c:pt idx="598">
                  <c:v>2.06</c:v>
                </c:pt>
                <c:pt idx="599">
                  <c:v>2.1120000000000001</c:v>
                </c:pt>
                <c:pt idx="600">
                  <c:v>2.0979999999999999</c:v>
                </c:pt>
                <c:pt idx="601">
                  <c:v>2.16</c:v>
                </c:pt>
                <c:pt idx="602">
                  <c:v>2.2000000000000002</c:v>
                </c:pt>
                <c:pt idx="603">
                  <c:v>2.2200000000000002</c:v>
                </c:pt>
                <c:pt idx="604">
                  <c:v>2.21</c:v>
                </c:pt>
                <c:pt idx="605">
                  <c:v>2.1659999999999999</c:v>
                </c:pt>
                <c:pt idx="606">
                  <c:v>2.2000000000000002</c:v>
                </c:pt>
                <c:pt idx="607">
                  <c:v>2.024</c:v>
                </c:pt>
                <c:pt idx="608">
                  <c:v>1.946</c:v>
                </c:pt>
                <c:pt idx="609">
                  <c:v>1.798</c:v>
                </c:pt>
                <c:pt idx="610">
                  <c:v>1.746</c:v>
                </c:pt>
                <c:pt idx="611">
                  <c:v>1.6419999999999999</c:v>
                </c:pt>
                <c:pt idx="612">
                  <c:v>1.5660000000000001</c:v>
                </c:pt>
                <c:pt idx="613">
                  <c:v>1.478</c:v>
                </c:pt>
                <c:pt idx="614">
                  <c:v>1.3859999999999999</c:v>
                </c:pt>
                <c:pt idx="615">
                  <c:v>1.3260000000000001</c:v>
                </c:pt>
                <c:pt idx="616">
                  <c:v>1.264</c:v>
                </c:pt>
                <c:pt idx="617">
                  <c:v>1.3080000000000001</c:v>
                </c:pt>
                <c:pt idx="618">
                  <c:v>1.246</c:v>
                </c:pt>
                <c:pt idx="619">
                  <c:v>1.23</c:v>
                </c:pt>
                <c:pt idx="620">
                  <c:v>1.208</c:v>
                </c:pt>
                <c:pt idx="621">
                  <c:v>1.248</c:v>
                </c:pt>
                <c:pt idx="622">
                  <c:v>1.248</c:v>
                </c:pt>
                <c:pt idx="623">
                  <c:v>1.27</c:v>
                </c:pt>
                <c:pt idx="624">
                  <c:v>1.3140000000000001</c:v>
                </c:pt>
                <c:pt idx="625">
                  <c:v>1.35</c:v>
                </c:pt>
                <c:pt idx="626">
                  <c:v>1.3759999999999999</c:v>
                </c:pt>
                <c:pt idx="627">
                  <c:v>1.3220000000000001</c:v>
                </c:pt>
                <c:pt idx="628">
                  <c:v>1.3380000000000001</c:v>
                </c:pt>
                <c:pt idx="629">
                  <c:v>1.39</c:v>
                </c:pt>
                <c:pt idx="630">
                  <c:v>1.33</c:v>
                </c:pt>
                <c:pt idx="631">
                  <c:v>1.3140000000000001</c:v>
                </c:pt>
                <c:pt idx="632">
                  <c:v>1.276</c:v>
                </c:pt>
                <c:pt idx="633">
                  <c:v>1.1819999999999999</c:v>
                </c:pt>
                <c:pt idx="634">
                  <c:v>1.1180000000000001</c:v>
                </c:pt>
                <c:pt idx="635">
                  <c:v>1.046</c:v>
                </c:pt>
                <c:pt idx="636">
                  <c:v>1.014</c:v>
                </c:pt>
                <c:pt idx="637">
                  <c:v>0.95399999999999996</c:v>
                </c:pt>
                <c:pt idx="638">
                  <c:v>0.97199999999999998</c:v>
                </c:pt>
                <c:pt idx="639">
                  <c:v>0.97199999999999998</c:v>
                </c:pt>
                <c:pt idx="640">
                  <c:v>0.98799999999999999</c:v>
                </c:pt>
                <c:pt idx="641">
                  <c:v>1.01</c:v>
                </c:pt>
                <c:pt idx="642">
                  <c:v>1.04</c:v>
                </c:pt>
                <c:pt idx="643">
                  <c:v>1.048</c:v>
                </c:pt>
                <c:pt idx="644">
                  <c:v>1.018</c:v>
                </c:pt>
                <c:pt idx="645">
                  <c:v>1.032</c:v>
                </c:pt>
                <c:pt idx="646">
                  <c:v>0.96399999999999997</c:v>
                </c:pt>
                <c:pt idx="647">
                  <c:v>1.01</c:v>
                </c:pt>
                <c:pt idx="648">
                  <c:v>0.998</c:v>
                </c:pt>
                <c:pt idx="649">
                  <c:v>1.026</c:v>
                </c:pt>
                <c:pt idx="650">
                  <c:v>1.03</c:v>
                </c:pt>
                <c:pt idx="651">
                  <c:v>1.1579999999999999</c:v>
                </c:pt>
                <c:pt idx="652">
                  <c:v>1.0900000000000001</c:v>
                </c:pt>
                <c:pt idx="653">
                  <c:v>1.1160000000000001</c:v>
                </c:pt>
                <c:pt idx="654">
                  <c:v>1.1319999999999999</c:v>
                </c:pt>
                <c:pt idx="655">
                  <c:v>1.264</c:v>
                </c:pt>
                <c:pt idx="656">
                  <c:v>1.268</c:v>
                </c:pt>
                <c:pt idx="657">
                  <c:v>1.252</c:v>
                </c:pt>
                <c:pt idx="658">
                  <c:v>1.264</c:v>
                </c:pt>
                <c:pt idx="659">
                  <c:v>1.3440000000000001</c:v>
                </c:pt>
                <c:pt idx="660">
                  <c:v>1.3819999999999999</c:v>
                </c:pt>
                <c:pt idx="661">
                  <c:v>1.42</c:v>
                </c:pt>
                <c:pt idx="662">
                  <c:v>1.4179999999999999</c:v>
                </c:pt>
                <c:pt idx="663">
                  <c:v>1.46</c:v>
                </c:pt>
                <c:pt idx="664">
                  <c:v>1.454</c:v>
                </c:pt>
                <c:pt idx="665">
                  <c:v>1.492</c:v>
                </c:pt>
                <c:pt idx="666">
                  <c:v>1.472</c:v>
                </c:pt>
                <c:pt idx="667">
                  <c:v>1.4219999999999999</c:v>
                </c:pt>
                <c:pt idx="668">
                  <c:v>1.446</c:v>
                </c:pt>
                <c:pt idx="669">
                  <c:v>1.3979999999999999</c:v>
                </c:pt>
                <c:pt idx="670">
                  <c:v>1.3919999999999999</c:v>
                </c:pt>
                <c:pt idx="671">
                  <c:v>1.36</c:v>
                </c:pt>
                <c:pt idx="672">
                  <c:v>1.3779999999999999</c:v>
                </c:pt>
                <c:pt idx="673">
                  <c:v>1.43</c:v>
                </c:pt>
                <c:pt idx="674">
                  <c:v>1.466</c:v>
                </c:pt>
                <c:pt idx="675">
                  <c:v>1.45</c:v>
                </c:pt>
                <c:pt idx="676">
                  <c:v>1.4</c:v>
                </c:pt>
                <c:pt idx="677">
                  <c:v>1.3360000000000001</c:v>
                </c:pt>
                <c:pt idx="678">
                  <c:v>1.214</c:v>
                </c:pt>
                <c:pt idx="679">
                  <c:v>1.1679999999999999</c:v>
                </c:pt>
                <c:pt idx="680">
                  <c:v>1.1319999999999999</c:v>
                </c:pt>
                <c:pt idx="681">
                  <c:v>1.1060000000000001</c:v>
                </c:pt>
                <c:pt idx="682">
                  <c:v>1.044</c:v>
                </c:pt>
                <c:pt idx="683">
                  <c:v>0.98</c:v>
                </c:pt>
                <c:pt idx="684">
                  <c:v>0.91600000000000004</c:v>
                </c:pt>
                <c:pt idx="685">
                  <c:v>0.88200000000000001</c:v>
                </c:pt>
                <c:pt idx="686">
                  <c:v>0.86199999999999999</c:v>
                </c:pt>
                <c:pt idx="687">
                  <c:v>0.85399999999999998</c:v>
                </c:pt>
                <c:pt idx="688">
                  <c:v>0.84</c:v>
                </c:pt>
                <c:pt idx="689">
                  <c:v>0.83199999999999996</c:v>
                </c:pt>
                <c:pt idx="690">
                  <c:v>0.84799999999999998</c:v>
                </c:pt>
                <c:pt idx="691">
                  <c:v>0.85</c:v>
                </c:pt>
                <c:pt idx="692">
                  <c:v>0.90200000000000002</c:v>
                </c:pt>
                <c:pt idx="693">
                  <c:v>0.94</c:v>
                </c:pt>
                <c:pt idx="694">
                  <c:v>0.96</c:v>
                </c:pt>
                <c:pt idx="695">
                  <c:v>0.98</c:v>
                </c:pt>
                <c:pt idx="696">
                  <c:v>0.98399999999999999</c:v>
                </c:pt>
                <c:pt idx="697">
                  <c:v>1.006</c:v>
                </c:pt>
                <c:pt idx="698">
                  <c:v>1.008</c:v>
                </c:pt>
                <c:pt idx="699">
                  <c:v>1.052</c:v>
                </c:pt>
                <c:pt idx="700">
                  <c:v>1.0940000000000001</c:v>
                </c:pt>
                <c:pt idx="701">
                  <c:v>1.0940000000000001</c:v>
                </c:pt>
                <c:pt idx="702">
                  <c:v>1.1579999999999999</c:v>
                </c:pt>
                <c:pt idx="703">
                  <c:v>1.218</c:v>
                </c:pt>
                <c:pt idx="704">
                  <c:v>1.1439999999999999</c:v>
                </c:pt>
                <c:pt idx="705">
                  <c:v>1.0820000000000001</c:v>
                </c:pt>
                <c:pt idx="706">
                  <c:v>1.0840000000000001</c:v>
                </c:pt>
                <c:pt idx="707">
                  <c:v>1.004</c:v>
                </c:pt>
                <c:pt idx="708">
                  <c:v>0.98199999999999998</c:v>
                </c:pt>
                <c:pt idx="709">
                  <c:v>1.012</c:v>
                </c:pt>
                <c:pt idx="710">
                  <c:v>1.05</c:v>
                </c:pt>
                <c:pt idx="711">
                  <c:v>1.0940000000000001</c:v>
                </c:pt>
                <c:pt idx="712">
                  <c:v>1.1080000000000001</c:v>
                </c:pt>
                <c:pt idx="713">
                  <c:v>1.196</c:v>
                </c:pt>
                <c:pt idx="714">
                  <c:v>1.268</c:v>
                </c:pt>
                <c:pt idx="715">
                  <c:v>1.28</c:v>
                </c:pt>
                <c:pt idx="716">
                  <c:v>1.3420000000000001</c:v>
                </c:pt>
                <c:pt idx="717">
                  <c:v>1.31</c:v>
                </c:pt>
                <c:pt idx="718">
                  <c:v>1.36</c:v>
                </c:pt>
                <c:pt idx="719">
                  <c:v>1.4159999999999999</c:v>
                </c:pt>
                <c:pt idx="720">
                  <c:v>1.532</c:v>
                </c:pt>
                <c:pt idx="721">
                  <c:v>1.5820000000000001</c:v>
                </c:pt>
                <c:pt idx="722">
                  <c:v>1.5740000000000001</c:v>
                </c:pt>
                <c:pt idx="723">
                  <c:v>1.59</c:v>
                </c:pt>
                <c:pt idx="724">
                  <c:v>1.5740000000000001</c:v>
                </c:pt>
                <c:pt idx="725">
                  <c:v>1.6040000000000001</c:v>
                </c:pt>
                <c:pt idx="726">
                  <c:v>1.5740000000000001</c:v>
                </c:pt>
                <c:pt idx="727">
                  <c:v>1.5760000000000001</c:v>
                </c:pt>
                <c:pt idx="728">
                  <c:v>1.57</c:v>
                </c:pt>
                <c:pt idx="729">
                  <c:v>1.5740000000000001</c:v>
                </c:pt>
                <c:pt idx="730">
                  <c:v>1.5680000000000001</c:v>
                </c:pt>
                <c:pt idx="731">
                  <c:v>1.5660000000000001</c:v>
                </c:pt>
                <c:pt idx="732">
                  <c:v>1.53</c:v>
                </c:pt>
                <c:pt idx="733">
                  <c:v>1.478</c:v>
                </c:pt>
                <c:pt idx="734">
                  <c:v>1.5660000000000001</c:v>
                </c:pt>
                <c:pt idx="735">
                  <c:v>1.5940000000000001</c:v>
                </c:pt>
                <c:pt idx="736">
                  <c:v>1.5940000000000001</c:v>
                </c:pt>
                <c:pt idx="737">
                  <c:v>1.552</c:v>
                </c:pt>
                <c:pt idx="738">
                  <c:v>1.484</c:v>
                </c:pt>
                <c:pt idx="739">
                  <c:v>1.5860000000000001</c:v>
                </c:pt>
                <c:pt idx="740">
                  <c:v>1.506</c:v>
                </c:pt>
                <c:pt idx="741">
                  <c:v>1.512</c:v>
                </c:pt>
                <c:pt idx="742">
                  <c:v>1.44</c:v>
                </c:pt>
                <c:pt idx="743">
                  <c:v>1.4159999999999999</c:v>
                </c:pt>
                <c:pt idx="744">
                  <c:v>1.3460000000000001</c:v>
                </c:pt>
                <c:pt idx="745">
                  <c:v>1.3959999999999999</c:v>
                </c:pt>
                <c:pt idx="746">
                  <c:v>1.3220000000000001</c:v>
                </c:pt>
                <c:pt idx="747">
                  <c:v>1.276</c:v>
                </c:pt>
                <c:pt idx="748">
                  <c:v>1.1679999999999999</c:v>
                </c:pt>
                <c:pt idx="749">
                  <c:v>1.1040000000000001</c:v>
                </c:pt>
                <c:pt idx="750">
                  <c:v>1.1259999999999999</c:v>
                </c:pt>
                <c:pt idx="751">
                  <c:v>1.0760000000000001</c:v>
                </c:pt>
                <c:pt idx="752">
                  <c:v>1.1100000000000001</c:v>
                </c:pt>
                <c:pt idx="753">
                  <c:v>1.1359999999999999</c:v>
                </c:pt>
                <c:pt idx="754">
                  <c:v>1.1619999999999999</c:v>
                </c:pt>
                <c:pt idx="755">
                  <c:v>1.254</c:v>
                </c:pt>
                <c:pt idx="756">
                  <c:v>1.3380000000000001</c:v>
                </c:pt>
                <c:pt idx="757">
                  <c:v>1.3979999999999999</c:v>
                </c:pt>
                <c:pt idx="758">
                  <c:v>1.46</c:v>
                </c:pt>
                <c:pt idx="759">
                  <c:v>1.482</c:v>
                </c:pt>
                <c:pt idx="760">
                  <c:v>1.494</c:v>
                </c:pt>
                <c:pt idx="761">
                  <c:v>1.542</c:v>
                </c:pt>
                <c:pt idx="762">
                  <c:v>1.528</c:v>
                </c:pt>
                <c:pt idx="763">
                  <c:v>1.56</c:v>
                </c:pt>
                <c:pt idx="764">
                  <c:v>1.5780000000000001</c:v>
                </c:pt>
                <c:pt idx="765">
                  <c:v>1.6259999999999999</c:v>
                </c:pt>
                <c:pt idx="766">
                  <c:v>1.6539999999999999</c:v>
                </c:pt>
                <c:pt idx="767">
                  <c:v>1.6259999999999999</c:v>
                </c:pt>
                <c:pt idx="768">
                  <c:v>1.702</c:v>
                </c:pt>
                <c:pt idx="769">
                  <c:v>1.696</c:v>
                </c:pt>
                <c:pt idx="770">
                  <c:v>1.738</c:v>
                </c:pt>
                <c:pt idx="771">
                  <c:v>1.726</c:v>
                </c:pt>
                <c:pt idx="772">
                  <c:v>1.7</c:v>
                </c:pt>
                <c:pt idx="773">
                  <c:v>1.68</c:v>
                </c:pt>
                <c:pt idx="774">
                  <c:v>1.7</c:v>
                </c:pt>
                <c:pt idx="775">
                  <c:v>1.712</c:v>
                </c:pt>
                <c:pt idx="776">
                  <c:v>1.708</c:v>
                </c:pt>
                <c:pt idx="777">
                  <c:v>1.744</c:v>
                </c:pt>
                <c:pt idx="778">
                  <c:v>1.778</c:v>
                </c:pt>
                <c:pt idx="779">
                  <c:v>1.774</c:v>
                </c:pt>
                <c:pt idx="780">
                  <c:v>1.78</c:v>
                </c:pt>
                <c:pt idx="781">
                  <c:v>1.776</c:v>
                </c:pt>
                <c:pt idx="782">
                  <c:v>1.732</c:v>
                </c:pt>
                <c:pt idx="783">
                  <c:v>1.722</c:v>
                </c:pt>
                <c:pt idx="784">
                  <c:v>1.8080000000000001</c:v>
                </c:pt>
                <c:pt idx="785">
                  <c:v>1.8540000000000001</c:v>
                </c:pt>
                <c:pt idx="786">
                  <c:v>1.8560000000000001</c:v>
                </c:pt>
                <c:pt idx="787">
                  <c:v>1.8460000000000001</c:v>
                </c:pt>
                <c:pt idx="788">
                  <c:v>1.792</c:v>
                </c:pt>
                <c:pt idx="789">
                  <c:v>1.802</c:v>
                </c:pt>
                <c:pt idx="790">
                  <c:v>1.8180000000000001</c:v>
                </c:pt>
                <c:pt idx="791">
                  <c:v>1.8380000000000001</c:v>
                </c:pt>
                <c:pt idx="792">
                  <c:v>1.83</c:v>
                </c:pt>
                <c:pt idx="793">
                  <c:v>1.82</c:v>
                </c:pt>
                <c:pt idx="794">
                  <c:v>1.796</c:v>
                </c:pt>
                <c:pt idx="795">
                  <c:v>1.738</c:v>
                </c:pt>
                <c:pt idx="796">
                  <c:v>1.722</c:v>
                </c:pt>
                <c:pt idx="797">
                  <c:v>1.724</c:v>
                </c:pt>
                <c:pt idx="798">
                  <c:v>1.6619999999999999</c:v>
                </c:pt>
                <c:pt idx="799">
                  <c:v>1.5820000000000001</c:v>
                </c:pt>
                <c:pt idx="800">
                  <c:v>1.486</c:v>
                </c:pt>
                <c:pt idx="801">
                  <c:v>1.3819999999999999</c:v>
                </c:pt>
                <c:pt idx="802">
                  <c:v>1.262</c:v>
                </c:pt>
                <c:pt idx="803">
                  <c:v>1.1599999999999999</c:v>
                </c:pt>
                <c:pt idx="804">
                  <c:v>1.046</c:v>
                </c:pt>
                <c:pt idx="805">
                  <c:v>0.97199999999999998</c:v>
                </c:pt>
                <c:pt idx="806">
                  <c:v>0.90800000000000003</c:v>
                </c:pt>
                <c:pt idx="807">
                  <c:v>0.86799999999999999</c:v>
                </c:pt>
                <c:pt idx="808">
                  <c:v>0.80400000000000005</c:v>
                </c:pt>
                <c:pt idx="809">
                  <c:v>0.77</c:v>
                </c:pt>
                <c:pt idx="810">
                  <c:v>0.77800000000000002</c:v>
                </c:pt>
                <c:pt idx="811">
                  <c:v>0.81399999999999995</c:v>
                </c:pt>
                <c:pt idx="812">
                  <c:v>0.84399999999999997</c:v>
                </c:pt>
                <c:pt idx="813">
                  <c:v>0.88600000000000001</c:v>
                </c:pt>
                <c:pt idx="814">
                  <c:v>0.84199999999999997</c:v>
                </c:pt>
                <c:pt idx="815">
                  <c:v>0.79</c:v>
                </c:pt>
                <c:pt idx="816">
                  <c:v>0.74399999999999999</c:v>
                </c:pt>
                <c:pt idx="817">
                  <c:v>0.78</c:v>
                </c:pt>
                <c:pt idx="818">
                  <c:v>0.70599999999999996</c:v>
                </c:pt>
                <c:pt idx="819">
                  <c:v>0.70799999999999996</c:v>
                </c:pt>
                <c:pt idx="820">
                  <c:v>0.67</c:v>
                </c:pt>
                <c:pt idx="821">
                  <c:v>0.622</c:v>
                </c:pt>
                <c:pt idx="822">
                  <c:v>0.61399999999999999</c:v>
                </c:pt>
                <c:pt idx="823">
                  <c:v>0.61</c:v>
                </c:pt>
                <c:pt idx="824">
                  <c:v>0.58399999999999996</c:v>
                </c:pt>
                <c:pt idx="825">
                  <c:v>0.54800000000000004</c:v>
                </c:pt>
                <c:pt idx="826">
                  <c:v>0.53600000000000003</c:v>
                </c:pt>
                <c:pt idx="827">
                  <c:v>0.54</c:v>
                </c:pt>
                <c:pt idx="828">
                  <c:v>0.59399999999999997</c:v>
                </c:pt>
                <c:pt idx="829">
                  <c:v>0.55200000000000005</c:v>
                </c:pt>
                <c:pt idx="830">
                  <c:v>0.51600000000000001</c:v>
                </c:pt>
                <c:pt idx="831">
                  <c:v>0.55000000000000004</c:v>
                </c:pt>
                <c:pt idx="832">
                  <c:v>0.53600000000000003</c:v>
                </c:pt>
                <c:pt idx="833">
                  <c:v>0.502</c:v>
                </c:pt>
                <c:pt idx="834">
                  <c:v>0.45400000000000001</c:v>
                </c:pt>
                <c:pt idx="835">
                  <c:v>0.45</c:v>
                </c:pt>
                <c:pt idx="836">
                  <c:v>0.40200000000000002</c:v>
                </c:pt>
                <c:pt idx="837">
                  <c:v>0.36</c:v>
                </c:pt>
                <c:pt idx="838">
                  <c:v>0.38600000000000001</c:v>
                </c:pt>
                <c:pt idx="839">
                  <c:v>0.35399999999999998</c:v>
                </c:pt>
                <c:pt idx="840">
                  <c:v>0.34</c:v>
                </c:pt>
                <c:pt idx="841">
                  <c:v>0.35</c:v>
                </c:pt>
                <c:pt idx="842">
                  <c:v>0.36599999999999999</c:v>
                </c:pt>
                <c:pt idx="843">
                  <c:v>0.374</c:v>
                </c:pt>
                <c:pt idx="844">
                  <c:v>0.378</c:v>
                </c:pt>
                <c:pt idx="845">
                  <c:v>0.38200000000000001</c:v>
                </c:pt>
                <c:pt idx="846">
                  <c:v>0.376</c:v>
                </c:pt>
                <c:pt idx="847">
                  <c:v>0.372</c:v>
                </c:pt>
                <c:pt idx="848">
                  <c:v>0.42399999999999999</c:v>
                </c:pt>
                <c:pt idx="849">
                  <c:v>0.45200000000000001</c:v>
                </c:pt>
                <c:pt idx="850">
                  <c:v>0.46600000000000003</c:v>
                </c:pt>
                <c:pt idx="851">
                  <c:v>0.51800000000000002</c:v>
                </c:pt>
                <c:pt idx="852">
                  <c:v>0.57399999999999995</c:v>
                </c:pt>
                <c:pt idx="853">
                  <c:v>0.626</c:v>
                </c:pt>
                <c:pt idx="854">
                  <c:v>0.69</c:v>
                </c:pt>
                <c:pt idx="855">
                  <c:v>0.746</c:v>
                </c:pt>
                <c:pt idx="856">
                  <c:v>0.76200000000000001</c:v>
                </c:pt>
                <c:pt idx="857">
                  <c:v>0.76200000000000001</c:v>
                </c:pt>
                <c:pt idx="858">
                  <c:v>0.73</c:v>
                </c:pt>
                <c:pt idx="859">
                  <c:v>0.69</c:v>
                </c:pt>
                <c:pt idx="860">
                  <c:v>0.69599999999999995</c:v>
                </c:pt>
                <c:pt idx="861">
                  <c:v>0.68</c:v>
                </c:pt>
                <c:pt idx="862">
                  <c:v>0.67400000000000004</c:v>
                </c:pt>
                <c:pt idx="863">
                  <c:v>0.68799999999999994</c:v>
                </c:pt>
                <c:pt idx="864">
                  <c:v>0.60799999999999998</c:v>
                </c:pt>
                <c:pt idx="865">
                  <c:v>0.55400000000000005</c:v>
                </c:pt>
                <c:pt idx="866">
                  <c:v>0.48399999999999999</c:v>
                </c:pt>
                <c:pt idx="867">
                  <c:v>0.45400000000000001</c:v>
                </c:pt>
                <c:pt idx="868">
                  <c:v>0.43</c:v>
                </c:pt>
                <c:pt idx="869">
                  <c:v>0.438</c:v>
                </c:pt>
                <c:pt idx="870">
                  <c:v>0.41199999999999998</c:v>
                </c:pt>
                <c:pt idx="871">
                  <c:v>0.35</c:v>
                </c:pt>
                <c:pt idx="872">
                  <c:v>0.312</c:v>
                </c:pt>
                <c:pt idx="873">
                  <c:v>0.28199999999999997</c:v>
                </c:pt>
                <c:pt idx="874">
                  <c:v>0.27800000000000002</c:v>
                </c:pt>
                <c:pt idx="875">
                  <c:v>0.24199999999999999</c:v>
                </c:pt>
                <c:pt idx="876">
                  <c:v>0.22600000000000001</c:v>
                </c:pt>
                <c:pt idx="877">
                  <c:v>0.20200000000000001</c:v>
                </c:pt>
                <c:pt idx="878">
                  <c:v>0.17599999999999999</c:v>
                </c:pt>
                <c:pt idx="879">
                  <c:v>0.17</c:v>
                </c:pt>
                <c:pt idx="880">
                  <c:v>0.184</c:v>
                </c:pt>
                <c:pt idx="881">
                  <c:v>0.186</c:v>
                </c:pt>
                <c:pt idx="882">
                  <c:v>0.186</c:v>
                </c:pt>
                <c:pt idx="883">
                  <c:v>0.20399999999999999</c:v>
                </c:pt>
                <c:pt idx="884">
                  <c:v>0.2</c:v>
                </c:pt>
                <c:pt idx="885">
                  <c:v>0.20200000000000001</c:v>
                </c:pt>
                <c:pt idx="886">
                  <c:v>0.192</c:v>
                </c:pt>
                <c:pt idx="887">
                  <c:v>0.19400000000000001</c:v>
                </c:pt>
                <c:pt idx="888">
                  <c:v>0.2</c:v>
                </c:pt>
                <c:pt idx="889">
                  <c:v>0.2</c:v>
                </c:pt>
                <c:pt idx="890">
                  <c:v>0.20599999999999999</c:v>
                </c:pt>
                <c:pt idx="891">
                  <c:v>0.20399999999999999</c:v>
                </c:pt>
                <c:pt idx="892">
                  <c:v>0.21</c:v>
                </c:pt>
                <c:pt idx="893">
                  <c:v>0.19</c:v>
                </c:pt>
                <c:pt idx="894">
                  <c:v>0.17799999999999999</c:v>
                </c:pt>
                <c:pt idx="895">
                  <c:v>0.18</c:v>
                </c:pt>
                <c:pt idx="896">
                  <c:v>0.16200000000000001</c:v>
                </c:pt>
                <c:pt idx="897">
                  <c:v>0.14199999999999999</c:v>
                </c:pt>
                <c:pt idx="898">
                  <c:v>0.13200000000000001</c:v>
                </c:pt>
                <c:pt idx="899">
                  <c:v>0.12</c:v>
                </c:pt>
                <c:pt idx="900">
                  <c:v>0.124</c:v>
                </c:pt>
                <c:pt idx="901">
                  <c:v>0.12</c:v>
                </c:pt>
                <c:pt idx="902">
                  <c:v>0.104</c:v>
                </c:pt>
                <c:pt idx="903">
                  <c:v>0.13200000000000001</c:v>
                </c:pt>
                <c:pt idx="904">
                  <c:v>0.13800000000000001</c:v>
                </c:pt>
                <c:pt idx="905">
                  <c:v>0.14599999999999999</c:v>
                </c:pt>
                <c:pt idx="906">
                  <c:v>0.14799999999999999</c:v>
                </c:pt>
                <c:pt idx="907">
                  <c:v>0.16600000000000001</c:v>
                </c:pt>
                <c:pt idx="908">
                  <c:v>0.17</c:v>
                </c:pt>
                <c:pt idx="909">
                  <c:v>0.17199999999999999</c:v>
                </c:pt>
                <c:pt idx="910">
                  <c:v>0.182</c:v>
                </c:pt>
                <c:pt idx="911">
                  <c:v>0.184</c:v>
                </c:pt>
                <c:pt idx="912">
                  <c:v>0.188</c:v>
                </c:pt>
                <c:pt idx="913">
                  <c:v>0.21</c:v>
                </c:pt>
                <c:pt idx="914">
                  <c:v>0.21199999999999999</c:v>
                </c:pt>
                <c:pt idx="915">
                  <c:v>0.20399999999999999</c:v>
                </c:pt>
                <c:pt idx="916">
                  <c:v>0.20799999999999999</c:v>
                </c:pt>
                <c:pt idx="917">
                  <c:v>0.222</c:v>
                </c:pt>
                <c:pt idx="918">
                  <c:v>0.19800000000000001</c:v>
                </c:pt>
                <c:pt idx="919">
                  <c:v>0.19</c:v>
                </c:pt>
                <c:pt idx="920">
                  <c:v>0.184</c:v>
                </c:pt>
                <c:pt idx="921">
                  <c:v>0.186</c:v>
                </c:pt>
                <c:pt idx="922">
                  <c:v>0.186</c:v>
                </c:pt>
                <c:pt idx="923">
                  <c:v>0.17799999999999999</c:v>
                </c:pt>
                <c:pt idx="924">
                  <c:v>0.18</c:v>
                </c:pt>
                <c:pt idx="925">
                  <c:v>0.182</c:v>
                </c:pt>
                <c:pt idx="926">
                  <c:v>0.16400000000000001</c:v>
                </c:pt>
                <c:pt idx="927">
                  <c:v>0.15</c:v>
                </c:pt>
                <c:pt idx="928">
                  <c:v>0.16</c:v>
                </c:pt>
                <c:pt idx="929">
                  <c:v>0.16400000000000001</c:v>
                </c:pt>
                <c:pt idx="930">
                  <c:v>0.18</c:v>
                </c:pt>
                <c:pt idx="931">
                  <c:v>0.19</c:v>
                </c:pt>
                <c:pt idx="932">
                  <c:v>0.216</c:v>
                </c:pt>
                <c:pt idx="933">
                  <c:v>0.21199999999999999</c:v>
                </c:pt>
                <c:pt idx="934">
                  <c:v>0.214</c:v>
                </c:pt>
                <c:pt idx="935">
                  <c:v>0.23</c:v>
                </c:pt>
                <c:pt idx="936">
                  <c:v>0.23400000000000001</c:v>
                </c:pt>
                <c:pt idx="937">
                  <c:v>0.24</c:v>
                </c:pt>
                <c:pt idx="938">
                  <c:v>0.23599999999999999</c:v>
                </c:pt>
                <c:pt idx="939">
                  <c:v>0.24199999999999999</c:v>
                </c:pt>
                <c:pt idx="940">
                  <c:v>0.24199999999999999</c:v>
                </c:pt>
                <c:pt idx="941">
                  <c:v>0.22600000000000001</c:v>
                </c:pt>
                <c:pt idx="942">
                  <c:v>0.248</c:v>
                </c:pt>
                <c:pt idx="943">
                  <c:v>0.28199999999999997</c:v>
                </c:pt>
                <c:pt idx="944">
                  <c:v>0.312</c:v>
                </c:pt>
                <c:pt idx="945">
                  <c:v>0.33800000000000002</c:v>
                </c:pt>
                <c:pt idx="946">
                  <c:v>0.374</c:v>
                </c:pt>
                <c:pt idx="947">
                  <c:v>0.4</c:v>
                </c:pt>
                <c:pt idx="948">
                  <c:v>0.40200000000000002</c:v>
                </c:pt>
                <c:pt idx="949">
                  <c:v>0.38</c:v>
                </c:pt>
                <c:pt idx="950">
                  <c:v>0.36</c:v>
                </c:pt>
                <c:pt idx="951">
                  <c:v>0.34599999999999997</c:v>
                </c:pt>
                <c:pt idx="952">
                  <c:v>0.372</c:v>
                </c:pt>
                <c:pt idx="953">
                  <c:v>0.38400000000000001</c:v>
                </c:pt>
                <c:pt idx="954">
                  <c:v>0.36599999999999999</c:v>
                </c:pt>
                <c:pt idx="955">
                  <c:v>0.41</c:v>
                </c:pt>
                <c:pt idx="956">
                  <c:v>0.42599999999999999</c:v>
                </c:pt>
                <c:pt idx="957">
                  <c:v>0.46800000000000003</c:v>
                </c:pt>
                <c:pt idx="958">
                  <c:v>0.47599999999999998</c:v>
                </c:pt>
                <c:pt idx="959">
                  <c:v>0.438</c:v>
                </c:pt>
                <c:pt idx="960">
                  <c:v>0.42399999999999999</c:v>
                </c:pt>
                <c:pt idx="961">
                  <c:v>0.41599999999999998</c:v>
                </c:pt>
                <c:pt idx="962">
                  <c:v>0.378</c:v>
                </c:pt>
                <c:pt idx="963">
                  <c:v>0.35</c:v>
                </c:pt>
                <c:pt idx="964">
                  <c:v>0.33400000000000002</c:v>
                </c:pt>
                <c:pt idx="965">
                  <c:v>0.30399999999999999</c:v>
                </c:pt>
                <c:pt idx="966">
                  <c:v>0.26200000000000001</c:v>
                </c:pt>
                <c:pt idx="967">
                  <c:v>0.23799999999999999</c:v>
                </c:pt>
                <c:pt idx="968">
                  <c:v>0.22800000000000001</c:v>
                </c:pt>
                <c:pt idx="969">
                  <c:v>0.252</c:v>
                </c:pt>
                <c:pt idx="970">
                  <c:v>0.26800000000000002</c:v>
                </c:pt>
                <c:pt idx="971">
                  <c:v>0.25600000000000001</c:v>
                </c:pt>
                <c:pt idx="972">
                  <c:v>0.22600000000000001</c:v>
                </c:pt>
                <c:pt idx="973">
                  <c:v>0.20799999999999999</c:v>
                </c:pt>
                <c:pt idx="974">
                  <c:v>0.188</c:v>
                </c:pt>
                <c:pt idx="975">
                  <c:v>0.18</c:v>
                </c:pt>
                <c:pt idx="976">
                  <c:v>0.16600000000000001</c:v>
                </c:pt>
                <c:pt idx="977">
                  <c:v>0.154</c:v>
                </c:pt>
                <c:pt idx="978">
                  <c:v>0.13600000000000001</c:v>
                </c:pt>
                <c:pt idx="979">
                  <c:v>0.12</c:v>
                </c:pt>
                <c:pt idx="980">
                  <c:v>0.124</c:v>
                </c:pt>
                <c:pt idx="981">
                  <c:v>0.13400000000000001</c:v>
                </c:pt>
                <c:pt idx="982">
                  <c:v>0.13400000000000001</c:v>
                </c:pt>
                <c:pt idx="983">
                  <c:v>0.13</c:v>
                </c:pt>
                <c:pt idx="984">
                  <c:v>0.13400000000000001</c:v>
                </c:pt>
                <c:pt idx="985">
                  <c:v>0.13400000000000001</c:v>
                </c:pt>
                <c:pt idx="986">
                  <c:v>0.13200000000000001</c:v>
                </c:pt>
                <c:pt idx="987">
                  <c:v>0.13800000000000001</c:v>
                </c:pt>
                <c:pt idx="988">
                  <c:v>0.14399999999999999</c:v>
                </c:pt>
                <c:pt idx="989">
                  <c:v>0.128</c:v>
                </c:pt>
                <c:pt idx="990">
                  <c:v>0.12</c:v>
                </c:pt>
                <c:pt idx="991">
                  <c:v>9.8000000000000004E-2</c:v>
                </c:pt>
                <c:pt idx="992">
                  <c:v>9.1999999999999998E-2</c:v>
                </c:pt>
                <c:pt idx="993">
                  <c:v>7.5999999999999998E-2</c:v>
                </c:pt>
                <c:pt idx="994">
                  <c:v>0.08</c:v>
                </c:pt>
                <c:pt idx="995">
                  <c:v>0.08</c:v>
                </c:pt>
                <c:pt idx="996">
                  <c:v>6.4000000000000001E-2</c:v>
                </c:pt>
                <c:pt idx="997">
                  <c:v>6.2E-2</c:v>
                </c:pt>
                <c:pt idx="998">
                  <c:v>5.3999999999999999E-2</c:v>
                </c:pt>
                <c:pt idx="999">
                  <c:v>0.05</c:v>
                </c:pt>
                <c:pt idx="1000">
                  <c:v>5.1999999999999998E-2</c:v>
                </c:pt>
                <c:pt idx="1001">
                  <c:v>4.5999999999999999E-2</c:v>
                </c:pt>
                <c:pt idx="1002">
                  <c:v>3.5999999999999997E-2</c:v>
                </c:pt>
                <c:pt idx="1003">
                  <c:v>3.7999999999999999E-2</c:v>
                </c:pt>
                <c:pt idx="1004">
                  <c:v>3.7999999999999999E-2</c:v>
                </c:pt>
                <c:pt idx="1005">
                  <c:v>4.2000000000000003E-2</c:v>
                </c:pt>
                <c:pt idx="1006">
                  <c:v>5.8000000000000003E-2</c:v>
                </c:pt>
                <c:pt idx="1007">
                  <c:v>6.2E-2</c:v>
                </c:pt>
                <c:pt idx="1008">
                  <c:v>6.8000000000000005E-2</c:v>
                </c:pt>
                <c:pt idx="1009">
                  <c:v>6.8000000000000005E-2</c:v>
                </c:pt>
                <c:pt idx="1010">
                  <c:v>6.4000000000000001E-2</c:v>
                </c:pt>
                <c:pt idx="1011">
                  <c:v>6.4000000000000001E-2</c:v>
                </c:pt>
                <c:pt idx="1012">
                  <c:v>6.8000000000000005E-2</c:v>
                </c:pt>
                <c:pt idx="1013">
                  <c:v>7.0000000000000007E-2</c:v>
                </c:pt>
                <c:pt idx="1014">
                  <c:v>8.4000000000000005E-2</c:v>
                </c:pt>
                <c:pt idx="1015">
                  <c:v>8.7999999999999995E-2</c:v>
                </c:pt>
                <c:pt idx="1016">
                  <c:v>0.08</c:v>
                </c:pt>
                <c:pt idx="1017">
                  <c:v>9.1999999999999998E-2</c:v>
                </c:pt>
                <c:pt idx="1018">
                  <c:v>0.10199999999999999</c:v>
                </c:pt>
                <c:pt idx="1019">
                  <c:v>0.114</c:v>
                </c:pt>
                <c:pt idx="1020">
                  <c:v>0.11</c:v>
                </c:pt>
                <c:pt idx="1021">
                  <c:v>0.13200000000000001</c:v>
                </c:pt>
                <c:pt idx="1022">
                  <c:v>0.156</c:v>
                </c:pt>
                <c:pt idx="1023">
                  <c:v>0.17799999999999999</c:v>
                </c:pt>
                <c:pt idx="1024">
                  <c:v>0.19400000000000001</c:v>
                </c:pt>
                <c:pt idx="1025">
                  <c:v>0.20799999999999999</c:v>
                </c:pt>
                <c:pt idx="1026">
                  <c:v>0.19600000000000001</c:v>
                </c:pt>
                <c:pt idx="1027">
                  <c:v>0.17399999999999999</c:v>
                </c:pt>
                <c:pt idx="1028">
                  <c:v>0.19</c:v>
                </c:pt>
                <c:pt idx="1029">
                  <c:v>0.20200000000000001</c:v>
                </c:pt>
                <c:pt idx="1030">
                  <c:v>0.20399999999999999</c:v>
                </c:pt>
                <c:pt idx="1031">
                  <c:v>0.192</c:v>
                </c:pt>
                <c:pt idx="1032">
                  <c:v>0.188</c:v>
                </c:pt>
                <c:pt idx="1033">
                  <c:v>0.19400000000000001</c:v>
                </c:pt>
                <c:pt idx="1034">
                  <c:v>0.18</c:v>
                </c:pt>
                <c:pt idx="1035">
                  <c:v>0.19600000000000001</c:v>
                </c:pt>
                <c:pt idx="1036">
                  <c:v>0.20799999999999999</c:v>
                </c:pt>
                <c:pt idx="1037">
                  <c:v>0.222</c:v>
                </c:pt>
                <c:pt idx="1038">
                  <c:v>0.224</c:v>
                </c:pt>
                <c:pt idx="1039">
                  <c:v>0.23599999999999999</c:v>
                </c:pt>
                <c:pt idx="1040">
                  <c:v>0.22600000000000001</c:v>
                </c:pt>
                <c:pt idx="1041">
                  <c:v>0.23599999999999999</c:v>
                </c:pt>
                <c:pt idx="1042">
                  <c:v>0.252</c:v>
                </c:pt>
                <c:pt idx="1043">
                  <c:v>0.28000000000000003</c:v>
                </c:pt>
                <c:pt idx="1044">
                  <c:v>0.29399999999999998</c:v>
                </c:pt>
                <c:pt idx="1045">
                  <c:v>0.28199999999999997</c:v>
                </c:pt>
                <c:pt idx="1046">
                  <c:v>0.27800000000000002</c:v>
                </c:pt>
                <c:pt idx="1047">
                  <c:v>0.27</c:v>
                </c:pt>
                <c:pt idx="1048">
                  <c:v>0.26800000000000002</c:v>
                </c:pt>
                <c:pt idx="1049">
                  <c:v>0.26600000000000001</c:v>
                </c:pt>
                <c:pt idx="1050">
                  <c:v>0.21</c:v>
                </c:pt>
                <c:pt idx="1051">
                  <c:v>0.218</c:v>
                </c:pt>
                <c:pt idx="1052">
                  <c:v>0.22</c:v>
                </c:pt>
                <c:pt idx="1053">
                  <c:v>0.22</c:v>
                </c:pt>
                <c:pt idx="1054">
                  <c:v>0.214</c:v>
                </c:pt>
                <c:pt idx="1055">
                  <c:v>0.214</c:v>
                </c:pt>
                <c:pt idx="1056">
                  <c:v>0.22800000000000001</c:v>
                </c:pt>
                <c:pt idx="1057">
                  <c:v>0.22</c:v>
                </c:pt>
                <c:pt idx="1058">
                  <c:v>0.222</c:v>
                </c:pt>
                <c:pt idx="1059">
                  <c:v>0.25600000000000001</c:v>
                </c:pt>
                <c:pt idx="1060">
                  <c:v>0.29599999999999999</c:v>
                </c:pt>
                <c:pt idx="1061">
                  <c:v>0.32800000000000001</c:v>
                </c:pt>
                <c:pt idx="1062">
                  <c:v>0.32200000000000001</c:v>
                </c:pt>
                <c:pt idx="1063">
                  <c:v>0.30599999999999999</c:v>
                </c:pt>
                <c:pt idx="1064">
                  <c:v>0.308</c:v>
                </c:pt>
                <c:pt idx="1065">
                  <c:v>0.29399999999999998</c:v>
                </c:pt>
                <c:pt idx="1066">
                  <c:v>0.27600000000000002</c:v>
                </c:pt>
                <c:pt idx="1067">
                  <c:v>0.26</c:v>
                </c:pt>
                <c:pt idx="1068">
                  <c:v>0.26800000000000002</c:v>
                </c:pt>
                <c:pt idx="1069">
                  <c:v>0.28999999999999998</c:v>
                </c:pt>
                <c:pt idx="1070">
                  <c:v>0.28799999999999998</c:v>
                </c:pt>
                <c:pt idx="1071">
                  <c:v>0.30199999999999999</c:v>
                </c:pt>
                <c:pt idx="1072">
                  <c:v>0.29799999999999999</c:v>
                </c:pt>
                <c:pt idx="1073">
                  <c:v>0.32</c:v>
                </c:pt>
                <c:pt idx="1074">
                  <c:v>0.34799999999999998</c:v>
                </c:pt>
                <c:pt idx="1075">
                  <c:v>0.36599999999999999</c:v>
                </c:pt>
                <c:pt idx="1076">
                  <c:v>0.36599999999999999</c:v>
                </c:pt>
                <c:pt idx="1077">
                  <c:v>0.39600000000000002</c:v>
                </c:pt>
                <c:pt idx="1078">
                  <c:v>0.44600000000000001</c:v>
                </c:pt>
                <c:pt idx="1079">
                  <c:v>0.44400000000000001</c:v>
                </c:pt>
                <c:pt idx="1080">
                  <c:v>0.47799999999999998</c:v>
                </c:pt>
                <c:pt idx="1081">
                  <c:v>0.51</c:v>
                </c:pt>
                <c:pt idx="1082">
                  <c:v>0.51</c:v>
                </c:pt>
                <c:pt idx="1083">
                  <c:v>0.49199999999999999</c:v>
                </c:pt>
                <c:pt idx="1084">
                  <c:v>0.52800000000000002</c:v>
                </c:pt>
                <c:pt idx="1085">
                  <c:v>0.52</c:v>
                </c:pt>
                <c:pt idx="1086">
                  <c:v>0.54800000000000004</c:v>
                </c:pt>
                <c:pt idx="1087">
                  <c:v>0.60399999999999998</c:v>
                </c:pt>
                <c:pt idx="1088">
                  <c:v>0.68400000000000005</c:v>
                </c:pt>
                <c:pt idx="1089">
                  <c:v>0.71199999999999997</c:v>
                </c:pt>
                <c:pt idx="1090">
                  <c:v>0.74199999999999999</c:v>
                </c:pt>
                <c:pt idx="1091">
                  <c:v>0.77600000000000002</c:v>
                </c:pt>
                <c:pt idx="1092">
                  <c:v>0.81</c:v>
                </c:pt>
                <c:pt idx="1093">
                  <c:v>0.878</c:v>
                </c:pt>
                <c:pt idx="1094">
                  <c:v>0.95399999999999996</c:v>
                </c:pt>
                <c:pt idx="1095">
                  <c:v>1.03</c:v>
                </c:pt>
                <c:pt idx="1096">
                  <c:v>1.1160000000000001</c:v>
                </c:pt>
                <c:pt idx="1097">
                  <c:v>1.302</c:v>
                </c:pt>
                <c:pt idx="1098">
                  <c:v>1.35</c:v>
                </c:pt>
                <c:pt idx="1099">
                  <c:v>1.484</c:v>
                </c:pt>
                <c:pt idx="1100">
                  <c:v>1.5920000000000001</c:v>
                </c:pt>
                <c:pt idx="1101">
                  <c:v>1.66</c:v>
                </c:pt>
                <c:pt idx="1102">
                  <c:v>1.6579999999999999</c:v>
                </c:pt>
                <c:pt idx="1103">
                  <c:v>1.8560000000000001</c:v>
                </c:pt>
                <c:pt idx="1104">
                  <c:v>2.1760000000000002</c:v>
                </c:pt>
                <c:pt idx="1105">
                  <c:v>2.3220000000000001</c:v>
                </c:pt>
                <c:pt idx="1106">
                  <c:v>2.48</c:v>
                </c:pt>
                <c:pt idx="1107">
                  <c:v>2.76</c:v>
                </c:pt>
                <c:pt idx="1108">
                  <c:v>2.65</c:v>
                </c:pt>
                <c:pt idx="1109">
                  <c:v>2.8039999999999998</c:v>
                </c:pt>
                <c:pt idx="1110">
                  <c:v>3.1680000000000001</c:v>
                </c:pt>
                <c:pt idx="1111">
                  <c:v>3.2040000000000002</c:v>
                </c:pt>
                <c:pt idx="1112">
                  <c:v>3.1659999999999999</c:v>
                </c:pt>
                <c:pt idx="1113">
                  <c:v>3.24</c:v>
                </c:pt>
                <c:pt idx="1114">
                  <c:v>3.282</c:v>
                </c:pt>
                <c:pt idx="1115">
                  <c:v>3.63</c:v>
                </c:pt>
                <c:pt idx="1116">
                  <c:v>3.738</c:v>
                </c:pt>
                <c:pt idx="1117">
                  <c:v>3.718</c:v>
                </c:pt>
                <c:pt idx="1118">
                  <c:v>3.7639999999999998</c:v>
                </c:pt>
                <c:pt idx="1119">
                  <c:v>3.758</c:v>
                </c:pt>
                <c:pt idx="1120">
                  <c:v>3.742</c:v>
                </c:pt>
                <c:pt idx="1121">
                  <c:v>3.754</c:v>
                </c:pt>
                <c:pt idx="1122">
                  <c:v>3.8220000000000001</c:v>
                </c:pt>
                <c:pt idx="1123">
                  <c:v>3.782</c:v>
                </c:pt>
                <c:pt idx="1124">
                  <c:v>3.8540000000000001</c:v>
                </c:pt>
                <c:pt idx="1125">
                  <c:v>3.8359999999999999</c:v>
                </c:pt>
                <c:pt idx="1126">
                  <c:v>3.8540000000000001</c:v>
                </c:pt>
                <c:pt idx="1127">
                  <c:v>3.86</c:v>
                </c:pt>
                <c:pt idx="1128">
                  <c:v>3.8220000000000001</c:v>
                </c:pt>
                <c:pt idx="1129">
                  <c:v>3.8079999999999998</c:v>
                </c:pt>
                <c:pt idx="1130">
                  <c:v>3.8620000000000001</c:v>
                </c:pt>
                <c:pt idx="1131">
                  <c:v>3.82</c:v>
                </c:pt>
                <c:pt idx="1132">
                  <c:v>3.8580000000000001</c:v>
                </c:pt>
                <c:pt idx="1133">
                  <c:v>3.8260000000000001</c:v>
                </c:pt>
                <c:pt idx="1134">
                  <c:v>3.8559999999999999</c:v>
                </c:pt>
                <c:pt idx="1135">
                  <c:v>3.8580000000000001</c:v>
                </c:pt>
                <c:pt idx="1136">
                  <c:v>3.8340000000000001</c:v>
                </c:pt>
                <c:pt idx="1137">
                  <c:v>3.7919999999999998</c:v>
                </c:pt>
                <c:pt idx="1138">
                  <c:v>3.7919999999999998</c:v>
                </c:pt>
                <c:pt idx="1139">
                  <c:v>3.766</c:v>
                </c:pt>
                <c:pt idx="1140">
                  <c:v>3.798</c:v>
                </c:pt>
                <c:pt idx="1141">
                  <c:v>3.7879999999999998</c:v>
                </c:pt>
                <c:pt idx="1142">
                  <c:v>3.8140000000000001</c:v>
                </c:pt>
                <c:pt idx="1143">
                  <c:v>3.8540000000000001</c:v>
                </c:pt>
                <c:pt idx="1144">
                  <c:v>3.84</c:v>
                </c:pt>
                <c:pt idx="1145">
                  <c:v>3.7639999999999998</c:v>
                </c:pt>
                <c:pt idx="1146">
                  <c:v>3.6920000000000002</c:v>
                </c:pt>
                <c:pt idx="1147">
                  <c:v>3.7959999999999998</c:v>
                </c:pt>
                <c:pt idx="1148">
                  <c:v>3.8359999999999999</c:v>
                </c:pt>
                <c:pt idx="1149">
                  <c:v>3.7240000000000002</c:v>
                </c:pt>
                <c:pt idx="1150">
                  <c:v>3.64</c:v>
                </c:pt>
                <c:pt idx="1151">
                  <c:v>3.5880000000000001</c:v>
                </c:pt>
                <c:pt idx="1152">
                  <c:v>3.3620000000000001</c:v>
                </c:pt>
                <c:pt idx="1153">
                  <c:v>3.4380000000000002</c:v>
                </c:pt>
                <c:pt idx="1154">
                  <c:v>3.2480000000000002</c:v>
                </c:pt>
                <c:pt idx="1155">
                  <c:v>3.1160000000000001</c:v>
                </c:pt>
                <c:pt idx="1156">
                  <c:v>3.1859999999999999</c:v>
                </c:pt>
                <c:pt idx="1157">
                  <c:v>3.13</c:v>
                </c:pt>
                <c:pt idx="1158">
                  <c:v>3.1219999999999999</c:v>
                </c:pt>
                <c:pt idx="1159">
                  <c:v>3.03</c:v>
                </c:pt>
                <c:pt idx="1160">
                  <c:v>3.0680000000000001</c:v>
                </c:pt>
                <c:pt idx="1161">
                  <c:v>3.0139999999999998</c:v>
                </c:pt>
                <c:pt idx="1162">
                  <c:v>2.9820000000000002</c:v>
                </c:pt>
                <c:pt idx="1163">
                  <c:v>2.8959999999999999</c:v>
                </c:pt>
                <c:pt idx="1164">
                  <c:v>2.82</c:v>
                </c:pt>
                <c:pt idx="1165">
                  <c:v>2.7080000000000002</c:v>
                </c:pt>
                <c:pt idx="1166">
                  <c:v>2.6520000000000001</c:v>
                </c:pt>
                <c:pt idx="1167">
                  <c:v>2.6419999999999999</c:v>
                </c:pt>
                <c:pt idx="1168">
                  <c:v>2.5499999999999998</c:v>
                </c:pt>
                <c:pt idx="1169">
                  <c:v>2.5760000000000001</c:v>
                </c:pt>
                <c:pt idx="1170">
                  <c:v>2.552</c:v>
                </c:pt>
                <c:pt idx="1171">
                  <c:v>2.508</c:v>
                </c:pt>
                <c:pt idx="1172">
                  <c:v>2.5760000000000001</c:v>
                </c:pt>
                <c:pt idx="1173">
                  <c:v>2.536</c:v>
                </c:pt>
                <c:pt idx="1174">
                  <c:v>2.548</c:v>
                </c:pt>
                <c:pt idx="1175">
                  <c:v>2.5840000000000001</c:v>
                </c:pt>
                <c:pt idx="1176">
                  <c:v>2.5299999999999998</c:v>
                </c:pt>
                <c:pt idx="1177">
                  <c:v>2.5419999999999998</c:v>
                </c:pt>
                <c:pt idx="1178">
                  <c:v>2.528</c:v>
                </c:pt>
                <c:pt idx="1179">
                  <c:v>2.5499999999999998</c:v>
                </c:pt>
                <c:pt idx="1180">
                  <c:v>2.496</c:v>
                </c:pt>
                <c:pt idx="1181">
                  <c:v>2.3759999999999999</c:v>
                </c:pt>
                <c:pt idx="1182">
                  <c:v>2.258</c:v>
                </c:pt>
                <c:pt idx="1183">
                  <c:v>2.1360000000000001</c:v>
                </c:pt>
                <c:pt idx="1184">
                  <c:v>2.0960000000000001</c:v>
                </c:pt>
                <c:pt idx="1185">
                  <c:v>1.998</c:v>
                </c:pt>
                <c:pt idx="1186">
                  <c:v>1.9339999999999999</c:v>
                </c:pt>
                <c:pt idx="1187">
                  <c:v>1.91</c:v>
                </c:pt>
                <c:pt idx="1188">
                  <c:v>1.792</c:v>
                </c:pt>
                <c:pt idx="1189">
                  <c:v>1.736</c:v>
                </c:pt>
                <c:pt idx="1190">
                  <c:v>1.724</c:v>
                </c:pt>
                <c:pt idx="1191">
                  <c:v>1.736</c:v>
                </c:pt>
                <c:pt idx="1192">
                  <c:v>1.698</c:v>
                </c:pt>
                <c:pt idx="1193">
                  <c:v>1.6120000000000001</c:v>
                </c:pt>
                <c:pt idx="1194">
                  <c:v>1.6639999999999999</c:v>
                </c:pt>
                <c:pt idx="1195">
                  <c:v>1.6479999999999999</c:v>
                </c:pt>
                <c:pt idx="1196">
                  <c:v>1.5880000000000001</c:v>
                </c:pt>
                <c:pt idx="1197">
                  <c:v>1.548</c:v>
                </c:pt>
                <c:pt idx="1198">
                  <c:v>1.484</c:v>
                </c:pt>
                <c:pt idx="1199">
                  <c:v>1.4179999999999999</c:v>
                </c:pt>
                <c:pt idx="1200">
                  <c:v>1.3080000000000001</c:v>
                </c:pt>
                <c:pt idx="1201">
                  <c:v>1.282</c:v>
                </c:pt>
                <c:pt idx="1202">
                  <c:v>1.242</c:v>
                </c:pt>
                <c:pt idx="1203">
                  <c:v>1.194</c:v>
                </c:pt>
                <c:pt idx="1204">
                  <c:v>1.1559999999999999</c:v>
                </c:pt>
                <c:pt idx="1205">
                  <c:v>1.226</c:v>
                </c:pt>
                <c:pt idx="1206">
                  <c:v>1.0780000000000001</c:v>
                </c:pt>
                <c:pt idx="1207">
                  <c:v>1.0660000000000001</c:v>
                </c:pt>
                <c:pt idx="1208">
                  <c:v>1.1200000000000001</c:v>
                </c:pt>
                <c:pt idx="1209">
                  <c:v>1.1020000000000001</c:v>
                </c:pt>
                <c:pt idx="1210">
                  <c:v>1.0620000000000001</c:v>
                </c:pt>
                <c:pt idx="1211">
                  <c:v>0.94799999999999995</c:v>
                </c:pt>
                <c:pt idx="1212">
                  <c:v>0.95</c:v>
                </c:pt>
                <c:pt idx="1213">
                  <c:v>0.94199999999999995</c:v>
                </c:pt>
                <c:pt idx="1214">
                  <c:v>0.94599999999999995</c:v>
                </c:pt>
                <c:pt idx="1215">
                  <c:v>0.95599999999999996</c:v>
                </c:pt>
                <c:pt idx="1216">
                  <c:v>0.92200000000000004</c:v>
                </c:pt>
                <c:pt idx="1217">
                  <c:v>0.96199999999999997</c:v>
                </c:pt>
                <c:pt idx="1218">
                  <c:v>0.89</c:v>
                </c:pt>
                <c:pt idx="1219">
                  <c:v>0.83199999999999996</c:v>
                </c:pt>
                <c:pt idx="1220">
                  <c:v>0.83199999999999996</c:v>
                </c:pt>
                <c:pt idx="1221">
                  <c:v>0.74199999999999999</c:v>
                </c:pt>
                <c:pt idx="1222">
                  <c:v>0.71799999999999997</c:v>
                </c:pt>
                <c:pt idx="1223">
                  <c:v>0.59599999999999997</c:v>
                </c:pt>
                <c:pt idx="1224">
                  <c:v>0.61</c:v>
                </c:pt>
                <c:pt idx="1225">
                  <c:v>0.626</c:v>
                </c:pt>
                <c:pt idx="1226">
                  <c:v>0.58199999999999996</c:v>
                </c:pt>
                <c:pt idx="1227">
                  <c:v>0.59399999999999997</c:v>
                </c:pt>
                <c:pt idx="1228">
                  <c:v>0.62</c:v>
                </c:pt>
                <c:pt idx="1229">
                  <c:v>0.59399999999999997</c:v>
                </c:pt>
                <c:pt idx="1230">
                  <c:v>0.54800000000000004</c:v>
                </c:pt>
                <c:pt idx="1231">
                  <c:v>0.49</c:v>
                </c:pt>
                <c:pt idx="1232">
                  <c:v>0.51600000000000001</c:v>
                </c:pt>
                <c:pt idx="1233">
                  <c:v>0.52200000000000002</c:v>
                </c:pt>
                <c:pt idx="1234">
                  <c:v>0.46200000000000002</c:v>
                </c:pt>
                <c:pt idx="1235">
                  <c:v>0.45200000000000001</c:v>
                </c:pt>
                <c:pt idx="1236">
                  <c:v>0.44600000000000001</c:v>
                </c:pt>
                <c:pt idx="1237">
                  <c:v>0.374</c:v>
                </c:pt>
                <c:pt idx="1238">
                  <c:v>0.35</c:v>
                </c:pt>
                <c:pt idx="1239">
                  <c:v>0.34799999999999998</c:v>
                </c:pt>
                <c:pt idx="1240">
                  <c:v>0.36</c:v>
                </c:pt>
                <c:pt idx="1241">
                  <c:v>0.34</c:v>
                </c:pt>
                <c:pt idx="1242">
                  <c:v>0.27</c:v>
                </c:pt>
                <c:pt idx="1243">
                  <c:v>0.23799999999999999</c:v>
                </c:pt>
                <c:pt idx="1244">
                  <c:v>0.22800000000000001</c:v>
                </c:pt>
                <c:pt idx="1245">
                  <c:v>0.21199999999999999</c:v>
                </c:pt>
                <c:pt idx="1246">
                  <c:v>0.22600000000000001</c:v>
                </c:pt>
                <c:pt idx="1247">
                  <c:v>0.186</c:v>
                </c:pt>
                <c:pt idx="1248">
                  <c:v>0.16</c:v>
                </c:pt>
                <c:pt idx="1249">
                  <c:v>0.14399999999999999</c:v>
                </c:pt>
                <c:pt idx="1250">
                  <c:v>0.156</c:v>
                </c:pt>
                <c:pt idx="1251">
                  <c:v>0.12</c:v>
                </c:pt>
                <c:pt idx="1252">
                  <c:v>8.4000000000000005E-2</c:v>
                </c:pt>
                <c:pt idx="1253">
                  <c:v>9.4E-2</c:v>
                </c:pt>
                <c:pt idx="1254">
                  <c:v>9.8000000000000004E-2</c:v>
                </c:pt>
                <c:pt idx="1255">
                  <c:v>0.122</c:v>
                </c:pt>
                <c:pt idx="1256">
                  <c:v>0.112</c:v>
                </c:pt>
                <c:pt idx="1257">
                  <c:v>0.11600000000000001</c:v>
                </c:pt>
                <c:pt idx="1258">
                  <c:v>0.14399999999999999</c:v>
                </c:pt>
                <c:pt idx="1259">
                  <c:v>0.16200000000000001</c:v>
                </c:pt>
                <c:pt idx="1260">
                  <c:v>0.156</c:v>
                </c:pt>
                <c:pt idx="1261">
                  <c:v>0.152</c:v>
                </c:pt>
                <c:pt idx="1262">
                  <c:v>0.15</c:v>
                </c:pt>
                <c:pt idx="1263">
                  <c:v>0.114</c:v>
                </c:pt>
                <c:pt idx="1264">
                  <c:v>0.09</c:v>
                </c:pt>
                <c:pt idx="1265">
                  <c:v>8.2000000000000003E-2</c:v>
                </c:pt>
                <c:pt idx="1266">
                  <c:v>6.8000000000000005E-2</c:v>
                </c:pt>
                <c:pt idx="1267">
                  <c:v>5.1999999999999998E-2</c:v>
                </c:pt>
                <c:pt idx="1268">
                  <c:v>4.2000000000000003E-2</c:v>
                </c:pt>
                <c:pt idx="1269">
                  <c:v>3.7999999999999999E-2</c:v>
                </c:pt>
                <c:pt idx="1270">
                  <c:v>5.1999999999999998E-2</c:v>
                </c:pt>
                <c:pt idx="1271">
                  <c:v>3.7999999999999999E-2</c:v>
                </c:pt>
                <c:pt idx="1272">
                  <c:v>2.4E-2</c:v>
                </c:pt>
                <c:pt idx="1273">
                  <c:v>1.7999999999999999E-2</c:v>
                </c:pt>
                <c:pt idx="1274">
                  <c:v>0.02</c:v>
                </c:pt>
                <c:pt idx="1275">
                  <c:v>2.5999999999999999E-2</c:v>
                </c:pt>
                <c:pt idx="1276">
                  <c:v>2.5999999999999999E-2</c:v>
                </c:pt>
                <c:pt idx="1277">
                  <c:v>2.5999999999999999E-2</c:v>
                </c:pt>
                <c:pt idx="1278">
                  <c:v>3.4000000000000002E-2</c:v>
                </c:pt>
                <c:pt idx="1279">
                  <c:v>3.7999999999999999E-2</c:v>
                </c:pt>
                <c:pt idx="1280">
                  <c:v>2.8000000000000001E-2</c:v>
                </c:pt>
                <c:pt idx="1281">
                  <c:v>0.04</c:v>
                </c:pt>
                <c:pt idx="1282">
                  <c:v>4.2000000000000003E-2</c:v>
                </c:pt>
                <c:pt idx="1283">
                  <c:v>3.7999999999999999E-2</c:v>
                </c:pt>
                <c:pt idx="1284">
                  <c:v>0.04</c:v>
                </c:pt>
                <c:pt idx="1285">
                  <c:v>4.2000000000000003E-2</c:v>
                </c:pt>
                <c:pt idx="1286">
                  <c:v>3.7999999999999999E-2</c:v>
                </c:pt>
                <c:pt idx="1287">
                  <c:v>4.5999999999999999E-2</c:v>
                </c:pt>
                <c:pt idx="1288">
                  <c:v>4.8000000000000001E-2</c:v>
                </c:pt>
                <c:pt idx="1289">
                  <c:v>4.3999999999999997E-2</c:v>
                </c:pt>
                <c:pt idx="1290">
                  <c:v>5.1999999999999998E-2</c:v>
                </c:pt>
                <c:pt idx="1291">
                  <c:v>5.3999999999999999E-2</c:v>
                </c:pt>
                <c:pt idx="1292">
                  <c:v>0.05</c:v>
                </c:pt>
                <c:pt idx="1293">
                  <c:v>5.3999999999999999E-2</c:v>
                </c:pt>
                <c:pt idx="1294">
                  <c:v>3.5999999999999997E-2</c:v>
                </c:pt>
                <c:pt idx="1295">
                  <c:v>4.3999999999999997E-2</c:v>
                </c:pt>
                <c:pt idx="1296">
                  <c:v>4.5999999999999999E-2</c:v>
                </c:pt>
                <c:pt idx="1297">
                  <c:v>3.5999999999999997E-2</c:v>
                </c:pt>
                <c:pt idx="1298">
                  <c:v>3.7999999999999999E-2</c:v>
                </c:pt>
                <c:pt idx="1299">
                  <c:v>0.05</c:v>
                </c:pt>
                <c:pt idx="1300">
                  <c:v>6.4000000000000001E-2</c:v>
                </c:pt>
                <c:pt idx="1301">
                  <c:v>6.2E-2</c:v>
                </c:pt>
                <c:pt idx="1302">
                  <c:v>6.8000000000000005E-2</c:v>
                </c:pt>
                <c:pt idx="1303">
                  <c:v>6.4000000000000001E-2</c:v>
                </c:pt>
                <c:pt idx="1304">
                  <c:v>7.8E-2</c:v>
                </c:pt>
                <c:pt idx="1305">
                  <c:v>0.11600000000000001</c:v>
                </c:pt>
                <c:pt idx="1306">
                  <c:v>0.184</c:v>
                </c:pt>
                <c:pt idx="1307">
                  <c:v>0.22600000000000001</c:v>
                </c:pt>
                <c:pt idx="1308">
                  <c:v>0.224</c:v>
                </c:pt>
                <c:pt idx="1309">
                  <c:v>0.246</c:v>
                </c:pt>
                <c:pt idx="1310">
                  <c:v>0.22600000000000001</c:v>
                </c:pt>
                <c:pt idx="1311">
                  <c:v>0.23799999999999999</c:v>
                </c:pt>
                <c:pt idx="1312">
                  <c:v>0.2</c:v>
                </c:pt>
                <c:pt idx="1313">
                  <c:v>0.18</c:v>
                </c:pt>
                <c:pt idx="1314">
                  <c:v>0.17599999999999999</c:v>
                </c:pt>
                <c:pt idx="1315">
                  <c:v>0.17399999999999999</c:v>
                </c:pt>
                <c:pt idx="1316">
                  <c:v>0.184</c:v>
                </c:pt>
                <c:pt idx="1317">
                  <c:v>0.17799999999999999</c:v>
                </c:pt>
                <c:pt idx="1318">
                  <c:v>0.184</c:v>
                </c:pt>
                <c:pt idx="1319">
                  <c:v>0.19400000000000001</c:v>
                </c:pt>
                <c:pt idx="1320">
                  <c:v>0.214</c:v>
                </c:pt>
                <c:pt idx="1321">
                  <c:v>0.20799999999999999</c:v>
                </c:pt>
                <c:pt idx="1322">
                  <c:v>0.21</c:v>
                </c:pt>
                <c:pt idx="1323">
                  <c:v>0.224</c:v>
                </c:pt>
                <c:pt idx="1324">
                  <c:v>0.22</c:v>
                </c:pt>
                <c:pt idx="1325">
                  <c:v>0.224</c:v>
                </c:pt>
                <c:pt idx="1326">
                  <c:v>0.22600000000000001</c:v>
                </c:pt>
                <c:pt idx="1327">
                  <c:v>0.21199999999999999</c:v>
                </c:pt>
                <c:pt idx="1328">
                  <c:v>0.23</c:v>
                </c:pt>
                <c:pt idx="1329">
                  <c:v>0.216</c:v>
                </c:pt>
                <c:pt idx="1330">
                  <c:v>0.22</c:v>
                </c:pt>
                <c:pt idx="1331">
                  <c:v>0.218</c:v>
                </c:pt>
                <c:pt idx="1332">
                  <c:v>0.214</c:v>
                </c:pt>
                <c:pt idx="1333">
                  <c:v>0.22600000000000001</c:v>
                </c:pt>
                <c:pt idx="1334">
                  <c:v>0.23</c:v>
                </c:pt>
                <c:pt idx="1335">
                  <c:v>0.224</c:v>
                </c:pt>
                <c:pt idx="1336">
                  <c:v>0.17399999999999999</c:v>
                </c:pt>
                <c:pt idx="1337">
                  <c:v>0.16</c:v>
                </c:pt>
                <c:pt idx="1338">
                  <c:v>0.13200000000000001</c:v>
                </c:pt>
                <c:pt idx="1339">
                  <c:v>0.106</c:v>
                </c:pt>
                <c:pt idx="1340">
                  <c:v>0.10199999999999999</c:v>
                </c:pt>
                <c:pt idx="1341">
                  <c:v>0.104</c:v>
                </c:pt>
                <c:pt idx="1342">
                  <c:v>0.10199999999999999</c:v>
                </c:pt>
                <c:pt idx="1343">
                  <c:v>8.7999999999999995E-2</c:v>
                </c:pt>
                <c:pt idx="1344">
                  <c:v>7.3999999999999996E-2</c:v>
                </c:pt>
                <c:pt idx="1345">
                  <c:v>7.0000000000000007E-2</c:v>
                </c:pt>
                <c:pt idx="1346">
                  <c:v>8.5999999999999993E-2</c:v>
                </c:pt>
                <c:pt idx="1347">
                  <c:v>8.5999999999999993E-2</c:v>
                </c:pt>
                <c:pt idx="1348">
                  <c:v>9.4E-2</c:v>
                </c:pt>
                <c:pt idx="1349">
                  <c:v>0.11</c:v>
                </c:pt>
                <c:pt idx="1350">
                  <c:v>0.11</c:v>
                </c:pt>
                <c:pt idx="1351">
                  <c:v>0.106</c:v>
                </c:pt>
                <c:pt idx="1352">
                  <c:v>0.106</c:v>
                </c:pt>
                <c:pt idx="1353">
                  <c:v>0.112</c:v>
                </c:pt>
                <c:pt idx="1354">
                  <c:v>0.128</c:v>
                </c:pt>
                <c:pt idx="1355">
                  <c:v>0.13</c:v>
                </c:pt>
                <c:pt idx="1356">
                  <c:v>0.14000000000000001</c:v>
                </c:pt>
                <c:pt idx="1357">
                  <c:v>0.14599999999999999</c:v>
                </c:pt>
                <c:pt idx="1358">
                  <c:v>0.14799999999999999</c:v>
                </c:pt>
                <c:pt idx="1359">
                  <c:v>0.14799999999999999</c:v>
                </c:pt>
                <c:pt idx="1360">
                  <c:v>0.16800000000000001</c:v>
                </c:pt>
                <c:pt idx="1361">
                  <c:v>0.20399999999999999</c:v>
                </c:pt>
                <c:pt idx="1362">
                  <c:v>0.218</c:v>
                </c:pt>
                <c:pt idx="1363">
                  <c:v>0.22800000000000001</c:v>
                </c:pt>
                <c:pt idx="1364">
                  <c:v>0.23599999999999999</c:v>
                </c:pt>
                <c:pt idx="1365">
                  <c:v>0.22800000000000001</c:v>
                </c:pt>
                <c:pt idx="1366">
                  <c:v>0.2</c:v>
                </c:pt>
                <c:pt idx="1367">
                  <c:v>0.20599999999999999</c:v>
                </c:pt>
                <c:pt idx="1368">
                  <c:v>0.19400000000000001</c:v>
                </c:pt>
                <c:pt idx="1369">
                  <c:v>0.19</c:v>
                </c:pt>
                <c:pt idx="1370">
                  <c:v>0.16600000000000001</c:v>
                </c:pt>
                <c:pt idx="1371">
                  <c:v>0.15</c:v>
                </c:pt>
                <c:pt idx="1372">
                  <c:v>0.14399999999999999</c:v>
                </c:pt>
                <c:pt idx="1373">
                  <c:v>0.11600000000000001</c:v>
                </c:pt>
                <c:pt idx="1374">
                  <c:v>0.104</c:v>
                </c:pt>
                <c:pt idx="1375">
                  <c:v>7.8E-2</c:v>
                </c:pt>
                <c:pt idx="1376">
                  <c:v>4.8000000000000001E-2</c:v>
                </c:pt>
                <c:pt idx="1377">
                  <c:v>3.4000000000000002E-2</c:v>
                </c:pt>
                <c:pt idx="1378">
                  <c:v>0.03</c:v>
                </c:pt>
                <c:pt idx="1379">
                  <c:v>2.4E-2</c:v>
                </c:pt>
                <c:pt idx="1380">
                  <c:v>1.6E-2</c:v>
                </c:pt>
                <c:pt idx="1381">
                  <c:v>1.4E-2</c:v>
                </c:pt>
                <c:pt idx="1382">
                  <c:v>1.6E-2</c:v>
                </c:pt>
                <c:pt idx="1383">
                  <c:v>2.1999999999999999E-2</c:v>
                </c:pt>
                <c:pt idx="1384">
                  <c:v>5.3999999999999999E-2</c:v>
                </c:pt>
                <c:pt idx="1385">
                  <c:v>6.2E-2</c:v>
                </c:pt>
                <c:pt idx="1386">
                  <c:v>7.5999999999999998E-2</c:v>
                </c:pt>
                <c:pt idx="1387">
                  <c:v>7.5999999999999998E-2</c:v>
                </c:pt>
                <c:pt idx="1388">
                  <c:v>9.6000000000000002E-2</c:v>
                </c:pt>
                <c:pt idx="1389">
                  <c:v>0.112</c:v>
                </c:pt>
                <c:pt idx="1390">
                  <c:v>0.13200000000000001</c:v>
                </c:pt>
                <c:pt idx="1391">
                  <c:v>0.13800000000000001</c:v>
                </c:pt>
                <c:pt idx="1392">
                  <c:v>0.20399999999999999</c:v>
                </c:pt>
                <c:pt idx="1393">
                  <c:v>0.24</c:v>
                </c:pt>
                <c:pt idx="1394">
                  <c:v>0.28399999999999997</c:v>
                </c:pt>
                <c:pt idx="1395">
                  <c:v>0.34200000000000003</c:v>
                </c:pt>
                <c:pt idx="1396">
                  <c:v>0.35599999999999998</c:v>
                </c:pt>
                <c:pt idx="1397">
                  <c:v>0.36</c:v>
                </c:pt>
                <c:pt idx="1398">
                  <c:v>0.33600000000000002</c:v>
                </c:pt>
                <c:pt idx="1399">
                  <c:v>0.39</c:v>
                </c:pt>
                <c:pt idx="1400">
                  <c:v>0.434</c:v>
                </c:pt>
                <c:pt idx="1401">
                  <c:v>0.45600000000000002</c:v>
                </c:pt>
                <c:pt idx="1402">
                  <c:v>0.44400000000000001</c:v>
                </c:pt>
                <c:pt idx="1403">
                  <c:v>0.56000000000000005</c:v>
                </c:pt>
                <c:pt idx="1404">
                  <c:v>0.59</c:v>
                </c:pt>
                <c:pt idx="1405">
                  <c:v>0.62</c:v>
                </c:pt>
                <c:pt idx="1406">
                  <c:v>0.68200000000000005</c:v>
                </c:pt>
                <c:pt idx="1407">
                  <c:v>0.72399999999999998</c:v>
                </c:pt>
                <c:pt idx="1408">
                  <c:v>0.71799999999999997</c:v>
                </c:pt>
                <c:pt idx="1409">
                  <c:v>0.746</c:v>
                </c:pt>
                <c:pt idx="1410">
                  <c:v>0.86799999999999999</c:v>
                </c:pt>
                <c:pt idx="1411">
                  <c:v>0.97</c:v>
                </c:pt>
                <c:pt idx="1412">
                  <c:v>0.88800000000000001</c:v>
                </c:pt>
                <c:pt idx="1413">
                  <c:v>0.89</c:v>
                </c:pt>
                <c:pt idx="1414">
                  <c:v>0.95199999999999996</c:v>
                </c:pt>
                <c:pt idx="1415">
                  <c:v>1.014</c:v>
                </c:pt>
                <c:pt idx="1416">
                  <c:v>1.0860000000000001</c:v>
                </c:pt>
                <c:pt idx="1417">
                  <c:v>1.1579999999999999</c:v>
                </c:pt>
                <c:pt idx="1418">
                  <c:v>1.282</c:v>
                </c:pt>
                <c:pt idx="1419">
                  <c:v>1.286</c:v>
                </c:pt>
                <c:pt idx="1420">
                  <c:v>1.246</c:v>
                </c:pt>
                <c:pt idx="1421">
                  <c:v>1.3759999999999999</c:v>
                </c:pt>
                <c:pt idx="1422">
                  <c:v>1.5860000000000001</c:v>
                </c:pt>
                <c:pt idx="1423">
                  <c:v>1.63</c:v>
                </c:pt>
                <c:pt idx="1424">
                  <c:v>1.6020000000000001</c:v>
                </c:pt>
                <c:pt idx="1425">
                  <c:v>1.65</c:v>
                </c:pt>
                <c:pt idx="1426">
                  <c:v>1.6519999999999999</c:v>
                </c:pt>
                <c:pt idx="1427">
                  <c:v>1.714</c:v>
                </c:pt>
                <c:pt idx="1428">
                  <c:v>1.742</c:v>
                </c:pt>
                <c:pt idx="1429">
                  <c:v>1.752</c:v>
                </c:pt>
                <c:pt idx="1430">
                  <c:v>1.728</c:v>
                </c:pt>
                <c:pt idx="1431">
                  <c:v>1.798</c:v>
                </c:pt>
                <c:pt idx="1432">
                  <c:v>1.91</c:v>
                </c:pt>
                <c:pt idx="1433">
                  <c:v>1.9359999999999999</c:v>
                </c:pt>
                <c:pt idx="1434">
                  <c:v>1.958</c:v>
                </c:pt>
                <c:pt idx="1435">
                  <c:v>1.9</c:v>
                </c:pt>
                <c:pt idx="1436">
                  <c:v>2.0419999999999998</c:v>
                </c:pt>
                <c:pt idx="1437">
                  <c:v>2.2040000000000002</c:v>
                </c:pt>
                <c:pt idx="1438">
                  <c:v>2.3260000000000001</c:v>
                </c:pt>
                <c:pt idx="1439">
                  <c:v>2.2599999999999998</c:v>
                </c:pt>
                <c:pt idx="1440">
                  <c:v>2.4119999999999999</c:v>
                </c:pt>
                <c:pt idx="1441">
                  <c:v>2.4700000000000002</c:v>
                </c:pt>
                <c:pt idx="1442">
                  <c:v>2.62</c:v>
                </c:pt>
                <c:pt idx="1443">
                  <c:v>2.5840000000000001</c:v>
                </c:pt>
                <c:pt idx="1444">
                  <c:v>2.496</c:v>
                </c:pt>
                <c:pt idx="1445">
                  <c:v>2.6280000000000001</c:v>
                </c:pt>
                <c:pt idx="1446">
                  <c:v>2.6440000000000001</c:v>
                </c:pt>
                <c:pt idx="1447">
                  <c:v>2.68</c:v>
                </c:pt>
                <c:pt idx="1448">
                  <c:v>2.714</c:v>
                </c:pt>
                <c:pt idx="1449">
                  <c:v>2.794</c:v>
                </c:pt>
                <c:pt idx="1450">
                  <c:v>2.91</c:v>
                </c:pt>
                <c:pt idx="1451">
                  <c:v>2.91</c:v>
                </c:pt>
                <c:pt idx="1452">
                  <c:v>2.94</c:v>
                </c:pt>
                <c:pt idx="1453">
                  <c:v>2.97</c:v>
                </c:pt>
                <c:pt idx="1454">
                  <c:v>2.8439999999999999</c:v>
                </c:pt>
                <c:pt idx="1455">
                  <c:v>2.8239999999999998</c:v>
                </c:pt>
                <c:pt idx="1456">
                  <c:v>2.8180000000000001</c:v>
                </c:pt>
                <c:pt idx="1457">
                  <c:v>2.9060000000000001</c:v>
                </c:pt>
                <c:pt idx="1458">
                  <c:v>2.84</c:v>
                </c:pt>
                <c:pt idx="1459">
                  <c:v>2.7160000000000002</c:v>
                </c:pt>
                <c:pt idx="1460">
                  <c:v>2.6960000000000002</c:v>
                </c:pt>
                <c:pt idx="1461">
                  <c:v>2.6659999999999999</c:v>
                </c:pt>
                <c:pt idx="1462">
                  <c:v>2.6339999999999999</c:v>
                </c:pt>
                <c:pt idx="1463">
                  <c:v>2.8039999999999998</c:v>
                </c:pt>
                <c:pt idx="1464">
                  <c:v>2.8559999999999999</c:v>
                </c:pt>
                <c:pt idx="1465">
                  <c:v>2.8759999999999999</c:v>
                </c:pt>
                <c:pt idx="1466">
                  <c:v>2.8</c:v>
                </c:pt>
                <c:pt idx="1467">
                  <c:v>2.8380000000000001</c:v>
                </c:pt>
                <c:pt idx="1468">
                  <c:v>2.7080000000000002</c:v>
                </c:pt>
                <c:pt idx="1469">
                  <c:v>2.7480000000000002</c:v>
                </c:pt>
                <c:pt idx="1470">
                  <c:v>2.718</c:v>
                </c:pt>
                <c:pt idx="1471">
                  <c:v>2.68</c:v>
                </c:pt>
                <c:pt idx="1472">
                  <c:v>2.84</c:v>
                </c:pt>
                <c:pt idx="1473">
                  <c:v>2.8540000000000001</c:v>
                </c:pt>
                <c:pt idx="1474">
                  <c:v>2.8479999999999999</c:v>
                </c:pt>
                <c:pt idx="1475">
                  <c:v>2.8660000000000001</c:v>
                </c:pt>
                <c:pt idx="1476">
                  <c:v>3</c:v>
                </c:pt>
                <c:pt idx="1477">
                  <c:v>3.0139999999999998</c:v>
                </c:pt>
                <c:pt idx="1478">
                  <c:v>2.8780000000000001</c:v>
                </c:pt>
                <c:pt idx="1479">
                  <c:v>2.8039999999999998</c:v>
                </c:pt>
                <c:pt idx="1480">
                  <c:v>2.8079999999999998</c:v>
                </c:pt>
                <c:pt idx="1481">
                  <c:v>2.8180000000000001</c:v>
                </c:pt>
                <c:pt idx="1482">
                  <c:v>2.7120000000000002</c:v>
                </c:pt>
                <c:pt idx="1483">
                  <c:v>2.63</c:v>
                </c:pt>
                <c:pt idx="1484">
                  <c:v>2.5259999999999998</c:v>
                </c:pt>
                <c:pt idx="1485">
                  <c:v>2.5339999999999998</c:v>
                </c:pt>
                <c:pt idx="1486">
                  <c:v>2.2879999999999998</c:v>
                </c:pt>
                <c:pt idx="1487">
                  <c:v>2.2440000000000002</c:v>
                </c:pt>
                <c:pt idx="1488">
                  <c:v>2.2440000000000002</c:v>
                </c:pt>
                <c:pt idx="1489">
                  <c:v>2.1520000000000001</c:v>
                </c:pt>
                <c:pt idx="1490">
                  <c:v>2.0579999999999998</c:v>
                </c:pt>
                <c:pt idx="1491">
                  <c:v>2.06</c:v>
                </c:pt>
                <c:pt idx="1492">
                  <c:v>2.02</c:v>
                </c:pt>
                <c:pt idx="1493">
                  <c:v>2.032</c:v>
                </c:pt>
                <c:pt idx="1494">
                  <c:v>2.0880000000000001</c:v>
                </c:pt>
                <c:pt idx="1495">
                  <c:v>2.052</c:v>
                </c:pt>
                <c:pt idx="1496">
                  <c:v>1.986</c:v>
                </c:pt>
                <c:pt idx="1497">
                  <c:v>1.966</c:v>
                </c:pt>
                <c:pt idx="1498">
                  <c:v>1.9219999999999999</c:v>
                </c:pt>
                <c:pt idx="1499">
                  <c:v>1.954</c:v>
                </c:pt>
                <c:pt idx="1500">
                  <c:v>1.944</c:v>
                </c:pt>
                <c:pt idx="1501">
                  <c:v>1.952</c:v>
                </c:pt>
                <c:pt idx="1502">
                  <c:v>1.8380000000000001</c:v>
                </c:pt>
                <c:pt idx="1503">
                  <c:v>1.93</c:v>
                </c:pt>
                <c:pt idx="1504">
                  <c:v>1.88</c:v>
                </c:pt>
                <c:pt idx="1505">
                  <c:v>1.8260000000000001</c:v>
                </c:pt>
                <c:pt idx="1506">
                  <c:v>1.802</c:v>
                </c:pt>
                <c:pt idx="1507">
                  <c:v>1.8340000000000001</c:v>
                </c:pt>
                <c:pt idx="1508">
                  <c:v>1.766</c:v>
                </c:pt>
                <c:pt idx="1509">
                  <c:v>1.6379999999999999</c:v>
                </c:pt>
                <c:pt idx="1510">
                  <c:v>1.54</c:v>
                </c:pt>
                <c:pt idx="1511">
                  <c:v>1.3979999999999999</c:v>
                </c:pt>
                <c:pt idx="1512">
                  <c:v>1.252</c:v>
                </c:pt>
                <c:pt idx="1513">
                  <c:v>1.1739999999999999</c:v>
                </c:pt>
                <c:pt idx="1514">
                  <c:v>1.06</c:v>
                </c:pt>
                <c:pt idx="1515">
                  <c:v>1.056</c:v>
                </c:pt>
                <c:pt idx="1516">
                  <c:v>1.054</c:v>
                </c:pt>
                <c:pt idx="1517">
                  <c:v>0.97599999999999998</c:v>
                </c:pt>
                <c:pt idx="1518">
                  <c:v>0.97599999999999998</c:v>
                </c:pt>
                <c:pt idx="1519">
                  <c:v>0.90200000000000002</c:v>
                </c:pt>
                <c:pt idx="1520">
                  <c:v>0.92600000000000005</c:v>
                </c:pt>
                <c:pt idx="1521">
                  <c:v>0.92200000000000004</c:v>
                </c:pt>
                <c:pt idx="1522">
                  <c:v>0.91800000000000004</c:v>
                </c:pt>
                <c:pt idx="1523">
                  <c:v>0.90200000000000002</c:v>
                </c:pt>
                <c:pt idx="1524">
                  <c:v>0.89400000000000002</c:v>
                </c:pt>
                <c:pt idx="1525">
                  <c:v>0.87</c:v>
                </c:pt>
                <c:pt idx="1526">
                  <c:v>0.88200000000000001</c:v>
                </c:pt>
                <c:pt idx="1527">
                  <c:v>0.86199999999999999</c:v>
                </c:pt>
                <c:pt idx="1528">
                  <c:v>0.86399999999999999</c:v>
                </c:pt>
                <c:pt idx="1529">
                  <c:v>0.93</c:v>
                </c:pt>
                <c:pt idx="1530">
                  <c:v>0.93799999999999994</c:v>
                </c:pt>
                <c:pt idx="1531">
                  <c:v>0.94</c:v>
                </c:pt>
                <c:pt idx="1532">
                  <c:v>0.94</c:v>
                </c:pt>
                <c:pt idx="1533">
                  <c:v>0.97199999999999998</c:v>
                </c:pt>
                <c:pt idx="1534">
                  <c:v>0.97599999999999998</c:v>
                </c:pt>
                <c:pt idx="1535">
                  <c:v>0.98</c:v>
                </c:pt>
                <c:pt idx="1536">
                  <c:v>1.07</c:v>
                </c:pt>
                <c:pt idx="1537">
                  <c:v>1.054</c:v>
                </c:pt>
                <c:pt idx="1538">
                  <c:v>1.032</c:v>
                </c:pt>
                <c:pt idx="1539">
                  <c:v>1.006</c:v>
                </c:pt>
                <c:pt idx="1540">
                  <c:v>1.0680000000000001</c:v>
                </c:pt>
                <c:pt idx="1541">
                  <c:v>1.044</c:v>
                </c:pt>
                <c:pt idx="1542">
                  <c:v>1.0740000000000001</c:v>
                </c:pt>
                <c:pt idx="1543">
                  <c:v>1.048</c:v>
                </c:pt>
                <c:pt idx="1544">
                  <c:v>0.97199999999999998</c:v>
                </c:pt>
                <c:pt idx="1545">
                  <c:v>0.98799999999999999</c:v>
                </c:pt>
                <c:pt idx="1546">
                  <c:v>1.014</c:v>
                </c:pt>
                <c:pt idx="1547">
                  <c:v>1.016</c:v>
                </c:pt>
                <c:pt idx="1548">
                  <c:v>0.96799999999999997</c:v>
                </c:pt>
                <c:pt idx="1549">
                  <c:v>0.95199999999999996</c:v>
                </c:pt>
                <c:pt idx="1550">
                  <c:v>0.91800000000000004</c:v>
                </c:pt>
                <c:pt idx="1551">
                  <c:v>0.94199999999999995</c:v>
                </c:pt>
                <c:pt idx="1552">
                  <c:v>0.89</c:v>
                </c:pt>
                <c:pt idx="1553">
                  <c:v>0.86799999999999999</c:v>
                </c:pt>
                <c:pt idx="1554">
                  <c:v>0.85599999999999998</c:v>
                </c:pt>
                <c:pt idx="1555">
                  <c:v>0.86399999999999999</c:v>
                </c:pt>
                <c:pt idx="1556">
                  <c:v>0.87</c:v>
                </c:pt>
                <c:pt idx="1557">
                  <c:v>0.89</c:v>
                </c:pt>
                <c:pt idx="1558">
                  <c:v>0.97</c:v>
                </c:pt>
                <c:pt idx="1559">
                  <c:v>0.89600000000000002</c:v>
                </c:pt>
                <c:pt idx="1560">
                  <c:v>0.85799999999999998</c:v>
                </c:pt>
                <c:pt idx="1561">
                  <c:v>0.85399999999999998</c:v>
                </c:pt>
                <c:pt idx="1562">
                  <c:v>0.80400000000000005</c:v>
                </c:pt>
                <c:pt idx="1563">
                  <c:v>0.74399999999999999</c:v>
                </c:pt>
                <c:pt idx="1564">
                  <c:v>0.71799999999999997</c:v>
                </c:pt>
                <c:pt idx="1565">
                  <c:v>0.65800000000000003</c:v>
                </c:pt>
                <c:pt idx="1566">
                  <c:v>0.63200000000000001</c:v>
                </c:pt>
                <c:pt idx="1567">
                  <c:v>0.63400000000000001</c:v>
                </c:pt>
                <c:pt idx="1568">
                  <c:v>0.64200000000000002</c:v>
                </c:pt>
                <c:pt idx="1569">
                  <c:v>0.65800000000000003</c:v>
                </c:pt>
                <c:pt idx="1570">
                  <c:v>0.68600000000000005</c:v>
                </c:pt>
                <c:pt idx="1571">
                  <c:v>0.69</c:v>
                </c:pt>
                <c:pt idx="1572">
                  <c:v>0.64800000000000002</c:v>
                </c:pt>
                <c:pt idx="1573">
                  <c:v>0.68799999999999994</c:v>
                </c:pt>
                <c:pt idx="1574">
                  <c:v>0.65400000000000003</c:v>
                </c:pt>
                <c:pt idx="1575">
                  <c:v>0.71399999999999997</c:v>
                </c:pt>
                <c:pt idx="1576">
                  <c:v>0.75</c:v>
                </c:pt>
                <c:pt idx="1577">
                  <c:v>0.86199999999999999</c:v>
                </c:pt>
                <c:pt idx="1578">
                  <c:v>0.91400000000000003</c:v>
                </c:pt>
                <c:pt idx="1579">
                  <c:v>1.034</c:v>
                </c:pt>
                <c:pt idx="1580">
                  <c:v>1.198</c:v>
                </c:pt>
                <c:pt idx="1581">
                  <c:v>1.28</c:v>
                </c:pt>
                <c:pt idx="1582">
                  <c:v>1.3939999999999999</c:v>
                </c:pt>
                <c:pt idx="1583">
                  <c:v>1.4279999999999999</c:v>
                </c:pt>
                <c:pt idx="1584">
                  <c:v>1.6479999999999999</c:v>
                </c:pt>
                <c:pt idx="1585">
                  <c:v>1.8440000000000001</c:v>
                </c:pt>
                <c:pt idx="1586">
                  <c:v>1.8740000000000001</c:v>
                </c:pt>
                <c:pt idx="1587">
                  <c:v>2.012</c:v>
                </c:pt>
                <c:pt idx="1588">
                  <c:v>2.0619999999999998</c:v>
                </c:pt>
                <c:pt idx="1589">
                  <c:v>2.0859999999999999</c:v>
                </c:pt>
                <c:pt idx="1590">
                  <c:v>2.0720000000000001</c:v>
                </c:pt>
                <c:pt idx="1591">
                  <c:v>2.0579999999999998</c:v>
                </c:pt>
                <c:pt idx="1592">
                  <c:v>2.2000000000000002</c:v>
                </c:pt>
                <c:pt idx="1593">
                  <c:v>2.1520000000000001</c:v>
                </c:pt>
                <c:pt idx="1594">
                  <c:v>2.2280000000000002</c:v>
                </c:pt>
                <c:pt idx="1595">
                  <c:v>2.3239999999999998</c:v>
                </c:pt>
                <c:pt idx="1596">
                  <c:v>2.3180000000000001</c:v>
                </c:pt>
                <c:pt idx="1597">
                  <c:v>2.3839999999999999</c:v>
                </c:pt>
                <c:pt idx="1598">
                  <c:v>2.476</c:v>
                </c:pt>
                <c:pt idx="1599">
                  <c:v>2.4540000000000002</c:v>
                </c:pt>
                <c:pt idx="1600">
                  <c:v>2.4159999999999999</c:v>
                </c:pt>
                <c:pt idx="1601">
                  <c:v>2.472</c:v>
                </c:pt>
                <c:pt idx="1602">
                  <c:v>2.3199999999999998</c:v>
                </c:pt>
                <c:pt idx="1603">
                  <c:v>2.3940000000000001</c:v>
                </c:pt>
                <c:pt idx="1604">
                  <c:v>2.552</c:v>
                </c:pt>
                <c:pt idx="1605">
                  <c:v>2.5819999999999999</c:v>
                </c:pt>
                <c:pt idx="1606">
                  <c:v>2.5619999999999998</c:v>
                </c:pt>
                <c:pt idx="1607">
                  <c:v>2.5760000000000001</c:v>
                </c:pt>
                <c:pt idx="1608">
                  <c:v>2.5499999999999998</c:v>
                </c:pt>
                <c:pt idx="1609">
                  <c:v>2.6080000000000001</c:v>
                </c:pt>
                <c:pt idx="1610">
                  <c:v>2.5259999999999998</c:v>
                </c:pt>
                <c:pt idx="1611">
                  <c:v>2.6720000000000002</c:v>
                </c:pt>
                <c:pt idx="1612">
                  <c:v>2.6960000000000002</c:v>
                </c:pt>
                <c:pt idx="1613">
                  <c:v>2.6440000000000001</c:v>
                </c:pt>
                <c:pt idx="1614">
                  <c:v>2.5760000000000001</c:v>
                </c:pt>
                <c:pt idx="1615">
                  <c:v>2.6080000000000001</c:v>
                </c:pt>
                <c:pt idx="1616">
                  <c:v>2.4900000000000002</c:v>
                </c:pt>
                <c:pt idx="1617">
                  <c:v>2.4700000000000002</c:v>
                </c:pt>
                <c:pt idx="1618">
                  <c:v>2.6040000000000001</c:v>
                </c:pt>
                <c:pt idx="1619">
                  <c:v>2.62</c:v>
                </c:pt>
                <c:pt idx="1620">
                  <c:v>2.6459999999999999</c:v>
                </c:pt>
                <c:pt idx="1621">
                  <c:v>2.6019999999999999</c:v>
                </c:pt>
                <c:pt idx="1622">
                  <c:v>2.5499999999999998</c:v>
                </c:pt>
                <c:pt idx="1623">
                  <c:v>2.56</c:v>
                </c:pt>
                <c:pt idx="1624">
                  <c:v>2.4980000000000002</c:v>
                </c:pt>
                <c:pt idx="1625">
                  <c:v>2.5760000000000001</c:v>
                </c:pt>
                <c:pt idx="1626">
                  <c:v>2.6459999999999999</c:v>
                </c:pt>
                <c:pt idx="1627">
                  <c:v>2.758</c:v>
                </c:pt>
                <c:pt idx="1628">
                  <c:v>2.84</c:v>
                </c:pt>
                <c:pt idx="1629">
                  <c:v>3.0059999999999998</c:v>
                </c:pt>
                <c:pt idx="1630">
                  <c:v>2.9380000000000002</c:v>
                </c:pt>
                <c:pt idx="1631">
                  <c:v>2.9140000000000001</c:v>
                </c:pt>
                <c:pt idx="1632">
                  <c:v>2.9039999999999999</c:v>
                </c:pt>
                <c:pt idx="1633">
                  <c:v>3.0579999999999998</c:v>
                </c:pt>
                <c:pt idx="1634">
                  <c:v>2.964</c:v>
                </c:pt>
                <c:pt idx="1635">
                  <c:v>3.032</c:v>
                </c:pt>
                <c:pt idx="1636">
                  <c:v>3.2</c:v>
                </c:pt>
                <c:pt idx="1637">
                  <c:v>3.25</c:v>
                </c:pt>
                <c:pt idx="1638">
                  <c:v>3.2120000000000002</c:v>
                </c:pt>
                <c:pt idx="1639">
                  <c:v>3.2320000000000002</c:v>
                </c:pt>
                <c:pt idx="1640">
                  <c:v>3.4119999999999999</c:v>
                </c:pt>
                <c:pt idx="1641">
                  <c:v>3.3420000000000001</c:v>
                </c:pt>
                <c:pt idx="1642">
                  <c:v>3.4340000000000002</c:v>
                </c:pt>
                <c:pt idx="1643">
                  <c:v>3.4620000000000002</c:v>
                </c:pt>
                <c:pt idx="1644">
                  <c:v>3.5939999999999999</c:v>
                </c:pt>
                <c:pt idx="1645">
                  <c:v>3.6880000000000002</c:v>
                </c:pt>
                <c:pt idx="1646">
                  <c:v>3.7480000000000002</c:v>
                </c:pt>
                <c:pt idx="1647">
                  <c:v>3.468</c:v>
                </c:pt>
                <c:pt idx="1648">
                  <c:v>3.4220000000000002</c:v>
                </c:pt>
                <c:pt idx="1649">
                  <c:v>3.4660000000000002</c:v>
                </c:pt>
                <c:pt idx="1650">
                  <c:v>3.3559999999999999</c:v>
                </c:pt>
                <c:pt idx="1651">
                  <c:v>3.46</c:v>
                </c:pt>
                <c:pt idx="1652">
                  <c:v>3.52</c:v>
                </c:pt>
                <c:pt idx="1653">
                  <c:v>3.52</c:v>
                </c:pt>
                <c:pt idx="1654">
                  <c:v>3.4540000000000002</c:v>
                </c:pt>
                <c:pt idx="1655">
                  <c:v>3.4540000000000002</c:v>
                </c:pt>
                <c:pt idx="1656">
                  <c:v>3.4</c:v>
                </c:pt>
                <c:pt idx="1657">
                  <c:v>3.2040000000000002</c:v>
                </c:pt>
                <c:pt idx="1658">
                  <c:v>3.0640000000000001</c:v>
                </c:pt>
                <c:pt idx="1659">
                  <c:v>2.968</c:v>
                </c:pt>
                <c:pt idx="1660">
                  <c:v>2.9140000000000001</c:v>
                </c:pt>
                <c:pt idx="1661">
                  <c:v>2.7519999999999998</c:v>
                </c:pt>
                <c:pt idx="1662">
                  <c:v>2.6040000000000001</c:v>
                </c:pt>
                <c:pt idx="1663">
                  <c:v>2.5379999999999998</c:v>
                </c:pt>
                <c:pt idx="1664">
                  <c:v>2.46</c:v>
                </c:pt>
                <c:pt idx="1665">
                  <c:v>2.3860000000000001</c:v>
                </c:pt>
                <c:pt idx="1666">
                  <c:v>2.2959999999999998</c:v>
                </c:pt>
                <c:pt idx="1667">
                  <c:v>2.1539999999999999</c:v>
                </c:pt>
                <c:pt idx="1668">
                  <c:v>2.1259999999999999</c:v>
                </c:pt>
                <c:pt idx="1669">
                  <c:v>2.0640000000000001</c:v>
                </c:pt>
                <c:pt idx="1670">
                  <c:v>2.008</c:v>
                </c:pt>
                <c:pt idx="1671">
                  <c:v>1.8779999999999999</c:v>
                </c:pt>
                <c:pt idx="1672">
                  <c:v>1.802</c:v>
                </c:pt>
                <c:pt idx="1673">
                  <c:v>1.778</c:v>
                </c:pt>
                <c:pt idx="1674">
                  <c:v>1.956</c:v>
                </c:pt>
                <c:pt idx="1675">
                  <c:v>2.036</c:v>
                </c:pt>
                <c:pt idx="1676">
                  <c:v>2.0859999999999999</c:v>
                </c:pt>
                <c:pt idx="1677">
                  <c:v>2.0920000000000001</c:v>
                </c:pt>
                <c:pt idx="1678">
                  <c:v>2.13</c:v>
                </c:pt>
                <c:pt idx="1679">
                  <c:v>2.0939999999999999</c:v>
                </c:pt>
                <c:pt idx="1680">
                  <c:v>2.024</c:v>
                </c:pt>
                <c:pt idx="1681">
                  <c:v>2.0539999999999998</c:v>
                </c:pt>
                <c:pt idx="1682">
                  <c:v>2.044</c:v>
                </c:pt>
                <c:pt idx="1683">
                  <c:v>2.012</c:v>
                </c:pt>
                <c:pt idx="1684">
                  <c:v>1.946</c:v>
                </c:pt>
                <c:pt idx="1685">
                  <c:v>1.8120000000000001</c:v>
                </c:pt>
                <c:pt idx="1686">
                  <c:v>1.724</c:v>
                </c:pt>
                <c:pt idx="1687">
                  <c:v>1.6519999999999999</c:v>
                </c:pt>
                <c:pt idx="1688">
                  <c:v>1.6639999999999999</c:v>
                </c:pt>
                <c:pt idx="1689">
                  <c:v>1.6639999999999999</c:v>
                </c:pt>
                <c:pt idx="1690">
                  <c:v>1.56</c:v>
                </c:pt>
                <c:pt idx="1691">
                  <c:v>1.43</c:v>
                </c:pt>
                <c:pt idx="1692">
                  <c:v>1.3640000000000001</c:v>
                </c:pt>
                <c:pt idx="1693">
                  <c:v>1.4059999999999999</c:v>
                </c:pt>
                <c:pt idx="1694">
                  <c:v>1.492</c:v>
                </c:pt>
                <c:pt idx="1695">
                  <c:v>1.5780000000000001</c:v>
                </c:pt>
                <c:pt idx="1696">
                  <c:v>1.5720000000000001</c:v>
                </c:pt>
                <c:pt idx="1697">
                  <c:v>1.6579999999999999</c:v>
                </c:pt>
                <c:pt idx="1698">
                  <c:v>1.5780000000000001</c:v>
                </c:pt>
                <c:pt idx="1699">
                  <c:v>1.498</c:v>
                </c:pt>
                <c:pt idx="1700">
                  <c:v>1.4359999999999999</c:v>
                </c:pt>
                <c:pt idx="1701">
                  <c:v>1.4359999999999999</c:v>
                </c:pt>
                <c:pt idx="1702">
                  <c:v>1.294</c:v>
                </c:pt>
                <c:pt idx="1703">
                  <c:v>1.2</c:v>
                </c:pt>
                <c:pt idx="1704">
                  <c:v>1.28</c:v>
                </c:pt>
                <c:pt idx="1705">
                  <c:v>1.218</c:v>
                </c:pt>
                <c:pt idx="1706">
                  <c:v>1.212</c:v>
                </c:pt>
                <c:pt idx="1707">
                  <c:v>1.244</c:v>
                </c:pt>
                <c:pt idx="1708">
                  <c:v>1.194</c:v>
                </c:pt>
                <c:pt idx="1709">
                  <c:v>1.0960000000000001</c:v>
                </c:pt>
                <c:pt idx="1710">
                  <c:v>1.0720000000000001</c:v>
                </c:pt>
                <c:pt idx="1711">
                  <c:v>1.0860000000000001</c:v>
                </c:pt>
                <c:pt idx="1712">
                  <c:v>0.99</c:v>
                </c:pt>
                <c:pt idx="1713">
                  <c:v>0.84</c:v>
                </c:pt>
                <c:pt idx="1714">
                  <c:v>0.75800000000000001</c:v>
                </c:pt>
                <c:pt idx="1715">
                  <c:v>0.69799999999999995</c:v>
                </c:pt>
                <c:pt idx="1716">
                  <c:v>0.61599999999999999</c:v>
                </c:pt>
                <c:pt idx="1717">
                  <c:v>0.57399999999999995</c:v>
                </c:pt>
                <c:pt idx="1718">
                  <c:v>0.56599999999999995</c:v>
                </c:pt>
                <c:pt idx="1719">
                  <c:v>0.58199999999999996</c:v>
                </c:pt>
                <c:pt idx="1720">
                  <c:v>0.59799999999999998</c:v>
                </c:pt>
                <c:pt idx="1721">
                  <c:v>0.61799999999999999</c:v>
                </c:pt>
                <c:pt idx="1722">
                  <c:v>0.57399999999999995</c:v>
                </c:pt>
                <c:pt idx="1723">
                  <c:v>0.54800000000000004</c:v>
                </c:pt>
                <c:pt idx="1724">
                  <c:v>0.56000000000000005</c:v>
                </c:pt>
                <c:pt idx="1725">
                  <c:v>0.55400000000000005</c:v>
                </c:pt>
                <c:pt idx="1726">
                  <c:v>0.54200000000000004</c:v>
                </c:pt>
                <c:pt idx="1727">
                  <c:v>0.55600000000000005</c:v>
                </c:pt>
                <c:pt idx="1728">
                  <c:v>0.52200000000000002</c:v>
                </c:pt>
                <c:pt idx="1729">
                  <c:v>0.498</c:v>
                </c:pt>
                <c:pt idx="1730">
                  <c:v>0.46600000000000003</c:v>
                </c:pt>
                <c:pt idx="1731">
                  <c:v>0.434</c:v>
                </c:pt>
                <c:pt idx="1732">
                  <c:v>0.41399999999999998</c:v>
                </c:pt>
                <c:pt idx="1733">
                  <c:v>0.39800000000000002</c:v>
                </c:pt>
                <c:pt idx="1734">
                  <c:v>0.38</c:v>
                </c:pt>
                <c:pt idx="1735">
                  <c:v>0.38400000000000001</c:v>
                </c:pt>
                <c:pt idx="1736">
                  <c:v>0.34599999999999997</c:v>
                </c:pt>
                <c:pt idx="1737">
                  <c:v>0.30599999999999999</c:v>
                </c:pt>
                <c:pt idx="1738">
                  <c:v>0.28199999999999997</c:v>
                </c:pt>
                <c:pt idx="1739">
                  <c:v>0.23400000000000001</c:v>
                </c:pt>
                <c:pt idx="1740">
                  <c:v>0.24399999999999999</c:v>
                </c:pt>
                <c:pt idx="1741">
                  <c:v>0.25800000000000001</c:v>
                </c:pt>
                <c:pt idx="1742">
                  <c:v>0.25800000000000001</c:v>
                </c:pt>
                <c:pt idx="1743">
                  <c:v>0.23200000000000001</c:v>
                </c:pt>
                <c:pt idx="1744">
                  <c:v>0.20399999999999999</c:v>
                </c:pt>
                <c:pt idx="1745">
                  <c:v>0.16400000000000001</c:v>
                </c:pt>
                <c:pt idx="1746">
                  <c:v>0.152</c:v>
                </c:pt>
                <c:pt idx="1747">
                  <c:v>0.10199999999999999</c:v>
                </c:pt>
                <c:pt idx="1748">
                  <c:v>0.106</c:v>
                </c:pt>
                <c:pt idx="1749">
                  <c:v>0.106</c:v>
                </c:pt>
                <c:pt idx="1750">
                  <c:v>9.6000000000000002E-2</c:v>
                </c:pt>
                <c:pt idx="1751">
                  <c:v>9.1999999999999998E-2</c:v>
                </c:pt>
                <c:pt idx="1752">
                  <c:v>7.8E-2</c:v>
                </c:pt>
                <c:pt idx="1753">
                  <c:v>7.1999999999999995E-2</c:v>
                </c:pt>
                <c:pt idx="1754">
                  <c:v>7.1999999999999995E-2</c:v>
                </c:pt>
                <c:pt idx="1755">
                  <c:v>7.0000000000000007E-2</c:v>
                </c:pt>
                <c:pt idx="1756">
                  <c:v>6.6000000000000003E-2</c:v>
                </c:pt>
                <c:pt idx="1757">
                  <c:v>5.3999999999999999E-2</c:v>
                </c:pt>
                <c:pt idx="1758">
                  <c:v>0.05</c:v>
                </c:pt>
                <c:pt idx="1759">
                  <c:v>0.04</c:v>
                </c:pt>
                <c:pt idx="1760">
                  <c:v>3.4000000000000002E-2</c:v>
                </c:pt>
                <c:pt idx="1761">
                  <c:v>0.03</c:v>
                </c:pt>
                <c:pt idx="1762">
                  <c:v>0.03</c:v>
                </c:pt>
                <c:pt idx="1763">
                  <c:v>2.8000000000000001E-2</c:v>
                </c:pt>
                <c:pt idx="1764">
                  <c:v>2.5999999999999999E-2</c:v>
                </c:pt>
                <c:pt idx="1765">
                  <c:v>0.03</c:v>
                </c:pt>
                <c:pt idx="1766">
                  <c:v>0.03</c:v>
                </c:pt>
                <c:pt idx="1767">
                  <c:v>2.5999999999999999E-2</c:v>
                </c:pt>
                <c:pt idx="1768">
                  <c:v>0.03</c:v>
                </c:pt>
                <c:pt idx="1769">
                  <c:v>3.4000000000000002E-2</c:v>
                </c:pt>
                <c:pt idx="1770">
                  <c:v>3.5999999999999997E-2</c:v>
                </c:pt>
                <c:pt idx="1771">
                  <c:v>3.4000000000000002E-2</c:v>
                </c:pt>
                <c:pt idx="1772">
                  <c:v>4.8000000000000001E-2</c:v>
                </c:pt>
                <c:pt idx="1773">
                  <c:v>0.06</c:v>
                </c:pt>
                <c:pt idx="1774">
                  <c:v>6.6000000000000003E-2</c:v>
                </c:pt>
                <c:pt idx="1775">
                  <c:v>7.1999999999999995E-2</c:v>
                </c:pt>
                <c:pt idx="1776">
                  <c:v>7.3999999999999996E-2</c:v>
                </c:pt>
                <c:pt idx="1777">
                  <c:v>7.1999999999999995E-2</c:v>
                </c:pt>
                <c:pt idx="1778">
                  <c:v>7.5999999999999998E-2</c:v>
                </c:pt>
                <c:pt idx="1779">
                  <c:v>8.5999999999999993E-2</c:v>
                </c:pt>
                <c:pt idx="1780">
                  <c:v>0.112</c:v>
                </c:pt>
                <c:pt idx="1781">
                  <c:v>0.112</c:v>
                </c:pt>
                <c:pt idx="1782">
                  <c:v>0.11799999999999999</c:v>
                </c:pt>
                <c:pt idx="1783">
                  <c:v>0.13800000000000001</c:v>
                </c:pt>
                <c:pt idx="1784">
                  <c:v>0.154</c:v>
                </c:pt>
                <c:pt idx="1785">
                  <c:v>0.17199999999999999</c:v>
                </c:pt>
                <c:pt idx="1786">
                  <c:v>0.16600000000000001</c:v>
                </c:pt>
                <c:pt idx="1787">
                  <c:v>0.17399999999999999</c:v>
                </c:pt>
                <c:pt idx="1788">
                  <c:v>0.158</c:v>
                </c:pt>
                <c:pt idx="1789">
                  <c:v>0.19</c:v>
                </c:pt>
                <c:pt idx="1790">
                  <c:v>0.192</c:v>
                </c:pt>
                <c:pt idx="1791">
                  <c:v>0.23400000000000001</c:v>
                </c:pt>
                <c:pt idx="1792">
                  <c:v>0.22600000000000001</c:v>
                </c:pt>
                <c:pt idx="1793">
                  <c:v>0.22800000000000001</c:v>
                </c:pt>
                <c:pt idx="1794">
                  <c:v>0.24</c:v>
                </c:pt>
                <c:pt idx="1795">
                  <c:v>0.27200000000000002</c:v>
                </c:pt>
                <c:pt idx="1796">
                  <c:v>0.28399999999999997</c:v>
                </c:pt>
                <c:pt idx="1797">
                  <c:v>0.27200000000000002</c:v>
                </c:pt>
                <c:pt idx="1798">
                  <c:v>0.27600000000000002</c:v>
                </c:pt>
                <c:pt idx="1799">
                  <c:v>0.30599999999999999</c:v>
                </c:pt>
                <c:pt idx="1800">
                  <c:v>0.32200000000000001</c:v>
                </c:pt>
                <c:pt idx="1801">
                  <c:v>0.3</c:v>
                </c:pt>
                <c:pt idx="1802">
                  <c:v>0.28799999999999998</c:v>
                </c:pt>
                <c:pt idx="1803">
                  <c:v>0.27800000000000002</c:v>
                </c:pt>
                <c:pt idx="1804">
                  <c:v>0.30399999999999999</c:v>
                </c:pt>
                <c:pt idx="1805">
                  <c:v>0.33800000000000002</c:v>
                </c:pt>
                <c:pt idx="1806">
                  <c:v>0.37</c:v>
                </c:pt>
                <c:pt idx="1807">
                  <c:v>0.39200000000000002</c:v>
                </c:pt>
                <c:pt idx="1808">
                  <c:v>0.4</c:v>
                </c:pt>
                <c:pt idx="1809">
                  <c:v>0.434</c:v>
                </c:pt>
                <c:pt idx="1810">
                  <c:v>0.504</c:v>
                </c:pt>
                <c:pt idx="1811">
                  <c:v>0.54800000000000004</c:v>
                </c:pt>
                <c:pt idx="1812">
                  <c:v>0.60799999999999998</c:v>
                </c:pt>
                <c:pt idx="1813">
                  <c:v>0.67200000000000004</c:v>
                </c:pt>
                <c:pt idx="1814">
                  <c:v>0.72399999999999998</c:v>
                </c:pt>
                <c:pt idx="1815">
                  <c:v>0.77400000000000002</c:v>
                </c:pt>
                <c:pt idx="1816">
                  <c:v>0.83199999999999996</c:v>
                </c:pt>
                <c:pt idx="1817">
                  <c:v>0.86799999999999999</c:v>
                </c:pt>
                <c:pt idx="1818">
                  <c:v>0.93799999999999994</c:v>
                </c:pt>
                <c:pt idx="1819">
                  <c:v>0.97</c:v>
                </c:pt>
                <c:pt idx="1820">
                  <c:v>1.012</c:v>
                </c:pt>
                <c:pt idx="1821">
                  <c:v>1.0940000000000001</c:v>
                </c:pt>
                <c:pt idx="1822">
                  <c:v>1.1659999999999999</c:v>
                </c:pt>
                <c:pt idx="1823">
                  <c:v>1.288</c:v>
                </c:pt>
                <c:pt idx="1824">
                  <c:v>1.294</c:v>
                </c:pt>
                <c:pt idx="1825">
                  <c:v>1.3320000000000001</c:v>
                </c:pt>
                <c:pt idx="1826">
                  <c:v>1.3460000000000001</c:v>
                </c:pt>
                <c:pt idx="1827">
                  <c:v>1.4259999999999999</c:v>
                </c:pt>
                <c:pt idx="1828">
                  <c:v>1.464</c:v>
                </c:pt>
                <c:pt idx="1829">
                  <c:v>1.538</c:v>
                </c:pt>
                <c:pt idx="1830">
                  <c:v>1.5860000000000001</c:v>
                </c:pt>
                <c:pt idx="1831">
                  <c:v>1.6040000000000001</c:v>
                </c:pt>
                <c:pt idx="1832">
                  <c:v>1.6060000000000001</c:v>
                </c:pt>
                <c:pt idx="1833">
                  <c:v>1.5960000000000001</c:v>
                </c:pt>
                <c:pt idx="1834">
                  <c:v>1.694</c:v>
                </c:pt>
                <c:pt idx="1835">
                  <c:v>1.802</c:v>
                </c:pt>
                <c:pt idx="1836">
                  <c:v>1.8560000000000001</c:v>
                </c:pt>
                <c:pt idx="1837">
                  <c:v>1.804</c:v>
                </c:pt>
                <c:pt idx="1838">
                  <c:v>1.6859999999999999</c:v>
                </c:pt>
                <c:pt idx="1839">
                  <c:v>1.6040000000000001</c:v>
                </c:pt>
                <c:pt idx="1840">
                  <c:v>1.5960000000000001</c:v>
                </c:pt>
                <c:pt idx="1841">
                  <c:v>1.6160000000000001</c:v>
                </c:pt>
                <c:pt idx="1842">
                  <c:v>1.6180000000000001</c:v>
                </c:pt>
                <c:pt idx="1843">
                  <c:v>1.5920000000000001</c:v>
                </c:pt>
                <c:pt idx="1844">
                  <c:v>1.55</c:v>
                </c:pt>
                <c:pt idx="1845">
                  <c:v>1.504</c:v>
                </c:pt>
                <c:pt idx="1846">
                  <c:v>1.45</c:v>
                </c:pt>
                <c:pt idx="1847">
                  <c:v>1.3959999999999999</c:v>
                </c:pt>
                <c:pt idx="1848">
                  <c:v>1.3779999999999999</c:v>
                </c:pt>
                <c:pt idx="1849">
                  <c:v>1.464</c:v>
                </c:pt>
                <c:pt idx="1850">
                  <c:v>1.46</c:v>
                </c:pt>
                <c:pt idx="1851">
                  <c:v>1.4139999999999999</c:v>
                </c:pt>
                <c:pt idx="1852">
                  <c:v>1.38</c:v>
                </c:pt>
                <c:pt idx="1853">
                  <c:v>1.3540000000000001</c:v>
                </c:pt>
                <c:pt idx="1854">
                  <c:v>1.266</c:v>
                </c:pt>
                <c:pt idx="1855">
                  <c:v>1.1539999999999999</c:v>
                </c:pt>
                <c:pt idx="1856">
                  <c:v>1.1180000000000001</c:v>
                </c:pt>
                <c:pt idx="1857">
                  <c:v>1.0640000000000001</c:v>
                </c:pt>
                <c:pt idx="1858">
                  <c:v>1.1140000000000001</c:v>
                </c:pt>
                <c:pt idx="1859">
                  <c:v>1.1459999999999999</c:v>
                </c:pt>
                <c:pt idx="1860">
                  <c:v>1.1779999999999999</c:v>
                </c:pt>
                <c:pt idx="1861">
                  <c:v>1.226</c:v>
                </c:pt>
                <c:pt idx="1862">
                  <c:v>1.29</c:v>
                </c:pt>
                <c:pt idx="1863">
                  <c:v>1.4319999999999999</c:v>
                </c:pt>
                <c:pt idx="1864">
                  <c:v>1.502</c:v>
                </c:pt>
                <c:pt idx="1865">
                  <c:v>1.6220000000000001</c:v>
                </c:pt>
                <c:pt idx="1866">
                  <c:v>1.784</c:v>
                </c:pt>
                <c:pt idx="1867">
                  <c:v>1.966</c:v>
                </c:pt>
                <c:pt idx="1868">
                  <c:v>2.17</c:v>
                </c:pt>
                <c:pt idx="1869">
                  <c:v>2.206</c:v>
                </c:pt>
                <c:pt idx="1870">
                  <c:v>2.3380000000000001</c:v>
                </c:pt>
                <c:pt idx="1871">
                  <c:v>2.496</c:v>
                </c:pt>
                <c:pt idx="1872">
                  <c:v>2.6</c:v>
                </c:pt>
                <c:pt idx="1873">
                  <c:v>2.746</c:v>
                </c:pt>
                <c:pt idx="1874">
                  <c:v>2.8479999999999999</c:v>
                </c:pt>
                <c:pt idx="1875">
                  <c:v>2.8180000000000001</c:v>
                </c:pt>
                <c:pt idx="1876">
                  <c:v>2.9340000000000002</c:v>
                </c:pt>
                <c:pt idx="1877">
                  <c:v>3.0619999999999998</c:v>
                </c:pt>
                <c:pt idx="1878">
                  <c:v>3.21</c:v>
                </c:pt>
                <c:pt idx="1879">
                  <c:v>3.2519999999999998</c:v>
                </c:pt>
                <c:pt idx="1880">
                  <c:v>3.1320000000000001</c:v>
                </c:pt>
                <c:pt idx="1881">
                  <c:v>3.1520000000000001</c:v>
                </c:pt>
                <c:pt idx="1882">
                  <c:v>3.3319999999999999</c:v>
                </c:pt>
                <c:pt idx="1883">
                  <c:v>3.3919999999999999</c:v>
                </c:pt>
                <c:pt idx="1884">
                  <c:v>3.4620000000000002</c:v>
                </c:pt>
                <c:pt idx="1885">
                  <c:v>3.298</c:v>
                </c:pt>
                <c:pt idx="1886">
                  <c:v>3.3519999999999999</c:v>
                </c:pt>
                <c:pt idx="1887">
                  <c:v>3.47</c:v>
                </c:pt>
                <c:pt idx="1888">
                  <c:v>3.4020000000000001</c:v>
                </c:pt>
                <c:pt idx="1889">
                  <c:v>3.452</c:v>
                </c:pt>
                <c:pt idx="1890">
                  <c:v>3.512</c:v>
                </c:pt>
                <c:pt idx="1891">
                  <c:v>3.4180000000000001</c:v>
                </c:pt>
                <c:pt idx="1892">
                  <c:v>3.4740000000000002</c:v>
                </c:pt>
                <c:pt idx="1893">
                  <c:v>3.496</c:v>
                </c:pt>
                <c:pt idx="1894">
                  <c:v>3.4079999999999999</c:v>
                </c:pt>
                <c:pt idx="1895">
                  <c:v>3.47</c:v>
                </c:pt>
                <c:pt idx="1896">
                  <c:v>3.44</c:v>
                </c:pt>
                <c:pt idx="1897">
                  <c:v>3.448</c:v>
                </c:pt>
                <c:pt idx="1898">
                  <c:v>3.5539999999999998</c:v>
                </c:pt>
                <c:pt idx="1899">
                  <c:v>3.4359999999999999</c:v>
                </c:pt>
                <c:pt idx="1900">
                  <c:v>3.39</c:v>
                </c:pt>
                <c:pt idx="1901">
                  <c:v>3.3420000000000001</c:v>
                </c:pt>
                <c:pt idx="1902">
                  <c:v>3.2919999999999998</c:v>
                </c:pt>
                <c:pt idx="1903">
                  <c:v>3.08</c:v>
                </c:pt>
                <c:pt idx="1904">
                  <c:v>2.8420000000000001</c:v>
                </c:pt>
                <c:pt idx="1905">
                  <c:v>2.8719999999999999</c:v>
                </c:pt>
                <c:pt idx="1906">
                  <c:v>2.99</c:v>
                </c:pt>
                <c:pt idx="1907">
                  <c:v>3.0640000000000001</c:v>
                </c:pt>
                <c:pt idx="1908">
                  <c:v>3.14</c:v>
                </c:pt>
                <c:pt idx="1909">
                  <c:v>3.28</c:v>
                </c:pt>
                <c:pt idx="1910">
                  <c:v>3.3940000000000001</c:v>
                </c:pt>
                <c:pt idx="1911">
                  <c:v>3.5419999999999998</c:v>
                </c:pt>
                <c:pt idx="1912">
                  <c:v>3.63</c:v>
                </c:pt>
                <c:pt idx="1913">
                  <c:v>3.8140000000000001</c:v>
                </c:pt>
                <c:pt idx="1914">
                  <c:v>3.8620000000000001</c:v>
                </c:pt>
                <c:pt idx="1915">
                  <c:v>3.8119999999999998</c:v>
                </c:pt>
                <c:pt idx="1916">
                  <c:v>4.0460000000000003</c:v>
                </c:pt>
                <c:pt idx="1917">
                  <c:v>4.2279999999999998</c:v>
                </c:pt>
                <c:pt idx="1918">
                  <c:v>4.4059999999999997</c:v>
                </c:pt>
                <c:pt idx="1919">
                  <c:v>4.5119999999999996</c:v>
                </c:pt>
                <c:pt idx="1920">
                  <c:v>4.742</c:v>
                </c:pt>
                <c:pt idx="1921">
                  <c:v>4.8559999999999999</c:v>
                </c:pt>
                <c:pt idx="1922">
                  <c:v>4.7779999999999996</c:v>
                </c:pt>
                <c:pt idx="1923">
                  <c:v>4.6459999999999999</c:v>
                </c:pt>
                <c:pt idx="1924">
                  <c:v>4.6840000000000002</c:v>
                </c:pt>
                <c:pt idx="1925">
                  <c:v>4.742</c:v>
                </c:pt>
                <c:pt idx="1926">
                  <c:v>4.8540000000000001</c:v>
                </c:pt>
                <c:pt idx="1927">
                  <c:v>4.8040000000000003</c:v>
                </c:pt>
                <c:pt idx="1928">
                  <c:v>4.8</c:v>
                </c:pt>
                <c:pt idx="1929">
                  <c:v>4.7640000000000002</c:v>
                </c:pt>
                <c:pt idx="1930">
                  <c:v>4.6619999999999999</c:v>
                </c:pt>
                <c:pt idx="1931">
                  <c:v>4.5999999999999996</c:v>
                </c:pt>
                <c:pt idx="1932">
                  <c:v>4.67</c:v>
                </c:pt>
                <c:pt idx="1933">
                  <c:v>4.7460000000000004</c:v>
                </c:pt>
                <c:pt idx="1934">
                  <c:v>4.8140000000000001</c:v>
                </c:pt>
                <c:pt idx="1935">
                  <c:v>4.7279999999999998</c:v>
                </c:pt>
                <c:pt idx="1936">
                  <c:v>4.7439999999999998</c:v>
                </c:pt>
                <c:pt idx="1937">
                  <c:v>4.8380000000000001</c:v>
                </c:pt>
                <c:pt idx="1938">
                  <c:v>4.7919999999999998</c:v>
                </c:pt>
                <c:pt idx="1939">
                  <c:v>4.9539999999999997</c:v>
                </c:pt>
                <c:pt idx="1940">
                  <c:v>4.9859999999999998</c:v>
                </c:pt>
                <c:pt idx="1941">
                  <c:v>5.032</c:v>
                </c:pt>
                <c:pt idx="1942">
                  <c:v>5.1660000000000004</c:v>
                </c:pt>
                <c:pt idx="1943">
                  <c:v>5.242</c:v>
                </c:pt>
                <c:pt idx="1944">
                  <c:v>5.4779999999999998</c:v>
                </c:pt>
                <c:pt idx="1945">
                  <c:v>5.7380000000000004</c:v>
                </c:pt>
                <c:pt idx="1946">
                  <c:v>5.9160000000000004</c:v>
                </c:pt>
                <c:pt idx="1947">
                  <c:v>6.1079999999999997</c:v>
                </c:pt>
                <c:pt idx="1948">
                  <c:v>6.21</c:v>
                </c:pt>
                <c:pt idx="1949">
                  <c:v>6.3179999999999996</c:v>
                </c:pt>
                <c:pt idx="1950">
                  <c:v>6.4960000000000004</c:v>
                </c:pt>
                <c:pt idx="1951">
                  <c:v>6.4660000000000002</c:v>
                </c:pt>
                <c:pt idx="1952">
                  <c:v>6.4459999999999997</c:v>
                </c:pt>
                <c:pt idx="1953">
                  <c:v>6.29</c:v>
                </c:pt>
                <c:pt idx="1954">
                  <c:v>6.3380000000000001</c:v>
                </c:pt>
                <c:pt idx="1955">
                  <c:v>6.49</c:v>
                </c:pt>
                <c:pt idx="1956">
                  <c:v>6.5220000000000002</c:v>
                </c:pt>
                <c:pt idx="1957">
                  <c:v>6.5039999999999996</c:v>
                </c:pt>
                <c:pt idx="1958">
                  <c:v>6.4720000000000004</c:v>
                </c:pt>
                <c:pt idx="1959">
                  <c:v>6.5640000000000001</c:v>
                </c:pt>
                <c:pt idx="1960">
                  <c:v>6.6580000000000004</c:v>
                </c:pt>
                <c:pt idx="1961">
                  <c:v>6.6379999999999999</c:v>
                </c:pt>
                <c:pt idx="1962">
                  <c:v>6.952</c:v>
                </c:pt>
                <c:pt idx="1963">
                  <c:v>6.9240000000000004</c:v>
                </c:pt>
                <c:pt idx="1964">
                  <c:v>7.0380000000000003</c:v>
                </c:pt>
                <c:pt idx="1965">
                  <c:v>7.0380000000000003</c:v>
                </c:pt>
                <c:pt idx="1966">
                  <c:v>7.0439999999999996</c:v>
                </c:pt>
                <c:pt idx="1967">
                  <c:v>6.96</c:v>
                </c:pt>
                <c:pt idx="1968">
                  <c:v>6.9960000000000004</c:v>
                </c:pt>
                <c:pt idx="1969">
                  <c:v>7.05</c:v>
                </c:pt>
                <c:pt idx="1970">
                  <c:v>7.04</c:v>
                </c:pt>
                <c:pt idx="1971">
                  <c:v>7.0359999999999996</c:v>
                </c:pt>
                <c:pt idx="1972">
                  <c:v>7.0179999999999998</c:v>
                </c:pt>
                <c:pt idx="1973">
                  <c:v>7.0259999999999998</c:v>
                </c:pt>
                <c:pt idx="1974">
                  <c:v>7.1340000000000003</c:v>
                </c:pt>
                <c:pt idx="1975">
                  <c:v>7.0919999999999996</c:v>
                </c:pt>
                <c:pt idx="1976">
                  <c:v>7.2060000000000004</c:v>
                </c:pt>
                <c:pt idx="1977">
                  <c:v>7.2119999999999997</c:v>
                </c:pt>
                <c:pt idx="1978">
                  <c:v>7.1059999999999999</c:v>
                </c:pt>
                <c:pt idx="1979">
                  <c:v>7.1479999999999997</c:v>
                </c:pt>
                <c:pt idx="1980">
                  <c:v>7.1239999999999997</c:v>
                </c:pt>
                <c:pt idx="1981">
                  <c:v>7.1539999999999999</c:v>
                </c:pt>
                <c:pt idx="1982">
                  <c:v>6.8339999999999996</c:v>
                </c:pt>
                <c:pt idx="1983">
                  <c:v>6.8979999999999997</c:v>
                </c:pt>
                <c:pt idx="1984">
                  <c:v>6.7640000000000002</c:v>
                </c:pt>
                <c:pt idx="1985">
                  <c:v>6.6840000000000002</c:v>
                </c:pt>
                <c:pt idx="1986">
                  <c:v>6.6559999999999997</c:v>
                </c:pt>
                <c:pt idx="1987">
                  <c:v>6.63</c:v>
                </c:pt>
                <c:pt idx="1988">
                  <c:v>6.5940000000000003</c:v>
                </c:pt>
                <c:pt idx="1989">
                  <c:v>6.5220000000000002</c:v>
                </c:pt>
                <c:pt idx="1990">
                  <c:v>6.3259999999999996</c:v>
                </c:pt>
                <c:pt idx="1991">
                  <c:v>6.3540000000000001</c:v>
                </c:pt>
                <c:pt idx="1992">
                  <c:v>6.226</c:v>
                </c:pt>
                <c:pt idx="1993">
                  <c:v>6.1580000000000004</c:v>
                </c:pt>
                <c:pt idx="1994">
                  <c:v>6.1660000000000004</c:v>
                </c:pt>
                <c:pt idx="1995">
                  <c:v>6.1079999999999997</c:v>
                </c:pt>
                <c:pt idx="1996">
                  <c:v>5.9180000000000001</c:v>
                </c:pt>
                <c:pt idx="1997">
                  <c:v>5.7039999999999997</c:v>
                </c:pt>
                <c:pt idx="1998">
                  <c:v>5.4340000000000002</c:v>
                </c:pt>
                <c:pt idx="1999">
                  <c:v>5.218</c:v>
                </c:pt>
                <c:pt idx="2000">
                  <c:v>5.016</c:v>
                </c:pt>
                <c:pt idx="2001">
                  <c:v>4.8780000000000001</c:v>
                </c:pt>
                <c:pt idx="2002">
                  <c:v>4.8220000000000001</c:v>
                </c:pt>
                <c:pt idx="2003">
                  <c:v>4.6980000000000004</c:v>
                </c:pt>
                <c:pt idx="2004">
                  <c:v>4.5460000000000003</c:v>
                </c:pt>
                <c:pt idx="2005">
                  <c:v>4.4980000000000002</c:v>
                </c:pt>
                <c:pt idx="2006">
                  <c:v>4.4560000000000004</c:v>
                </c:pt>
                <c:pt idx="2007">
                  <c:v>4.4420000000000002</c:v>
                </c:pt>
                <c:pt idx="2008">
                  <c:v>4.5380000000000003</c:v>
                </c:pt>
                <c:pt idx="2009">
                  <c:v>4.29</c:v>
                </c:pt>
                <c:pt idx="2010">
                  <c:v>4.3140000000000001</c:v>
                </c:pt>
                <c:pt idx="2011">
                  <c:v>4.242</c:v>
                </c:pt>
                <c:pt idx="2012">
                  <c:v>4.16</c:v>
                </c:pt>
                <c:pt idx="2013">
                  <c:v>4.258</c:v>
                </c:pt>
                <c:pt idx="2014">
                  <c:v>4.0739999999999998</c:v>
                </c:pt>
                <c:pt idx="2015">
                  <c:v>4.0579999999999998</c:v>
                </c:pt>
                <c:pt idx="2016">
                  <c:v>4.2080000000000002</c:v>
                </c:pt>
                <c:pt idx="2017">
                  <c:v>4.4039999999999999</c:v>
                </c:pt>
                <c:pt idx="2018">
                  <c:v>4.5279999999999996</c:v>
                </c:pt>
                <c:pt idx="2019">
                  <c:v>4.6059999999999999</c:v>
                </c:pt>
                <c:pt idx="2020">
                  <c:v>4.6879999999999997</c:v>
                </c:pt>
                <c:pt idx="2021">
                  <c:v>4.8600000000000003</c:v>
                </c:pt>
                <c:pt idx="2022">
                  <c:v>4.9020000000000001</c:v>
                </c:pt>
                <c:pt idx="2023">
                  <c:v>4.79</c:v>
                </c:pt>
                <c:pt idx="2024">
                  <c:v>4.8140000000000001</c:v>
                </c:pt>
                <c:pt idx="2025">
                  <c:v>4.8019999999999996</c:v>
                </c:pt>
                <c:pt idx="2026">
                  <c:v>4.8440000000000003</c:v>
                </c:pt>
                <c:pt idx="2027">
                  <c:v>4.6580000000000004</c:v>
                </c:pt>
                <c:pt idx="2028">
                  <c:v>4.62</c:v>
                </c:pt>
                <c:pt idx="2029">
                  <c:v>4.5119999999999996</c:v>
                </c:pt>
                <c:pt idx="2030">
                  <c:v>4.5119999999999996</c:v>
                </c:pt>
                <c:pt idx="2031">
                  <c:v>4.4980000000000002</c:v>
                </c:pt>
                <c:pt idx="2032">
                  <c:v>4.5659999999999998</c:v>
                </c:pt>
                <c:pt idx="2033">
                  <c:v>4.6740000000000004</c:v>
                </c:pt>
                <c:pt idx="2034">
                  <c:v>4.6440000000000001</c:v>
                </c:pt>
                <c:pt idx="2035">
                  <c:v>4.6760000000000002</c:v>
                </c:pt>
                <c:pt idx="2036">
                  <c:v>4.6379999999999999</c:v>
                </c:pt>
                <c:pt idx="2037">
                  <c:v>4.7359999999999998</c:v>
                </c:pt>
                <c:pt idx="2038">
                  <c:v>4.99</c:v>
                </c:pt>
                <c:pt idx="2039">
                  <c:v>5.22</c:v>
                </c:pt>
                <c:pt idx="2040">
                  <c:v>5.1539999999999999</c:v>
                </c:pt>
                <c:pt idx="2041">
                  <c:v>5.0880000000000001</c:v>
                </c:pt>
                <c:pt idx="2042">
                  <c:v>5.0199999999999996</c:v>
                </c:pt>
                <c:pt idx="2043">
                  <c:v>5.1959999999999997</c:v>
                </c:pt>
                <c:pt idx="2044">
                  <c:v>5.1539999999999999</c:v>
                </c:pt>
                <c:pt idx="2045">
                  <c:v>5.282</c:v>
                </c:pt>
                <c:pt idx="2046">
                  <c:v>5.218</c:v>
                </c:pt>
                <c:pt idx="2047">
                  <c:v>5.1079999999999997</c:v>
                </c:pt>
                <c:pt idx="2048">
                  <c:v>5.0380000000000003</c:v>
                </c:pt>
                <c:pt idx="2049">
                  <c:v>5.194</c:v>
                </c:pt>
                <c:pt idx="2050">
                  <c:v>5.2560000000000002</c:v>
                </c:pt>
                <c:pt idx="2051">
                  <c:v>5.4660000000000002</c:v>
                </c:pt>
                <c:pt idx="2052">
                  <c:v>5.5640000000000001</c:v>
                </c:pt>
                <c:pt idx="2053">
                  <c:v>5.6639999999999997</c:v>
                </c:pt>
                <c:pt idx="2054">
                  <c:v>5.66</c:v>
                </c:pt>
                <c:pt idx="2055">
                  <c:v>5.7640000000000002</c:v>
                </c:pt>
                <c:pt idx="2056">
                  <c:v>5.8760000000000003</c:v>
                </c:pt>
                <c:pt idx="2057">
                  <c:v>6.0339999999999998</c:v>
                </c:pt>
                <c:pt idx="2058">
                  <c:v>6.2119999999999997</c:v>
                </c:pt>
                <c:pt idx="2059">
                  <c:v>6.09</c:v>
                </c:pt>
                <c:pt idx="2060">
                  <c:v>6.13</c:v>
                </c:pt>
                <c:pt idx="2061">
                  <c:v>6.0460000000000003</c:v>
                </c:pt>
                <c:pt idx="2062">
                  <c:v>5.8639999999999999</c:v>
                </c:pt>
                <c:pt idx="2063">
                  <c:v>5.7080000000000002</c:v>
                </c:pt>
                <c:pt idx="2064">
                  <c:v>5.7060000000000004</c:v>
                </c:pt>
                <c:pt idx="2065">
                  <c:v>5.5780000000000003</c:v>
                </c:pt>
                <c:pt idx="2066">
                  <c:v>5.5960000000000001</c:v>
                </c:pt>
                <c:pt idx="2067">
                  <c:v>5.77</c:v>
                </c:pt>
                <c:pt idx="2068">
                  <c:v>5.8159999999999998</c:v>
                </c:pt>
                <c:pt idx="2069">
                  <c:v>5.8380000000000001</c:v>
                </c:pt>
                <c:pt idx="2070">
                  <c:v>5.7720000000000002</c:v>
                </c:pt>
                <c:pt idx="2071">
                  <c:v>5.7919999999999998</c:v>
                </c:pt>
                <c:pt idx="2072">
                  <c:v>5.89</c:v>
                </c:pt>
                <c:pt idx="2073">
                  <c:v>5.8239999999999998</c:v>
                </c:pt>
                <c:pt idx="2074">
                  <c:v>5.7960000000000003</c:v>
                </c:pt>
                <c:pt idx="2075">
                  <c:v>5.8019999999999996</c:v>
                </c:pt>
                <c:pt idx="2076">
                  <c:v>6.0640000000000001</c:v>
                </c:pt>
                <c:pt idx="2077">
                  <c:v>6.1580000000000004</c:v>
                </c:pt>
                <c:pt idx="2078">
                  <c:v>6.226</c:v>
                </c:pt>
                <c:pt idx="2079">
                  <c:v>6.4580000000000002</c:v>
                </c:pt>
                <c:pt idx="2080">
                  <c:v>6.516</c:v>
                </c:pt>
                <c:pt idx="2081">
                  <c:v>6.274</c:v>
                </c:pt>
                <c:pt idx="2082">
                  <c:v>6.2859999999999996</c:v>
                </c:pt>
                <c:pt idx="2083">
                  <c:v>6.4580000000000002</c:v>
                </c:pt>
                <c:pt idx="2084">
                  <c:v>6.3120000000000003</c:v>
                </c:pt>
                <c:pt idx="2085">
                  <c:v>6.234</c:v>
                </c:pt>
                <c:pt idx="2086">
                  <c:v>6.2039999999999997</c:v>
                </c:pt>
                <c:pt idx="2087">
                  <c:v>6.1639999999999997</c:v>
                </c:pt>
                <c:pt idx="2088">
                  <c:v>5.9240000000000004</c:v>
                </c:pt>
                <c:pt idx="2089">
                  <c:v>5.782</c:v>
                </c:pt>
                <c:pt idx="2090">
                  <c:v>6.0960000000000001</c:v>
                </c:pt>
                <c:pt idx="2091">
                  <c:v>6.0460000000000003</c:v>
                </c:pt>
                <c:pt idx="2092">
                  <c:v>6.0019999999999998</c:v>
                </c:pt>
                <c:pt idx="2093">
                  <c:v>6.1820000000000004</c:v>
                </c:pt>
                <c:pt idx="2094">
                  <c:v>5.96</c:v>
                </c:pt>
                <c:pt idx="2095">
                  <c:v>5.6139999999999999</c:v>
                </c:pt>
                <c:pt idx="2096">
                  <c:v>5.3120000000000003</c:v>
                </c:pt>
                <c:pt idx="2097">
                  <c:v>5.2439999999999998</c:v>
                </c:pt>
                <c:pt idx="2098">
                  <c:v>5.2220000000000004</c:v>
                </c:pt>
                <c:pt idx="2099">
                  <c:v>5.1820000000000004</c:v>
                </c:pt>
                <c:pt idx="2100">
                  <c:v>5.3239999999999998</c:v>
                </c:pt>
                <c:pt idx="2101">
                  <c:v>5.1559999999999997</c:v>
                </c:pt>
                <c:pt idx="2102">
                  <c:v>5.1020000000000003</c:v>
                </c:pt>
                <c:pt idx="2103">
                  <c:v>5.2060000000000004</c:v>
                </c:pt>
                <c:pt idx="2104">
                  <c:v>5.3540000000000001</c:v>
                </c:pt>
                <c:pt idx="2105">
                  <c:v>5.43</c:v>
                </c:pt>
                <c:pt idx="2106">
                  <c:v>5.4660000000000002</c:v>
                </c:pt>
                <c:pt idx="2107">
                  <c:v>5.6539999999999999</c:v>
                </c:pt>
                <c:pt idx="2108">
                  <c:v>5.44</c:v>
                </c:pt>
                <c:pt idx="2109">
                  <c:v>5.39</c:v>
                </c:pt>
                <c:pt idx="2110">
                  <c:v>5.4480000000000004</c:v>
                </c:pt>
                <c:pt idx="2111">
                  <c:v>5.53</c:v>
                </c:pt>
                <c:pt idx="2112">
                  <c:v>5.5979999999999999</c:v>
                </c:pt>
                <c:pt idx="2113">
                  <c:v>5.492</c:v>
                </c:pt>
                <c:pt idx="2114">
                  <c:v>5.1859999999999999</c:v>
                </c:pt>
                <c:pt idx="2115">
                  <c:v>4.95</c:v>
                </c:pt>
                <c:pt idx="2116">
                  <c:v>4.78</c:v>
                </c:pt>
                <c:pt idx="2117">
                  <c:v>4.7759999999999998</c:v>
                </c:pt>
                <c:pt idx="2118">
                  <c:v>4.7119999999999997</c:v>
                </c:pt>
                <c:pt idx="2119">
                  <c:v>4.58</c:v>
                </c:pt>
                <c:pt idx="2120">
                  <c:v>4.45</c:v>
                </c:pt>
                <c:pt idx="2121">
                  <c:v>4.45</c:v>
                </c:pt>
                <c:pt idx="2122">
                  <c:v>4.2960000000000003</c:v>
                </c:pt>
                <c:pt idx="2123">
                  <c:v>4.4260000000000002</c:v>
                </c:pt>
                <c:pt idx="2124">
                  <c:v>4.3319999999999999</c:v>
                </c:pt>
                <c:pt idx="2125">
                  <c:v>4.0419999999999998</c:v>
                </c:pt>
                <c:pt idx="2126">
                  <c:v>3.7919999999999998</c:v>
                </c:pt>
                <c:pt idx="2127">
                  <c:v>3.55</c:v>
                </c:pt>
                <c:pt idx="2128">
                  <c:v>3.49</c:v>
                </c:pt>
                <c:pt idx="2129">
                  <c:v>3.274</c:v>
                </c:pt>
                <c:pt idx="2130">
                  <c:v>3.1360000000000001</c:v>
                </c:pt>
                <c:pt idx="2131">
                  <c:v>2.8740000000000001</c:v>
                </c:pt>
                <c:pt idx="2132">
                  <c:v>2.6320000000000001</c:v>
                </c:pt>
                <c:pt idx="2133">
                  <c:v>2.4279999999999999</c:v>
                </c:pt>
                <c:pt idx="2134">
                  <c:v>2.2839999999999998</c:v>
                </c:pt>
                <c:pt idx="2135">
                  <c:v>2.2040000000000002</c:v>
                </c:pt>
                <c:pt idx="2136">
                  <c:v>2.1160000000000001</c:v>
                </c:pt>
                <c:pt idx="2137">
                  <c:v>2.1760000000000002</c:v>
                </c:pt>
                <c:pt idx="2138">
                  <c:v>2.1720000000000002</c:v>
                </c:pt>
                <c:pt idx="2139">
                  <c:v>2.1480000000000001</c:v>
                </c:pt>
                <c:pt idx="2140">
                  <c:v>2.198</c:v>
                </c:pt>
                <c:pt idx="2141">
                  <c:v>2.08</c:v>
                </c:pt>
                <c:pt idx="2142">
                  <c:v>2.048</c:v>
                </c:pt>
                <c:pt idx="2143">
                  <c:v>2.0339999999999998</c:v>
                </c:pt>
                <c:pt idx="2144">
                  <c:v>1.9339999999999999</c:v>
                </c:pt>
                <c:pt idx="2145">
                  <c:v>2.0619999999999998</c:v>
                </c:pt>
                <c:pt idx="2146">
                  <c:v>2.202</c:v>
                </c:pt>
                <c:pt idx="2147">
                  <c:v>2.5920000000000001</c:v>
                </c:pt>
                <c:pt idx="2148">
                  <c:v>2.7679999999999998</c:v>
                </c:pt>
                <c:pt idx="2149">
                  <c:v>2.87</c:v>
                </c:pt>
                <c:pt idx="2150">
                  <c:v>3.1019999999999999</c:v>
                </c:pt>
                <c:pt idx="2151">
                  <c:v>3.17</c:v>
                </c:pt>
                <c:pt idx="2152">
                  <c:v>3.21</c:v>
                </c:pt>
                <c:pt idx="2153">
                  <c:v>3.3980000000000001</c:v>
                </c:pt>
                <c:pt idx="2154">
                  <c:v>3.6419999999999999</c:v>
                </c:pt>
                <c:pt idx="2155">
                  <c:v>3.6680000000000001</c:v>
                </c:pt>
                <c:pt idx="2156">
                  <c:v>3.9860000000000002</c:v>
                </c:pt>
                <c:pt idx="2157">
                  <c:v>3.964</c:v>
                </c:pt>
                <c:pt idx="2158">
                  <c:v>3.8620000000000001</c:v>
                </c:pt>
                <c:pt idx="2159">
                  <c:v>4.2960000000000003</c:v>
                </c:pt>
                <c:pt idx="2160">
                  <c:v>4.3099999999999996</c:v>
                </c:pt>
                <c:pt idx="2161">
                  <c:v>4.21</c:v>
                </c:pt>
                <c:pt idx="2162">
                  <c:v>4.5140000000000002</c:v>
                </c:pt>
                <c:pt idx="2163">
                  <c:v>4.3920000000000003</c:v>
                </c:pt>
                <c:pt idx="2164">
                  <c:v>4.5999999999999996</c:v>
                </c:pt>
                <c:pt idx="2165">
                  <c:v>4.8979999999999997</c:v>
                </c:pt>
                <c:pt idx="2166">
                  <c:v>5.31</c:v>
                </c:pt>
                <c:pt idx="2167">
                  <c:v>4.92</c:v>
                </c:pt>
                <c:pt idx="2168">
                  <c:v>5.0380000000000003</c:v>
                </c:pt>
                <c:pt idx="2169">
                  <c:v>5.194</c:v>
                </c:pt>
                <c:pt idx="2170">
                  <c:v>5.0419999999999998</c:v>
                </c:pt>
                <c:pt idx="2171">
                  <c:v>5.2279999999999998</c:v>
                </c:pt>
                <c:pt idx="2172">
                  <c:v>5.1420000000000003</c:v>
                </c:pt>
                <c:pt idx="2173">
                  <c:v>5.4180000000000001</c:v>
                </c:pt>
                <c:pt idx="2174">
                  <c:v>5.484</c:v>
                </c:pt>
                <c:pt idx="2175">
                  <c:v>5.6619999999999999</c:v>
                </c:pt>
                <c:pt idx="2176">
                  <c:v>5.57</c:v>
                </c:pt>
                <c:pt idx="2177">
                  <c:v>5.3479999999999999</c:v>
                </c:pt>
                <c:pt idx="2178">
                  <c:v>5.3819999999999997</c:v>
                </c:pt>
                <c:pt idx="2179">
                  <c:v>5.468</c:v>
                </c:pt>
                <c:pt idx="2180">
                  <c:v>5.44</c:v>
                </c:pt>
                <c:pt idx="2181">
                  <c:v>5.508</c:v>
                </c:pt>
                <c:pt idx="2182">
                  <c:v>5.3479999999999999</c:v>
                </c:pt>
                <c:pt idx="2183">
                  <c:v>5.0620000000000003</c:v>
                </c:pt>
                <c:pt idx="2184">
                  <c:v>5.0860000000000003</c:v>
                </c:pt>
                <c:pt idx="2185">
                  <c:v>5.03</c:v>
                </c:pt>
                <c:pt idx="2186">
                  <c:v>4.8220000000000001</c:v>
                </c:pt>
                <c:pt idx="2187">
                  <c:v>4.5540000000000003</c:v>
                </c:pt>
                <c:pt idx="2188">
                  <c:v>4.508</c:v>
                </c:pt>
                <c:pt idx="2189">
                  <c:v>4.2220000000000004</c:v>
                </c:pt>
                <c:pt idx="2190">
                  <c:v>4.016</c:v>
                </c:pt>
                <c:pt idx="2191">
                  <c:v>3.7080000000000002</c:v>
                </c:pt>
                <c:pt idx="2192">
                  <c:v>3.43</c:v>
                </c:pt>
                <c:pt idx="2193">
                  <c:v>3.0680000000000001</c:v>
                </c:pt>
                <c:pt idx="2194">
                  <c:v>2.77</c:v>
                </c:pt>
                <c:pt idx="2195">
                  <c:v>2.6739999999999999</c:v>
                </c:pt>
                <c:pt idx="2196">
                  <c:v>2.48</c:v>
                </c:pt>
                <c:pt idx="2197">
                  <c:v>2.2839999999999998</c:v>
                </c:pt>
                <c:pt idx="2198">
                  <c:v>2.14</c:v>
                </c:pt>
                <c:pt idx="2199">
                  <c:v>2.1139999999999999</c:v>
                </c:pt>
                <c:pt idx="2200">
                  <c:v>2.0640000000000001</c:v>
                </c:pt>
                <c:pt idx="2201">
                  <c:v>2.0960000000000001</c:v>
                </c:pt>
                <c:pt idx="2202">
                  <c:v>2.0859999999999999</c:v>
                </c:pt>
                <c:pt idx="2203">
                  <c:v>2.1139999999999999</c:v>
                </c:pt>
                <c:pt idx="2204">
                  <c:v>1.974</c:v>
                </c:pt>
                <c:pt idx="2205">
                  <c:v>1.9059999999999999</c:v>
                </c:pt>
                <c:pt idx="2206">
                  <c:v>1.8859999999999999</c:v>
                </c:pt>
                <c:pt idx="2207">
                  <c:v>1.8640000000000001</c:v>
                </c:pt>
                <c:pt idx="2208">
                  <c:v>1.8480000000000001</c:v>
                </c:pt>
                <c:pt idx="2209">
                  <c:v>1.798</c:v>
                </c:pt>
                <c:pt idx="2210">
                  <c:v>1.714</c:v>
                </c:pt>
                <c:pt idx="2211">
                  <c:v>1.696</c:v>
                </c:pt>
                <c:pt idx="2212">
                  <c:v>1.6879999999999999</c:v>
                </c:pt>
                <c:pt idx="2213">
                  <c:v>1.66</c:v>
                </c:pt>
                <c:pt idx="2214">
                  <c:v>1.712</c:v>
                </c:pt>
                <c:pt idx="2215">
                  <c:v>1.71</c:v>
                </c:pt>
                <c:pt idx="2216">
                  <c:v>1.736</c:v>
                </c:pt>
                <c:pt idx="2217">
                  <c:v>1.736</c:v>
                </c:pt>
                <c:pt idx="2218">
                  <c:v>1.736</c:v>
                </c:pt>
                <c:pt idx="2219">
                  <c:v>1.6859999999999999</c:v>
                </c:pt>
                <c:pt idx="2220">
                  <c:v>1.6459999999999999</c:v>
                </c:pt>
                <c:pt idx="2221">
                  <c:v>1.6719999999999999</c:v>
                </c:pt>
                <c:pt idx="2222">
                  <c:v>1.696</c:v>
                </c:pt>
                <c:pt idx="2223">
                  <c:v>1.7</c:v>
                </c:pt>
                <c:pt idx="2224">
                  <c:v>1.67</c:v>
                </c:pt>
                <c:pt idx="2225">
                  <c:v>1.6879999999999999</c:v>
                </c:pt>
                <c:pt idx="2226">
                  <c:v>1.6279999999999999</c:v>
                </c:pt>
                <c:pt idx="2227">
                  <c:v>1.6080000000000001</c:v>
                </c:pt>
                <c:pt idx="2228">
                  <c:v>1.5680000000000001</c:v>
                </c:pt>
                <c:pt idx="2229">
                  <c:v>1.6080000000000001</c:v>
                </c:pt>
                <c:pt idx="2230">
                  <c:v>1.5580000000000001</c:v>
                </c:pt>
                <c:pt idx="2231">
                  <c:v>1.6259999999999999</c:v>
                </c:pt>
                <c:pt idx="2232">
                  <c:v>1.6739999999999999</c:v>
                </c:pt>
                <c:pt idx="2233">
                  <c:v>1.696</c:v>
                </c:pt>
                <c:pt idx="2234">
                  <c:v>1.694</c:v>
                </c:pt>
                <c:pt idx="2235">
                  <c:v>1.694</c:v>
                </c:pt>
                <c:pt idx="2236">
                  <c:v>1.744</c:v>
                </c:pt>
                <c:pt idx="2237">
                  <c:v>1.802</c:v>
                </c:pt>
                <c:pt idx="2238">
                  <c:v>1.768</c:v>
                </c:pt>
                <c:pt idx="2239">
                  <c:v>1.6419999999999999</c:v>
                </c:pt>
                <c:pt idx="2240">
                  <c:v>1.6719999999999999</c:v>
                </c:pt>
                <c:pt idx="2241">
                  <c:v>1.782</c:v>
                </c:pt>
                <c:pt idx="2242">
                  <c:v>1.946</c:v>
                </c:pt>
                <c:pt idx="2243">
                  <c:v>2.23</c:v>
                </c:pt>
                <c:pt idx="2244">
                  <c:v>2.59</c:v>
                </c:pt>
                <c:pt idx="2245">
                  <c:v>2.86</c:v>
                </c:pt>
                <c:pt idx="2246">
                  <c:v>2.9860000000000002</c:v>
                </c:pt>
                <c:pt idx="2247">
                  <c:v>3.2559999999999998</c:v>
                </c:pt>
                <c:pt idx="2248">
                  <c:v>3.4220000000000002</c:v>
                </c:pt>
                <c:pt idx="2249">
                  <c:v>3.6819999999999999</c:v>
                </c:pt>
                <c:pt idx="2250">
                  <c:v>4.0679999999999996</c:v>
                </c:pt>
                <c:pt idx="2251">
                  <c:v>3.8580000000000001</c:v>
                </c:pt>
                <c:pt idx="2252">
                  <c:v>3.95</c:v>
                </c:pt>
                <c:pt idx="2253">
                  <c:v>4.3620000000000001</c:v>
                </c:pt>
                <c:pt idx="2254">
                  <c:v>4.71</c:v>
                </c:pt>
                <c:pt idx="2255">
                  <c:v>4.976</c:v>
                </c:pt>
                <c:pt idx="2256">
                  <c:v>4.9400000000000004</c:v>
                </c:pt>
                <c:pt idx="2257">
                  <c:v>4.8760000000000003</c:v>
                </c:pt>
                <c:pt idx="2258">
                  <c:v>4.8780000000000001</c:v>
                </c:pt>
                <c:pt idx="2259">
                  <c:v>4.8739999999999997</c:v>
                </c:pt>
                <c:pt idx="2260">
                  <c:v>5.1660000000000004</c:v>
                </c:pt>
                <c:pt idx="2261">
                  <c:v>5.4640000000000004</c:v>
                </c:pt>
                <c:pt idx="2262">
                  <c:v>5.4779999999999998</c:v>
                </c:pt>
                <c:pt idx="2263">
                  <c:v>5.5960000000000001</c:v>
                </c:pt>
                <c:pt idx="2264">
                  <c:v>5.6040000000000001</c:v>
                </c:pt>
                <c:pt idx="2265">
                  <c:v>5.7919999999999998</c:v>
                </c:pt>
                <c:pt idx="2266">
                  <c:v>5.9539999999999997</c:v>
                </c:pt>
                <c:pt idx="2267">
                  <c:v>5.8419999999999996</c:v>
                </c:pt>
                <c:pt idx="2268">
                  <c:v>6.0519999999999996</c:v>
                </c:pt>
                <c:pt idx="2269">
                  <c:v>6.0860000000000003</c:v>
                </c:pt>
                <c:pt idx="2270">
                  <c:v>6.0259999999999998</c:v>
                </c:pt>
                <c:pt idx="2271">
                  <c:v>5.93</c:v>
                </c:pt>
                <c:pt idx="2272">
                  <c:v>6.2160000000000002</c:v>
                </c:pt>
                <c:pt idx="2273">
                  <c:v>6.1719999999999997</c:v>
                </c:pt>
                <c:pt idx="2274">
                  <c:v>6.1280000000000001</c:v>
                </c:pt>
                <c:pt idx="2275">
                  <c:v>6.1520000000000001</c:v>
                </c:pt>
                <c:pt idx="2276">
                  <c:v>6.09</c:v>
                </c:pt>
                <c:pt idx="2277">
                  <c:v>5.9320000000000004</c:v>
                </c:pt>
                <c:pt idx="2278">
                  <c:v>5.86</c:v>
                </c:pt>
                <c:pt idx="2279">
                  <c:v>5.8920000000000003</c:v>
                </c:pt>
                <c:pt idx="2280">
                  <c:v>5.7480000000000002</c:v>
                </c:pt>
                <c:pt idx="2281">
                  <c:v>5.8339999999999996</c:v>
                </c:pt>
                <c:pt idx="2282">
                  <c:v>6.0460000000000003</c:v>
                </c:pt>
                <c:pt idx="2283">
                  <c:v>5.9219999999999997</c:v>
                </c:pt>
                <c:pt idx="2284">
                  <c:v>6.09</c:v>
                </c:pt>
                <c:pt idx="2285">
                  <c:v>6.17</c:v>
                </c:pt>
                <c:pt idx="2286">
                  <c:v>6.0460000000000003</c:v>
                </c:pt>
                <c:pt idx="2287">
                  <c:v>6.0439999999999996</c:v>
                </c:pt>
                <c:pt idx="2288">
                  <c:v>6.0419999999999998</c:v>
                </c:pt>
                <c:pt idx="2289">
                  <c:v>6.0140000000000002</c:v>
                </c:pt>
                <c:pt idx="2290">
                  <c:v>6.03</c:v>
                </c:pt>
                <c:pt idx="2291">
                  <c:v>6.08</c:v>
                </c:pt>
                <c:pt idx="2292">
                  <c:v>5.9580000000000002</c:v>
                </c:pt>
                <c:pt idx="2293">
                  <c:v>5.9720000000000004</c:v>
                </c:pt>
                <c:pt idx="2294">
                  <c:v>5.8559999999999999</c:v>
                </c:pt>
                <c:pt idx="2295">
                  <c:v>5.8719999999999999</c:v>
                </c:pt>
                <c:pt idx="2296">
                  <c:v>5.86</c:v>
                </c:pt>
                <c:pt idx="2297">
                  <c:v>5.6920000000000002</c:v>
                </c:pt>
                <c:pt idx="2298">
                  <c:v>5.49</c:v>
                </c:pt>
                <c:pt idx="2299">
                  <c:v>5.51</c:v>
                </c:pt>
                <c:pt idx="2300">
                  <c:v>5.5860000000000003</c:v>
                </c:pt>
                <c:pt idx="2301">
                  <c:v>5.6820000000000004</c:v>
                </c:pt>
                <c:pt idx="2302">
                  <c:v>5.7279999999999998</c:v>
                </c:pt>
                <c:pt idx="2303">
                  <c:v>5.742</c:v>
                </c:pt>
                <c:pt idx="2304">
                  <c:v>5.6859999999999999</c:v>
                </c:pt>
                <c:pt idx="2305">
                  <c:v>5.5460000000000003</c:v>
                </c:pt>
                <c:pt idx="2306">
                  <c:v>5.4</c:v>
                </c:pt>
                <c:pt idx="2307">
                  <c:v>5.2919999999999998</c:v>
                </c:pt>
                <c:pt idx="2308">
                  <c:v>5.1779999999999999</c:v>
                </c:pt>
                <c:pt idx="2309">
                  <c:v>5.1040000000000001</c:v>
                </c:pt>
                <c:pt idx="2310">
                  <c:v>4.9779999999999998</c:v>
                </c:pt>
                <c:pt idx="2311">
                  <c:v>5.1139999999999999</c:v>
                </c:pt>
                <c:pt idx="2312">
                  <c:v>5.5279999999999996</c:v>
                </c:pt>
                <c:pt idx="2313">
                  <c:v>5.68</c:v>
                </c:pt>
                <c:pt idx="2314">
                  <c:v>5.56</c:v>
                </c:pt>
                <c:pt idx="2315">
                  <c:v>5.51</c:v>
                </c:pt>
                <c:pt idx="2316">
                  <c:v>5.48</c:v>
                </c:pt>
                <c:pt idx="2317">
                  <c:v>5.5</c:v>
                </c:pt>
                <c:pt idx="2318">
                  <c:v>5.43</c:v>
                </c:pt>
                <c:pt idx="2319">
                  <c:v>5.4059999999999997</c:v>
                </c:pt>
                <c:pt idx="2320">
                  <c:v>5.4240000000000004</c:v>
                </c:pt>
                <c:pt idx="2321">
                  <c:v>5.4880000000000004</c:v>
                </c:pt>
                <c:pt idx="2322">
                  <c:v>5.444</c:v>
                </c:pt>
                <c:pt idx="2323">
                  <c:v>5.4059999999999997</c:v>
                </c:pt>
                <c:pt idx="2324">
                  <c:v>5.45</c:v>
                </c:pt>
                <c:pt idx="2325">
                  <c:v>5.5519999999999996</c:v>
                </c:pt>
                <c:pt idx="2326">
                  <c:v>5.5339999999999998</c:v>
                </c:pt>
                <c:pt idx="2327">
                  <c:v>5.508</c:v>
                </c:pt>
                <c:pt idx="2328">
                  <c:v>5.43</c:v>
                </c:pt>
                <c:pt idx="2329">
                  <c:v>5.5720000000000001</c:v>
                </c:pt>
                <c:pt idx="2330">
                  <c:v>5.8840000000000003</c:v>
                </c:pt>
                <c:pt idx="2331">
                  <c:v>5.9859999999999998</c:v>
                </c:pt>
                <c:pt idx="2332">
                  <c:v>5.8559999999999999</c:v>
                </c:pt>
                <c:pt idx="2333">
                  <c:v>6.13</c:v>
                </c:pt>
                <c:pt idx="2334">
                  <c:v>6.2839999999999998</c:v>
                </c:pt>
                <c:pt idx="2335">
                  <c:v>6.4160000000000004</c:v>
                </c:pt>
                <c:pt idx="2336">
                  <c:v>6.41</c:v>
                </c:pt>
                <c:pt idx="2337">
                  <c:v>6.3559999999999999</c:v>
                </c:pt>
                <c:pt idx="2338">
                  <c:v>6.25</c:v>
                </c:pt>
                <c:pt idx="2339">
                  <c:v>6.3540000000000001</c:v>
                </c:pt>
                <c:pt idx="2340">
                  <c:v>6.5140000000000002</c:v>
                </c:pt>
                <c:pt idx="2341">
                  <c:v>6.6280000000000001</c:v>
                </c:pt>
                <c:pt idx="2342">
                  <c:v>6.63</c:v>
                </c:pt>
                <c:pt idx="2343">
                  <c:v>6.63</c:v>
                </c:pt>
                <c:pt idx="2344">
                  <c:v>6.5979999999999999</c:v>
                </c:pt>
                <c:pt idx="2345">
                  <c:v>6.7039999999999997</c:v>
                </c:pt>
                <c:pt idx="2346">
                  <c:v>6.7380000000000004</c:v>
                </c:pt>
                <c:pt idx="2347">
                  <c:v>6.7720000000000002</c:v>
                </c:pt>
                <c:pt idx="2348">
                  <c:v>6.8840000000000003</c:v>
                </c:pt>
                <c:pt idx="2349">
                  <c:v>6.8579999999999997</c:v>
                </c:pt>
                <c:pt idx="2350">
                  <c:v>6.7439999999999998</c:v>
                </c:pt>
                <c:pt idx="2351">
                  <c:v>6.6360000000000001</c:v>
                </c:pt>
                <c:pt idx="2352">
                  <c:v>6.5259999999999998</c:v>
                </c:pt>
                <c:pt idx="2353">
                  <c:v>6.5279999999999996</c:v>
                </c:pt>
                <c:pt idx="2354">
                  <c:v>6.4580000000000002</c:v>
                </c:pt>
                <c:pt idx="2355">
                  <c:v>6.25</c:v>
                </c:pt>
                <c:pt idx="2356">
                  <c:v>5.9480000000000004</c:v>
                </c:pt>
                <c:pt idx="2357">
                  <c:v>5.774</c:v>
                </c:pt>
                <c:pt idx="2358">
                  <c:v>5.7759999999999998</c:v>
                </c:pt>
                <c:pt idx="2359">
                  <c:v>5.3440000000000003</c:v>
                </c:pt>
                <c:pt idx="2360">
                  <c:v>5.0839999999999996</c:v>
                </c:pt>
                <c:pt idx="2361">
                  <c:v>4.9740000000000002</c:v>
                </c:pt>
                <c:pt idx="2362">
                  <c:v>4.7519999999999998</c:v>
                </c:pt>
                <c:pt idx="2363">
                  <c:v>4.7439999999999998</c:v>
                </c:pt>
                <c:pt idx="2364">
                  <c:v>4.5919999999999996</c:v>
                </c:pt>
                <c:pt idx="2365">
                  <c:v>4.524</c:v>
                </c:pt>
                <c:pt idx="2366">
                  <c:v>4.5679999999999996</c:v>
                </c:pt>
                <c:pt idx="2367">
                  <c:v>4.5739999999999998</c:v>
                </c:pt>
                <c:pt idx="2368">
                  <c:v>4.702</c:v>
                </c:pt>
                <c:pt idx="2369">
                  <c:v>4.7960000000000003</c:v>
                </c:pt>
                <c:pt idx="2370">
                  <c:v>4.6159999999999997</c:v>
                </c:pt>
                <c:pt idx="2371">
                  <c:v>4.6859999999999999</c:v>
                </c:pt>
                <c:pt idx="2372">
                  <c:v>4.6239999999999997</c:v>
                </c:pt>
                <c:pt idx="2373">
                  <c:v>4.5419999999999998</c:v>
                </c:pt>
                <c:pt idx="2374">
                  <c:v>4.3460000000000001</c:v>
                </c:pt>
                <c:pt idx="2375">
                  <c:v>4.4219999999999997</c:v>
                </c:pt>
                <c:pt idx="2376">
                  <c:v>4.3159999999999998</c:v>
                </c:pt>
                <c:pt idx="2377">
                  <c:v>4.282</c:v>
                </c:pt>
                <c:pt idx="2378">
                  <c:v>4.1520000000000001</c:v>
                </c:pt>
                <c:pt idx="2379">
                  <c:v>4</c:v>
                </c:pt>
                <c:pt idx="2380">
                  <c:v>3.84</c:v>
                </c:pt>
                <c:pt idx="2381">
                  <c:v>3.698</c:v>
                </c:pt>
                <c:pt idx="2382">
                  <c:v>3.6659999999999999</c:v>
                </c:pt>
                <c:pt idx="2383">
                  <c:v>3.5059999999999998</c:v>
                </c:pt>
                <c:pt idx="2384">
                  <c:v>3.4239999999999999</c:v>
                </c:pt>
                <c:pt idx="2385">
                  <c:v>3.25</c:v>
                </c:pt>
                <c:pt idx="2386">
                  <c:v>3.0859999999999999</c:v>
                </c:pt>
                <c:pt idx="2387">
                  <c:v>2.8820000000000001</c:v>
                </c:pt>
                <c:pt idx="2388">
                  <c:v>2.786</c:v>
                </c:pt>
                <c:pt idx="2389">
                  <c:v>2.6259999999999999</c:v>
                </c:pt>
                <c:pt idx="2390">
                  <c:v>2.524</c:v>
                </c:pt>
                <c:pt idx="2391">
                  <c:v>2.492</c:v>
                </c:pt>
                <c:pt idx="2392">
                  <c:v>2.3839999999999999</c:v>
                </c:pt>
                <c:pt idx="2393">
                  <c:v>2.4020000000000001</c:v>
                </c:pt>
                <c:pt idx="2394">
                  <c:v>2.278</c:v>
                </c:pt>
                <c:pt idx="2395">
                  <c:v>2.1619999999999999</c:v>
                </c:pt>
                <c:pt idx="2396">
                  <c:v>2.1379999999999999</c:v>
                </c:pt>
                <c:pt idx="2397">
                  <c:v>2.1819999999999999</c:v>
                </c:pt>
                <c:pt idx="2398">
                  <c:v>2.1619999999999999</c:v>
                </c:pt>
                <c:pt idx="2399">
                  <c:v>2.0640000000000001</c:v>
                </c:pt>
                <c:pt idx="2400">
                  <c:v>1.986</c:v>
                </c:pt>
                <c:pt idx="2401">
                  <c:v>1.968</c:v>
                </c:pt>
                <c:pt idx="2402">
                  <c:v>2.044</c:v>
                </c:pt>
                <c:pt idx="2403">
                  <c:v>1.976</c:v>
                </c:pt>
                <c:pt idx="2404">
                  <c:v>1.946</c:v>
                </c:pt>
                <c:pt idx="2405">
                  <c:v>1.956</c:v>
                </c:pt>
                <c:pt idx="2406">
                  <c:v>1.89</c:v>
                </c:pt>
                <c:pt idx="2407">
                  <c:v>1.8660000000000001</c:v>
                </c:pt>
                <c:pt idx="2408">
                  <c:v>1.87</c:v>
                </c:pt>
                <c:pt idx="2409">
                  <c:v>1.8939999999999999</c:v>
                </c:pt>
                <c:pt idx="2410">
                  <c:v>1.85</c:v>
                </c:pt>
                <c:pt idx="2411">
                  <c:v>1.782</c:v>
                </c:pt>
                <c:pt idx="2412">
                  <c:v>1.738</c:v>
                </c:pt>
                <c:pt idx="2413">
                  <c:v>1.6539999999999999</c:v>
                </c:pt>
                <c:pt idx="2414">
                  <c:v>1.63</c:v>
                </c:pt>
                <c:pt idx="2415">
                  <c:v>1.714</c:v>
                </c:pt>
                <c:pt idx="2416">
                  <c:v>1.718</c:v>
                </c:pt>
                <c:pt idx="2417">
                  <c:v>1.6559999999999999</c:v>
                </c:pt>
                <c:pt idx="2418">
                  <c:v>1.63</c:v>
                </c:pt>
                <c:pt idx="2419">
                  <c:v>1.502</c:v>
                </c:pt>
                <c:pt idx="2420">
                  <c:v>1.4079999999999999</c:v>
                </c:pt>
                <c:pt idx="2421">
                  <c:v>1.3220000000000001</c:v>
                </c:pt>
                <c:pt idx="2422">
                  <c:v>1.194</c:v>
                </c:pt>
                <c:pt idx="2423">
                  <c:v>1.0920000000000001</c:v>
                </c:pt>
                <c:pt idx="2424">
                  <c:v>1.008</c:v>
                </c:pt>
                <c:pt idx="2425">
                  <c:v>0.91600000000000004</c:v>
                </c:pt>
                <c:pt idx="2426">
                  <c:v>0.86199999999999999</c:v>
                </c:pt>
                <c:pt idx="2427">
                  <c:v>0.75600000000000001</c:v>
                </c:pt>
                <c:pt idx="2428">
                  <c:v>0.68799999999999994</c:v>
                </c:pt>
                <c:pt idx="2429">
                  <c:v>0.62</c:v>
                </c:pt>
                <c:pt idx="2430">
                  <c:v>0.56200000000000006</c:v>
                </c:pt>
                <c:pt idx="2431">
                  <c:v>0.46600000000000003</c:v>
                </c:pt>
                <c:pt idx="2432">
                  <c:v>0.38200000000000001</c:v>
                </c:pt>
                <c:pt idx="2433">
                  <c:v>0.35599999999999998</c:v>
                </c:pt>
                <c:pt idx="2434">
                  <c:v>0.34200000000000003</c:v>
                </c:pt>
                <c:pt idx="2435">
                  <c:v>0.34599999999999997</c:v>
                </c:pt>
                <c:pt idx="2436">
                  <c:v>0.36799999999999999</c:v>
                </c:pt>
                <c:pt idx="2437">
                  <c:v>0.35399999999999998</c:v>
                </c:pt>
                <c:pt idx="2438">
                  <c:v>0.42</c:v>
                </c:pt>
                <c:pt idx="2439">
                  <c:v>0.41399999999999998</c:v>
                </c:pt>
                <c:pt idx="2440">
                  <c:v>0.39400000000000002</c:v>
                </c:pt>
                <c:pt idx="2441">
                  <c:v>0.376</c:v>
                </c:pt>
                <c:pt idx="2442">
                  <c:v>0.40400000000000003</c:v>
                </c:pt>
                <c:pt idx="2443">
                  <c:v>0.38800000000000001</c:v>
                </c:pt>
                <c:pt idx="2444">
                  <c:v>0.38400000000000001</c:v>
                </c:pt>
                <c:pt idx="2445">
                  <c:v>0.41599999999999998</c:v>
                </c:pt>
                <c:pt idx="2446">
                  <c:v>0.39</c:v>
                </c:pt>
                <c:pt idx="2447">
                  <c:v>0.38400000000000001</c:v>
                </c:pt>
                <c:pt idx="2448">
                  <c:v>0.42199999999999999</c:v>
                </c:pt>
                <c:pt idx="2449">
                  <c:v>0.38600000000000001</c:v>
                </c:pt>
                <c:pt idx="2450">
                  <c:v>0.42</c:v>
                </c:pt>
                <c:pt idx="2451">
                  <c:v>0.41199999999999998</c:v>
                </c:pt>
                <c:pt idx="2452">
                  <c:v>0.43</c:v>
                </c:pt>
                <c:pt idx="2453">
                  <c:v>0.436</c:v>
                </c:pt>
                <c:pt idx="2454">
                  <c:v>0.41199999999999998</c:v>
                </c:pt>
                <c:pt idx="2455">
                  <c:v>0.38800000000000001</c:v>
                </c:pt>
                <c:pt idx="2456">
                  <c:v>0.38600000000000001</c:v>
                </c:pt>
                <c:pt idx="2457">
                  <c:v>0.35199999999999998</c:v>
                </c:pt>
                <c:pt idx="2458">
                  <c:v>0.35199999999999998</c:v>
                </c:pt>
                <c:pt idx="2459">
                  <c:v>0.35599999999999998</c:v>
                </c:pt>
                <c:pt idx="2460">
                  <c:v>0.37</c:v>
                </c:pt>
                <c:pt idx="2461">
                  <c:v>0.33800000000000002</c:v>
                </c:pt>
                <c:pt idx="2462">
                  <c:v>0.35799999999999998</c:v>
                </c:pt>
                <c:pt idx="2463">
                  <c:v>0.372</c:v>
                </c:pt>
                <c:pt idx="2464">
                  <c:v>0.38800000000000001</c:v>
                </c:pt>
                <c:pt idx="2465">
                  <c:v>0.41199999999999998</c:v>
                </c:pt>
                <c:pt idx="2466">
                  <c:v>0.35399999999999998</c:v>
                </c:pt>
                <c:pt idx="2467">
                  <c:v>0.34799999999999998</c:v>
                </c:pt>
                <c:pt idx="2468">
                  <c:v>0.32600000000000001</c:v>
                </c:pt>
                <c:pt idx="2469">
                  <c:v>0.31</c:v>
                </c:pt>
                <c:pt idx="2470">
                  <c:v>0.34</c:v>
                </c:pt>
                <c:pt idx="2471">
                  <c:v>0.33600000000000002</c:v>
                </c:pt>
                <c:pt idx="2472">
                  <c:v>0.35199999999999998</c:v>
                </c:pt>
                <c:pt idx="2473">
                  <c:v>0.32800000000000001</c:v>
                </c:pt>
                <c:pt idx="2474">
                  <c:v>0.33200000000000002</c:v>
                </c:pt>
                <c:pt idx="2475">
                  <c:v>0.34200000000000003</c:v>
                </c:pt>
                <c:pt idx="2476">
                  <c:v>0.378</c:v>
                </c:pt>
                <c:pt idx="2477">
                  <c:v>0.37</c:v>
                </c:pt>
                <c:pt idx="2478">
                  <c:v>0.372</c:v>
                </c:pt>
                <c:pt idx="2479">
                  <c:v>0.37</c:v>
                </c:pt>
                <c:pt idx="2480">
                  <c:v>0.38200000000000001</c:v>
                </c:pt>
                <c:pt idx="2481">
                  <c:v>0.36399999999999999</c:v>
                </c:pt>
                <c:pt idx="2482">
                  <c:v>0.39600000000000002</c:v>
                </c:pt>
                <c:pt idx="2483">
                  <c:v>0.42</c:v>
                </c:pt>
                <c:pt idx="2484">
                  <c:v>0.42799999999999999</c:v>
                </c:pt>
                <c:pt idx="2485">
                  <c:v>0.45</c:v>
                </c:pt>
                <c:pt idx="2486">
                  <c:v>0.47799999999999998</c:v>
                </c:pt>
                <c:pt idx="2487">
                  <c:v>0.49199999999999999</c:v>
                </c:pt>
                <c:pt idx="2488">
                  <c:v>0.496</c:v>
                </c:pt>
                <c:pt idx="2489">
                  <c:v>0.48199999999999998</c:v>
                </c:pt>
                <c:pt idx="2490">
                  <c:v>0.48399999999999999</c:v>
                </c:pt>
                <c:pt idx="2491">
                  <c:v>0.48399999999999999</c:v>
                </c:pt>
                <c:pt idx="2492">
                  <c:v>0.47399999999999998</c:v>
                </c:pt>
                <c:pt idx="2493">
                  <c:v>0.49199999999999999</c:v>
                </c:pt>
                <c:pt idx="2494">
                  <c:v>0.52600000000000002</c:v>
                </c:pt>
                <c:pt idx="2495">
                  <c:v>0.52</c:v>
                </c:pt>
                <c:pt idx="2496">
                  <c:v>0.54400000000000004</c:v>
                </c:pt>
                <c:pt idx="2497">
                  <c:v>0.54800000000000004</c:v>
                </c:pt>
                <c:pt idx="2498">
                  <c:v>0.55000000000000004</c:v>
                </c:pt>
                <c:pt idx="2499">
                  <c:v>0.56999999999999995</c:v>
                </c:pt>
                <c:pt idx="2500">
                  <c:v>0.59</c:v>
                </c:pt>
                <c:pt idx="2501">
                  <c:v>0.60799999999999998</c:v>
                </c:pt>
                <c:pt idx="2502">
                  <c:v>0.622</c:v>
                </c:pt>
                <c:pt idx="2503">
                  <c:v>0.59799999999999998</c:v>
                </c:pt>
                <c:pt idx="2504">
                  <c:v>0.61399999999999999</c:v>
                </c:pt>
                <c:pt idx="2505">
                  <c:v>0.622</c:v>
                </c:pt>
                <c:pt idx="2506">
                  <c:v>0.59</c:v>
                </c:pt>
                <c:pt idx="2507">
                  <c:v>0.59399999999999997</c:v>
                </c:pt>
                <c:pt idx="2508">
                  <c:v>0.58199999999999996</c:v>
                </c:pt>
                <c:pt idx="2509">
                  <c:v>0.60799999999999998</c:v>
                </c:pt>
                <c:pt idx="2510">
                  <c:v>0.65400000000000003</c:v>
                </c:pt>
                <c:pt idx="2511">
                  <c:v>0.64800000000000002</c:v>
                </c:pt>
                <c:pt idx="2512">
                  <c:v>0.65800000000000003</c:v>
                </c:pt>
                <c:pt idx="2513">
                  <c:v>0.626</c:v>
                </c:pt>
                <c:pt idx="2514">
                  <c:v>0.626</c:v>
                </c:pt>
                <c:pt idx="2515">
                  <c:v>0.628</c:v>
                </c:pt>
                <c:pt idx="2516">
                  <c:v>0.63400000000000001</c:v>
                </c:pt>
                <c:pt idx="2517">
                  <c:v>0.61399999999999999</c:v>
                </c:pt>
                <c:pt idx="2518">
                  <c:v>0.624</c:v>
                </c:pt>
                <c:pt idx="2519">
                  <c:v>0.66200000000000003</c:v>
                </c:pt>
                <c:pt idx="2520">
                  <c:v>0.66800000000000004</c:v>
                </c:pt>
                <c:pt idx="2521">
                  <c:v>0.62</c:v>
                </c:pt>
                <c:pt idx="2522">
                  <c:v>0.6</c:v>
                </c:pt>
                <c:pt idx="2523">
                  <c:v>0.56799999999999995</c:v>
                </c:pt>
                <c:pt idx="2524">
                  <c:v>0.53</c:v>
                </c:pt>
                <c:pt idx="2525">
                  <c:v>0.49399999999999999</c:v>
                </c:pt>
                <c:pt idx="2526">
                  <c:v>0.45</c:v>
                </c:pt>
                <c:pt idx="2527">
                  <c:v>0.41</c:v>
                </c:pt>
                <c:pt idx="2528">
                  <c:v>0.41399999999999998</c:v>
                </c:pt>
                <c:pt idx="2529">
                  <c:v>0.35</c:v>
                </c:pt>
                <c:pt idx="2530">
                  <c:v>0.35599999999999998</c:v>
                </c:pt>
                <c:pt idx="2531">
                  <c:v>0.35</c:v>
                </c:pt>
                <c:pt idx="2532">
                  <c:v>0.376</c:v>
                </c:pt>
                <c:pt idx="2533">
                  <c:v>0.48399999999999999</c:v>
                </c:pt>
                <c:pt idx="2534">
                  <c:v>0.55800000000000005</c:v>
                </c:pt>
                <c:pt idx="2535">
                  <c:v>0.67800000000000005</c:v>
                </c:pt>
                <c:pt idx="2536">
                  <c:v>0.85599999999999998</c:v>
                </c:pt>
                <c:pt idx="2537">
                  <c:v>0.93400000000000005</c:v>
                </c:pt>
                <c:pt idx="2538">
                  <c:v>0.96199999999999997</c:v>
                </c:pt>
                <c:pt idx="2539">
                  <c:v>1</c:v>
                </c:pt>
                <c:pt idx="2540">
                  <c:v>1.044</c:v>
                </c:pt>
                <c:pt idx="2541">
                  <c:v>1.014</c:v>
                </c:pt>
                <c:pt idx="2542">
                  <c:v>0.99199999999999999</c:v>
                </c:pt>
                <c:pt idx="2543">
                  <c:v>1.0880000000000001</c:v>
                </c:pt>
                <c:pt idx="2544">
                  <c:v>1.1060000000000001</c:v>
                </c:pt>
                <c:pt idx="2545">
                  <c:v>1.1599999999999999</c:v>
                </c:pt>
                <c:pt idx="2546">
                  <c:v>1.2</c:v>
                </c:pt>
                <c:pt idx="2547">
                  <c:v>1.266</c:v>
                </c:pt>
                <c:pt idx="2548">
                  <c:v>1.3240000000000001</c:v>
                </c:pt>
                <c:pt idx="2549">
                  <c:v>1.3919999999999999</c:v>
                </c:pt>
                <c:pt idx="2550">
                  <c:v>1.528</c:v>
                </c:pt>
                <c:pt idx="2551">
                  <c:v>1.714</c:v>
                </c:pt>
                <c:pt idx="2552">
                  <c:v>1.8120000000000001</c:v>
                </c:pt>
                <c:pt idx="2553">
                  <c:v>1.968</c:v>
                </c:pt>
                <c:pt idx="2554">
                  <c:v>2.1139999999999999</c:v>
                </c:pt>
                <c:pt idx="2555">
                  <c:v>2.2559999999999998</c:v>
                </c:pt>
                <c:pt idx="2556">
                  <c:v>2.42</c:v>
                </c:pt>
                <c:pt idx="2557">
                  <c:v>2.5760000000000001</c:v>
                </c:pt>
                <c:pt idx="2558">
                  <c:v>2.6419999999999999</c:v>
                </c:pt>
                <c:pt idx="2559">
                  <c:v>2.7280000000000002</c:v>
                </c:pt>
                <c:pt idx="2560">
                  <c:v>2.746</c:v>
                </c:pt>
                <c:pt idx="2561">
                  <c:v>2.82</c:v>
                </c:pt>
                <c:pt idx="2562">
                  <c:v>2.774</c:v>
                </c:pt>
                <c:pt idx="2563">
                  <c:v>2.8220000000000001</c:v>
                </c:pt>
                <c:pt idx="2564">
                  <c:v>2.7879999999999998</c:v>
                </c:pt>
                <c:pt idx="2565">
                  <c:v>2.972</c:v>
                </c:pt>
                <c:pt idx="2566">
                  <c:v>3.08</c:v>
                </c:pt>
                <c:pt idx="2567">
                  <c:v>3.05</c:v>
                </c:pt>
                <c:pt idx="2568">
                  <c:v>3.0840000000000001</c:v>
                </c:pt>
                <c:pt idx="2569">
                  <c:v>2.98</c:v>
                </c:pt>
                <c:pt idx="2570">
                  <c:v>3.0139999999999998</c:v>
                </c:pt>
                <c:pt idx="2571">
                  <c:v>2.85</c:v>
                </c:pt>
                <c:pt idx="2572">
                  <c:v>2.6760000000000002</c:v>
                </c:pt>
                <c:pt idx="2573">
                  <c:v>2.6579999999999999</c:v>
                </c:pt>
                <c:pt idx="2574">
                  <c:v>2.5680000000000001</c:v>
                </c:pt>
                <c:pt idx="2575">
                  <c:v>2.6160000000000001</c:v>
                </c:pt>
                <c:pt idx="2576">
                  <c:v>2.5539999999999998</c:v>
                </c:pt>
                <c:pt idx="2577">
                  <c:v>2.4260000000000002</c:v>
                </c:pt>
                <c:pt idx="2578">
                  <c:v>2.4119999999999999</c:v>
                </c:pt>
                <c:pt idx="2579">
                  <c:v>2.5299999999999998</c:v>
                </c:pt>
                <c:pt idx="2580">
                  <c:v>2.4860000000000002</c:v>
                </c:pt>
                <c:pt idx="2581">
                  <c:v>2.5579999999999998</c:v>
                </c:pt>
                <c:pt idx="2582">
                  <c:v>2.6659999999999999</c:v>
                </c:pt>
                <c:pt idx="2583">
                  <c:v>2.7719999999999998</c:v>
                </c:pt>
                <c:pt idx="2584">
                  <c:v>2.8860000000000001</c:v>
                </c:pt>
                <c:pt idx="2585">
                  <c:v>2.964</c:v>
                </c:pt>
                <c:pt idx="2586">
                  <c:v>3.1560000000000001</c:v>
                </c:pt>
                <c:pt idx="2587">
                  <c:v>3.1019999999999999</c:v>
                </c:pt>
                <c:pt idx="2588">
                  <c:v>3.0539999999999998</c:v>
                </c:pt>
                <c:pt idx="2589">
                  <c:v>3.278</c:v>
                </c:pt>
                <c:pt idx="2590">
                  <c:v>3.3940000000000001</c:v>
                </c:pt>
                <c:pt idx="2591">
                  <c:v>3.5179999999999998</c:v>
                </c:pt>
                <c:pt idx="2592">
                  <c:v>3.8580000000000001</c:v>
                </c:pt>
                <c:pt idx="2593">
                  <c:v>3.8919999999999999</c:v>
                </c:pt>
                <c:pt idx="2594">
                  <c:v>3.9359999999999999</c:v>
                </c:pt>
                <c:pt idx="2595">
                  <c:v>3.9020000000000001</c:v>
                </c:pt>
                <c:pt idx="2596">
                  <c:v>3.9319999999999999</c:v>
                </c:pt>
                <c:pt idx="2597">
                  <c:v>3.9820000000000002</c:v>
                </c:pt>
                <c:pt idx="2598">
                  <c:v>3.9460000000000002</c:v>
                </c:pt>
                <c:pt idx="2599">
                  <c:v>3.722</c:v>
                </c:pt>
                <c:pt idx="2600">
                  <c:v>3.6080000000000001</c:v>
                </c:pt>
                <c:pt idx="2601">
                  <c:v>3.444</c:v>
                </c:pt>
                <c:pt idx="2602">
                  <c:v>3.5139999999999998</c:v>
                </c:pt>
                <c:pt idx="2603">
                  <c:v>3.53</c:v>
                </c:pt>
                <c:pt idx="2604">
                  <c:v>3.59</c:v>
                </c:pt>
                <c:pt idx="2605">
                  <c:v>3.536</c:v>
                </c:pt>
                <c:pt idx="2606">
                  <c:v>3.6339999999999999</c:v>
                </c:pt>
                <c:pt idx="2607">
                  <c:v>3.468</c:v>
                </c:pt>
                <c:pt idx="2608">
                  <c:v>3.4740000000000002</c:v>
                </c:pt>
                <c:pt idx="2609">
                  <c:v>3.32</c:v>
                </c:pt>
                <c:pt idx="2610">
                  <c:v>3.28</c:v>
                </c:pt>
                <c:pt idx="2611">
                  <c:v>3.286</c:v>
                </c:pt>
                <c:pt idx="2612">
                  <c:v>3.3239999999999998</c:v>
                </c:pt>
                <c:pt idx="2613">
                  <c:v>3.266</c:v>
                </c:pt>
                <c:pt idx="2614">
                  <c:v>3.4060000000000001</c:v>
                </c:pt>
                <c:pt idx="2615">
                  <c:v>3.4260000000000002</c:v>
                </c:pt>
                <c:pt idx="2616">
                  <c:v>3.28</c:v>
                </c:pt>
                <c:pt idx="2617">
                  <c:v>3.34</c:v>
                </c:pt>
                <c:pt idx="2618">
                  <c:v>3.532</c:v>
                </c:pt>
                <c:pt idx="2619">
                  <c:v>3.6520000000000001</c:v>
                </c:pt>
                <c:pt idx="2620">
                  <c:v>3.87</c:v>
                </c:pt>
                <c:pt idx="2621">
                  <c:v>3.8660000000000001</c:v>
                </c:pt>
                <c:pt idx="2622">
                  <c:v>3.8439999999999999</c:v>
                </c:pt>
                <c:pt idx="2623">
                  <c:v>3.8860000000000001</c:v>
                </c:pt>
                <c:pt idx="2624">
                  <c:v>3.7320000000000002</c:v>
                </c:pt>
                <c:pt idx="2625">
                  <c:v>3.5920000000000001</c:v>
                </c:pt>
                <c:pt idx="2626">
                  <c:v>3.488</c:v>
                </c:pt>
                <c:pt idx="2627">
                  <c:v>3.1760000000000002</c:v>
                </c:pt>
                <c:pt idx="2628">
                  <c:v>3.0859999999999999</c:v>
                </c:pt>
                <c:pt idx="2629">
                  <c:v>3.09</c:v>
                </c:pt>
                <c:pt idx="2630">
                  <c:v>2.968</c:v>
                </c:pt>
                <c:pt idx="2631">
                  <c:v>2.956</c:v>
                </c:pt>
                <c:pt idx="2632">
                  <c:v>3.024</c:v>
                </c:pt>
                <c:pt idx="2633">
                  <c:v>2.96</c:v>
                </c:pt>
                <c:pt idx="2634">
                  <c:v>2.8420000000000001</c:v>
                </c:pt>
                <c:pt idx="2635">
                  <c:v>2.952</c:v>
                </c:pt>
                <c:pt idx="2636">
                  <c:v>2.9079999999999999</c:v>
                </c:pt>
                <c:pt idx="2637">
                  <c:v>2.9660000000000002</c:v>
                </c:pt>
                <c:pt idx="2638">
                  <c:v>2.8940000000000001</c:v>
                </c:pt>
                <c:pt idx="2639">
                  <c:v>2.8959999999999999</c:v>
                </c:pt>
                <c:pt idx="2640">
                  <c:v>3.0179999999999998</c:v>
                </c:pt>
                <c:pt idx="2641">
                  <c:v>3.1840000000000002</c:v>
                </c:pt>
                <c:pt idx="2642">
                  <c:v>3.3079999999999998</c:v>
                </c:pt>
                <c:pt idx="2643">
                  <c:v>3.3580000000000001</c:v>
                </c:pt>
                <c:pt idx="2644">
                  <c:v>3.214</c:v>
                </c:pt>
                <c:pt idx="2645">
                  <c:v>3.238</c:v>
                </c:pt>
                <c:pt idx="2646">
                  <c:v>3.1680000000000001</c:v>
                </c:pt>
                <c:pt idx="2647">
                  <c:v>3.2559999999999998</c:v>
                </c:pt>
                <c:pt idx="2648">
                  <c:v>3.246</c:v>
                </c:pt>
                <c:pt idx="2649">
                  <c:v>3.298</c:v>
                </c:pt>
                <c:pt idx="2650">
                  <c:v>3.282</c:v>
                </c:pt>
                <c:pt idx="2651">
                  <c:v>3.464</c:v>
                </c:pt>
                <c:pt idx="2652">
                  <c:v>3.4119999999999999</c:v>
                </c:pt>
                <c:pt idx="2653">
                  <c:v>3.5139999999999998</c:v>
                </c:pt>
                <c:pt idx="2654">
                  <c:v>3.52</c:v>
                </c:pt>
                <c:pt idx="2655">
                  <c:v>3.468</c:v>
                </c:pt>
                <c:pt idx="2656">
                  <c:v>3.714</c:v>
                </c:pt>
                <c:pt idx="2657">
                  <c:v>3.694</c:v>
                </c:pt>
                <c:pt idx="2658">
                  <c:v>3.7160000000000002</c:v>
                </c:pt>
                <c:pt idx="2659">
                  <c:v>3.7160000000000002</c:v>
                </c:pt>
                <c:pt idx="2660">
                  <c:v>3.77</c:v>
                </c:pt>
                <c:pt idx="2661">
                  <c:v>3.8180000000000001</c:v>
                </c:pt>
                <c:pt idx="2662">
                  <c:v>3.7120000000000002</c:v>
                </c:pt>
                <c:pt idx="2663">
                  <c:v>3.54</c:v>
                </c:pt>
                <c:pt idx="2664">
                  <c:v>3.4580000000000002</c:v>
                </c:pt>
                <c:pt idx="2665">
                  <c:v>3.6539999999999999</c:v>
                </c:pt>
                <c:pt idx="2666">
                  <c:v>3.4039999999999999</c:v>
                </c:pt>
                <c:pt idx="2667">
                  <c:v>3.226</c:v>
                </c:pt>
                <c:pt idx="2668">
                  <c:v>3.19</c:v>
                </c:pt>
                <c:pt idx="2669">
                  <c:v>2.9940000000000002</c:v>
                </c:pt>
                <c:pt idx="2670">
                  <c:v>3.1920000000000002</c:v>
                </c:pt>
                <c:pt idx="2671">
                  <c:v>3.3159999999999998</c:v>
                </c:pt>
                <c:pt idx="2672">
                  <c:v>3.4420000000000002</c:v>
                </c:pt>
                <c:pt idx="2673">
                  <c:v>3.6040000000000001</c:v>
                </c:pt>
                <c:pt idx="2674">
                  <c:v>3.8639999999999999</c:v>
                </c:pt>
                <c:pt idx="2675">
                  <c:v>3.89</c:v>
                </c:pt>
                <c:pt idx="2676">
                  <c:v>4.0579999999999998</c:v>
                </c:pt>
                <c:pt idx="2677">
                  <c:v>4.2779999999999996</c:v>
                </c:pt>
                <c:pt idx="2678">
                  <c:v>4.6120000000000001</c:v>
                </c:pt>
                <c:pt idx="2679">
                  <c:v>4.7519999999999998</c:v>
                </c:pt>
                <c:pt idx="2680">
                  <c:v>4.976</c:v>
                </c:pt>
                <c:pt idx="2681">
                  <c:v>5.1280000000000001</c:v>
                </c:pt>
                <c:pt idx="2682">
                  <c:v>5.3959999999999999</c:v>
                </c:pt>
                <c:pt idx="2683">
                  <c:v>5.0839999999999996</c:v>
                </c:pt>
                <c:pt idx="2684">
                  <c:v>5.1760000000000002</c:v>
                </c:pt>
                <c:pt idx="2685">
                  <c:v>5.234</c:v>
                </c:pt>
                <c:pt idx="2686">
                  <c:v>5.5339999999999998</c:v>
                </c:pt>
                <c:pt idx="2687">
                  <c:v>5.5</c:v>
                </c:pt>
                <c:pt idx="2688">
                  <c:v>5.3819999999999997</c:v>
                </c:pt>
                <c:pt idx="2689">
                  <c:v>5.5279999999999996</c:v>
                </c:pt>
                <c:pt idx="2690">
                  <c:v>5.5</c:v>
                </c:pt>
                <c:pt idx="2691">
                  <c:v>5.3940000000000001</c:v>
                </c:pt>
                <c:pt idx="2692">
                  <c:v>5.32</c:v>
                </c:pt>
                <c:pt idx="2693">
                  <c:v>5.2480000000000002</c:v>
                </c:pt>
                <c:pt idx="2694">
                  <c:v>5.15</c:v>
                </c:pt>
                <c:pt idx="2695">
                  <c:v>5.0380000000000003</c:v>
                </c:pt>
                <c:pt idx="2696">
                  <c:v>4.9859999999999998</c:v>
                </c:pt>
                <c:pt idx="2697">
                  <c:v>5.0119999999999996</c:v>
                </c:pt>
                <c:pt idx="2698">
                  <c:v>4.952</c:v>
                </c:pt>
                <c:pt idx="2699">
                  <c:v>4.9279999999999999</c:v>
                </c:pt>
                <c:pt idx="2700">
                  <c:v>4.8899999999999997</c:v>
                </c:pt>
                <c:pt idx="2701">
                  <c:v>4.8620000000000001</c:v>
                </c:pt>
                <c:pt idx="2702">
                  <c:v>4.8540000000000001</c:v>
                </c:pt>
                <c:pt idx="2703">
                  <c:v>4.8620000000000001</c:v>
                </c:pt>
                <c:pt idx="2704">
                  <c:v>4.8419999999999996</c:v>
                </c:pt>
                <c:pt idx="2705">
                  <c:v>4.8899999999999997</c:v>
                </c:pt>
                <c:pt idx="2706">
                  <c:v>4.8719999999999999</c:v>
                </c:pt>
                <c:pt idx="2707">
                  <c:v>4.8620000000000001</c:v>
                </c:pt>
                <c:pt idx="2708">
                  <c:v>4.8479999999999999</c:v>
                </c:pt>
                <c:pt idx="2709">
                  <c:v>4.88</c:v>
                </c:pt>
                <c:pt idx="2710">
                  <c:v>4.87</c:v>
                </c:pt>
                <c:pt idx="2711">
                  <c:v>4.8520000000000003</c:v>
                </c:pt>
                <c:pt idx="2712">
                  <c:v>5.0119999999999996</c:v>
                </c:pt>
                <c:pt idx="2713">
                  <c:v>5.0880000000000001</c:v>
                </c:pt>
                <c:pt idx="2714">
                  <c:v>5.09</c:v>
                </c:pt>
                <c:pt idx="2715">
                  <c:v>5.3339999999999996</c:v>
                </c:pt>
                <c:pt idx="2716">
                  <c:v>5.2140000000000004</c:v>
                </c:pt>
                <c:pt idx="2717">
                  <c:v>5.2779999999999996</c:v>
                </c:pt>
                <c:pt idx="2718">
                  <c:v>5.0599999999999996</c:v>
                </c:pt>
                <c:pt idx="2719">
                  <c:v>5.0199999999999996</c:v>
                </c:pt>
                <c:pt idx="2720">
                  <c:v>4.97</c:v>
                </c:pt>
                <c:pt idx="2721">
                  <c:v>4.7039999999999997</c:v>
                </c:pt>
                <c:pt idx="2722">
                  <c:v>4.6820000000000004</c:v>
                </c:pt>
                <c:pt idx="2723">
                  <c:v>4.6520000000000001</c:v>
                </c:pt>
                <c:pt idx="2724">
                  <c:v>4.4619999999999997</c:v>
                </c:pt>
                <c:pt idx="2725">
                  <c:v>4.3540000000000001</c:v>
                </c:pt>
                <c:pt idx="2726">
                  <c:v>4.484</c:v>
                </c:pt>
                <c:pt idx="2727">
                  <c:v>4.4240000000000004</c:v>
                </c:pt>
                <c:pt idx="2728">
                  <c:v>4.4059999999999997</c:v>
                </c:pt>
                <c:pt idx="2729">
                  <c:v>4.4080000000000004</c:v>
                </c:pt>
                <c:pt idx="2730">
                  <c:v>4.3019999999999996</c:v>
                </c:pt>
                <c:pt idx="2731">
                  <c:v>4.2880000000000003</c:v>
                </c:pt>
                <c:pt idx="2732">
                  <c:v>4.28</c:v>
                </c:pt>
                <c:pt idx="2733">
                  <c:v>4.2859999999999996</c:v>
                </c:pt>
                <c:pt idx="2734">
                  <c:v>4.1719999999999997</c:v>
                </c:pt>
                <c:pt idx="2735">
                  <c:v>4.1539999999999999</c:v>
                </c:pt>
                <c:pt idx="2736">
                  <c:v>4.2140000000000004</c:v>
                </c:pt>
                <c:pt idx="2737">
                  <c:v>4.2619999999999996</c:v>
                </c:pt>
                <c:pt idx="2738">
                  <c:v>4.41</c:v>
                </c:pt>
                <c:pt idx="2739">
                  <c:v>4.3559999999999999</c:v>
                </c:pt>
                <c:pt idx="2740">
                  <c:v>4.1040000000000001</c:v>
                </c:pt>
                <c:pt idx="2741">
                  <c:v>4.0819999999999999</c:v>
                </c:pt>
                <c:pt idx="2742">
                  <c:v>3.51</c:v>
                </c:pt>
                <c:pt idx="2743">
                  <c:v>3.4780000000000002</c:v>
                </c:pt>
                <c:pt idx="2744">
                  <c:v>3.5419999999999998</c:v>
                </c:pt>
                <c:pt idx="2745">
                  <c:v>3.3959999999999999</c:v>
                </c:pt>
                <c:pt idx="2746">
                  <c:v>3.2559999999999998</c:v>
                </c:pt>
                <c:pt idx="2747">
                  <c:v>3.28</c:v>
                </c:pt>
                <c:pt idx="2748">
                  <c:v>3.1059999999999999</c:v>
                </c:pt>
                <c:pt idx="2749">
                  <c:v>3.0779999999999998</c:v>
                </c:pt>
                <c:pt idx="2750">
                  <c:v>3.2519999999999998</c:v>
                </c:pt>
                <c:pt idx="2751">
                  <c:v>3.448</c:v>
                </c:pt>
                <c:pt idx="2752">
                  <c:v>3.2919999999999998</c:v>
                </c:pt>
                <c:pt idx="2753">
                  <c:v>3.2280000000000002</c:v>
                </c:pt>
                <c:pt idx="2754">
                  <c:v>3.3660000000000001</c:v>
                </c:pt>
                <c:pt idx="2755">
                  <c:v>3.46</c:v>
                </c:pt>
                <c:pt idx="2756">
                  <c:v>3.4159999999999999</c:v>
                </c:pt>
                <c:pt idx="2757">
                  <c:v>3.3860000000000001</c:v>
                </c:pt>
                <c:pt idx="2758">
                  <c:v>3.3260000000000001</c:v>
                </c:pt>
                <c:pt idx="2759">
                  <c:v>3.3420000000000001</c:v>
                </c:pt>
                <c:pt idx="2760">
                  <c:v>3.36</c:v>
                </c:pt>
                <c:pt idx="2761">
                  <c:v>3.5219999999999998</c:v>
                </c:pt>
                <c:pt idx="2762">
                  <c:v>3.6179999999999999</c:v>
                </c:pt>
                <c:pt idx="2763">
                  <c:v>3.6379999999999999</c:v>
                </c:pt>
                <c:pt idx="2764">
                  <c:v>3.88</c:v>
                </c:pt>
                <c:pt idx="2765">
                  <c:v>3.82</c:v>
                </c:pt>
                <c:pt idx="2766">
                  <c:v>4.0060000000000002</c:v>
                </c:pt>
                <c:pt idx="2767">
                  <c:v>4.0439999999999996</c:v>
                </c:pt>
                <c:pt idx="2768">
                  <c:v>4.0540000000000003</c:v>
                </c:pt>
                <c:pt idx="2769">
                  <c:v>4.22</c:v>
                </c:pt>
                <c:pt idx="2770">
                  <c:v>4.3979999999999997</c:v>
                </c:pt>
                <c:pt idx="2771">
                  <c:v>4.42</c:v>
                </c:pt>
                <c:pt idx="2772">
                  <c:v>4.5380000000000003</c:v>
                </c:pt>
                <c:pt idx="2773">
                  <c:v>4.6159999999999997</c:v>
                </c:pt>
                <c:pt idx="2774">
                  <c:v>4.8040000000000003</c:v>
                </c:pt>
                <c:pt idx="2775">
                  <c:v>4.9539999999999997</c:v>
                </c:pt>
                <c:pt idx="2776">
                  <c:v>5.0380000000000003</c:v>
                </c:pt>
                <c:pt idx="2777">
                  <c:v>5.282</c:v>
                </c:pt>
                <c:pt idx="2778">
                  <c:v>5.3120000000000003</c:v>
                </c:pt>
                <c:pt idx="2779">
                  <c:v>5.4160000000000004</c:v>
                </c:pt>
                <c:pt idx="2780">
                  <c:v>5.3920000000000003</c:v>
                </c:pt>
                <c:pt idx="2781">
                  <c:v>5.07</c:v>
                </c:pt>
                <c:pt idx="2782">
                  <c:v>4.8419999999999996</c:v>
                </c:pt>
                <c:pt idx="2783">
                  <c:v>4.53</c:v>
                </c:pt>
                <c:pt idx="2784">
                  <c:v>4.5</c:v>
                </c:pt>
                <c:pt idx="2785">
                  <c:v>4.5739999999999998</c:v>
                </c:pt>
                <c:pt idx="2786">
                  <c:v>4.4240000000000004</c:v>
                </c:pt>
                <c:pt idx="2787">
                  <c:v>4.37</c:v>
                </c:pt>
                <c:pt idx="2788">
                  <c:v>4.1660000000000004</c:v>
                </c:pt>
                <c:pt idx="2789">
                  <c:v>4.1319999999999997</c:v>
                </c:pt>
                <c:pt idx="2790">
                  <c:v>4.1360000000000001</c:v>
                </c:pt>
                <c:pt idx="2791">
                  <c:v>4.048</c:v>
                </c:pt>
                <c:pt idx="2792">
                  <c:v>3.8820000000000001</c:v>
                </c:pt>
                <c:pt idx="2793">
                  <c:v>3.8780000000000001</c:v>
                </c:pt>
                <c:pt idx="2794">
                  <c:v>3.8519999999999999</c:v>
                </c:pt>
                <c:pt idx="2795">
                  <c:v>3.8279999999999998</c:v>
                </c:pt>
                <c:pt idx="2796">
                  <c:v>3.7480000000000002</c:v>
                </c:pt>
                <c:pt idx="2797">
                  <c:v>3.71</c:v>
                </c:pt>
                <c:pt idx="2798">
                  <c:v>3.66</c:v>
                </c:pt>
                <c:pt idx="2799">
                  <c:v>3.5720000000000001</c:v>
                </c:pt>
                <c:pt idx="2800">
                  <c:v>3.6040000000000001</c:v>
                </c:pt>
                <c:pt idx="2801">
                  <c:v>3.6339999999999999</c:v>
                </c:pt>
                <c:pt idx="2802">
                  <c:v>3.6259999999999999</c:v>
                </c:pt>
                <c:pt idx="2803">
                  <c:v>3.5859999999999999</c:v>
                </c:pt>
                <c:pt idx="2804">
                  <c:v>3.5459999999999998</c:v>
                </c:pt>
                <c:pt idx="2805">
                  <c:v>3.5760000000000001</c:v>
                </c:pt>
                <c:pt idx="2806">
                  <c:v>3.8380000000000001</c:v>
                </c:pt>
                <c:pt idx="2807">
                  <c:v>3.8140000000000001</c:v>
                </c:pt>
                <c:pt idx="2808">
                  <c:v>3.9180000000000001</c:v>
                </c:pt>
                <c:pt idx="2809">
                  <c:v>4.1260000000000003</c:v>
                </c:pt>
                <c:pt idx="2810">
                  <c:v>4.1260000000000003</c:v>
                </c:pt>
                <c:pt idx="2811">
                  <c:v>4.3220000000000001</c:v>
                </c:pt>
                <c:pt idx="2812">
                  <c:v>4.5919999999999996</c:v>
                </c:pt>
                <c:pt idx="2813">
                  <c:v>4.3739999999999997</c:v>
                </c:pt>
                <c:pt idx="2814">
                  <c:v>4.4459999999999997</c:v>
                </c:pt>
                <c:pt idx="2815">
                  <c:v>4.5339999999999998</c:v>
                </c:pt>
                <c:pt idx="2816">
                  <c:v>4.62</c:v>
                </c:pt>
                <c:pt idx="2817">
                  <c:v>4.68</c:v>
                </c:pt>
                <c:pt idx="2818">
                  <c:v>4.8</c:v>
                </c:pt>
                <c:pt idx="2819">
                  <c:v>4.8659999999999997</c:v>
                </c:pt>
                <c:pt idx="2820">
                  <c:v>4.9359999999999999</c:v>
                </c:pt>
                <c:pt idx="2821">
                  <c:v>5.2119999999999997</c:v>
                </c:pt>
                <c:pt idx="2822">
                  <c:v>5.4560000000000004</c:v>
                </c:pt>
                <c:pt idx="2823">
                  <c:v>5.7880000000000003</c:v>
                </c:pt>
                <c:pt idx="2824">
                  <c:v>6.06</c:v>
                </c:pt>
                <c:pt idx="2825">
                  <c:v>6.1260000000000003</c:v>
                </c:pt>
                <c:pt idx="2826">
                  <c:v>6.07</c:v>
                </c:pt>
                <c:pt idx="2827">
                  <c:v>6.2140000000000004</c:v>
                </c:pt>
                <c:pt idx="2828">
                  <c:v>6.3380000000000001</c:v>
                </c:pt>
                <c:pt idx="2829">
                  <c:v>6.28</c:v>
                </c:pt>
                <c:pt idx="2830">
                  <c:v>6.35</c:v>
                </c:pt>
                <c:pt idx="2831">
                  <c:v>6.4820000000000002</c:v>
                </c:pt>
                <c:pt idx="2832">
                  <c:v>6.7240000000000002</c:v>
                </c:pt>
                <c:pt idx="2833">
                  <c:v>6.8</c:v>
                </c:pt>
                <c:pt idx="2834">
                  <c:v>6.8140000000000001</c:v>
                </c:pt>
                <c:pt idx="2835">
                  <c:v>6.8259999999999996</c:v>
                </c:pt>
                <c:pt idx="2836">
                  <c:v>6.758</c:v>
                </c:pt>
                <c:pt idx="2837">
                  <c:v>6.6980000000000004</c:v>
                </c:pt>
                <c:pt idx="2838">
                  <c:v>6.6539999999999999</c:v>
                </c:pt>
                <c:pt idx="2839">
                  <c:v>6.6420000000000003</c:v>
                </c:pt>
                <c:pt idx="2840">
                  <c:v>6.7039999999999997</c:v>
                </c:pt>
                <c:pt idx="2841">
                  <c:v>6.718</c:v>
                </c:pt>
                <c:pt idx="2842">
                  <c:v>6.7859999999999996</c:v>
                </c:pt>
                <c:pt idx="2843">
                  <c:v>6.798</c:v>
                </c:pt>
                <c:pt idx="2844">
                  <c:v>6.806</c:v>
                </c:pt>
                <c:pt idx="2845">
                  <c:v>6.8159999999999998</c:v>
                </c:pt>
                <c:pt idx="2846">
                  <c:v>6.8959999999999999</c:v>
                </c:pt>
                <c:pt idx="2847">
                  <c:v>6.7919999999999998</c:v>
                </c:pt>
                <c:pt idx="2848">
                  <c:v>6.9240000000000004</c:v>
                </c:pt>
                <c:pt idx="2849">
                  <c:v>6.6959999999999997</c:v>
                </c:pt>
                <c:pt idx="2850">
                  <c:v>6.8280000000000003</c:v>
                </c:pt>
                <c:pt idx="2851">
                  <c:v>7.0140000000000002</c:v>
                </c:pt>
                <c:pt idx="2852">
                  <c:v>7.056</c:v>
                </c:pt>
                <c:pt idx="2853">
                  <c:v>6.944</c:v>
                </c:pt>
                <c:pt idx="2854">
                  <c:v>6.79</c:v>
                </c:pt>
                <c:pt idx="2855">
                  <c:v>6.8040000000000003</c:v>
                </c:pt>
                <c:pt idx="2856">
                  <c:v>7.0739999999999998</c:v>
                </c:pt>
                <c:pt idx="2857">
                  <c:v>7.008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0C0-4CAA-A7C6-007E08F25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773439"/>
        <c:axId val="349772479"/>
      </c:scatterChart>
      <c:valAx>
        <c:axId val="349773439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Time (days)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2479"/>
        <c:crosses val="autoZero"/>
        <c:crossBetween val="midCat"/>
      </c:valAx>
      <c:valAx>
        <c:axId val="349772479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Power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3439"/>
        <c:crosses val="autoZero"/>
        <c:crossBetween val="midCat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1"/>
          <c:order val="0"/>
          <c:tx>
            <c:strRef>
              <c:f>'Demand and Wind May 2022'!$F$1</c:f>
              <c:strCache>
                <c:ptCount val="1"/>
                <c:pt idx="0">
                  <c:v>Actual demand (GW)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2022'!$F$2:$F$2859</c:f>
              <c:numCache>
                <c:formatCode>General</c:formatCode>
                <c:ptCount val="2858"/>
                <c:pt idx="0">
                  <c:v>3.5990000000000002</c:v>
                </c:pt>
                <c:pt idx="1">
                  <c:v>3.6110000000000002</c:v>
                </c:pt>
                <c:pt idx="2">
                  <c:v>3.5670000000000002</c:v>
                </c:pt>
                <c:pt idx="3">
                  <c:v>3.5169999999999999</c:v>
                </c:pt>
                <c:pt idx="4">
                  <c:v>3.47</c:v>
                </c:pt>
                <c:pt idx="5">
                  <c:v>3.4369999999999998</c:v>
                </c:pt>
                <c:pt idx="6">
                  <c:v>3.4020000000000001</c:v>
                </c:pt>
                <c:pt idx="7">
                  <c:v>3.37</c:v>
                </c:pt>
                <c:pt idx="8">
                  <c:v>3.3439999999999999</c:v>
                </c:pt>
                <c:pt idx="9">
                  <c:v>3.3530000000000002</c:v>
                </c:pt>
                <c:pt idx="10">
                  <c:v>3.33</c:v>
                </c:pt>
                <c:pt idx="11">
                  <c:v>3.2959999999999998</c:v>
                </c:pt>
                <c:pt idx="12">
                  <c:v>3.2759999999999998</c:v>
                </c:pt>
                <c:pt idx="13">
                  <c:v>3.2789999999999999</c:v>
                </c:pt>
                <c:pt idx="14">
                  <c:v>3.258</c:v>
                </c:pt>
                <c:pt idx="15">
                  <c:v>3.2429999999999999</c:v>
                </c:pt>
                <c:pt idx="16">
                  <c:v>3.2480000000000002</c:v>
                </c:pt>
                <c:pt idx="17">
                  <c:v>3.2709999999999999</c:v>
                </c:pt>
                <c:pt idx="18">
                  <c:v>3.2629999999999999</c:v>
                </c:pt>
                <c:pt idx="19">
                  <c:v>3.28</c:v>
                </c:pt>
                <c:pt idx="20">
                  <c:v>3.302</c:v>
                </c:pt>
                <c:pt idx="21">
                  <c:v>3.3639999999999999</c:v>
                </c:pt>
                <c:pt idx="22">
                  <c:v>3.383</c:v>
                </c:pt>
                <c:pt idx="23">
                  <c:v>3.4460000000000002</c:v>
                </c:pt>
                <c:pt idx="24">
                  <c:v>3.5190000000000001</c:v>
                </c:pt>
                <c:pt idx="25">
                  <c:v>3.6190000000000002</c:v>
                </c:pt>
                <c:pt idx="26">
                  <c:v>3.6760000000000002</c:v>
                </c:pt>
                <c:pt idx="27">
                  <c:v>3.7869999999999999</c:v>
                </c:pt>
                <c:pt idx="28">
                  <c:v>3.931</c:v>
                </c:pt>
                <c:pt idx="29">
                  <c:v>4.1260000000000003</c:v>
                </c:pt>
                <c:pt idx="30">
                  <c:v>4.2370000000000001</c:v>
                </c:pt>
                <c:pt idx="31">
                  <c:v>4.3600000000000003</c:v>
                </c:pt>
                <c:pt idx="32">
                  <c:v>4.4960000000000004</c:v>
                </c:pt>
                <c:pt idx="33">
                  <c:v>4.6589999999999998</c:v>
                </c:pt>
                <c:pt idx="34">
                  <c:v>4.7510000000000003</c:v>
                </c:pt>
                <c:pt idx="35">
                  <c:v>4.8360000000000003</c:v>
                </c:pt>
                <c:pt idx="36">
                  <c:v>4.8949999999999996</c:v>
                </c:pt>
                <c:pt idx="37">
                  <c:v>4.9320000000000004</c:v>
                </c:pt>
                <c:pt idx="38">
                  <c:v>4.9720000000000004</c:v>
                </c:pt>
                <c:pt idx="39">
                  <c:v>4.9859999999999998</c:v>
                </c:pt>
                <c:pt idx="40">
                  <c:v>4.9740000000000002</c:v>
                </c:pt>
                <c:pt idx="41">
                  <c:v>4.9829999999999997</c:v>
                </c:pt>
                <c:pt idx="42">
                  <c:v>4.9909999999999997</c:v>
                </c:pt>
                <c:pt idx="43">
                  <c:v>5.008</c:v>
                </c:pt>
                <c:pt idx="44">
                  <c:v>5.0149999999999997</c:v>
                </c:pt>
                <c:pt idx="45">
                  <c:v>5.0199999999999996</c:v>
                </c:pt>
                <c:pt idx="46">
                  <c:v>5.01</c:v>
                </c:pt>
                <c:pt idx="47">
                  <c:v>5.0129999999999999</c:v>
                </c:pt>
                <c:pt idx="48">
                  <c:v>5.0110000000000001</c:v>
                </c:pt>
                <c:pt idx="49">
                  <c:v>5.0209999999999999</c:v>
                </c:pt>
                <c:pt idx="50">
                  <c:v>5.0330000000000004</c:v>
                </c:pt>
                <c:pt idx="51">
                  <c:v>5.016</c:v>
                </c:pt>
                <c:pt idx="52">
                  <c:v>5.0220000000000002</c:v>
                </c:pt>
                <c:pt idx="53">
                  <c:v>4.9820000000000002</c:v>
                </c:pt>
                <c:pt idx="54">
                  <c:v>4.92</c:v>
                </c:pt>
                <c:pt idx="55">
                  <c:v>4.9080000000000004</c:v>
                </c:pt>
                <c:pt idx="56">
                  <c:v>4.8840000000000003</c:v>
                </c:pt>
                <c:pt idx="57">
                  <c:v>4.8719999999999999</c:v>
                </c:pt>
                <c:pt idx="58">
                  <c:v>4.8559999999999999</c:v>
                </c:pt>
                <c:pt idx="59">
                  <c:v>4.8250000000000002</c:v>
                </c:pt>
                <c:pt idx="60">
                  <c:v>4.819</c:v>
                </c:pt>
                <c:pt idx="61">
                  <c:v>4.8280000000000003</c:v>
                </c:pt>
                <c:pt idx="62">
                  <c:v>4.8159999999999998</c:v>
                </c:pt>
                <c:pt idx="63">
                  <c:v>4.8380000000000001</c:v>
                </c:pt>
                <c:pt idx="64">
                  <c:v>4.8550000000000004</c:v>
                </c:pt>
                <c:pt idx="65">
                  <c:v>4.8959999999999999</c:v>
                </c:pt>
                <c:pt idx="66">
                  <c:v>4.9359999999999999</c:v>
                </c:pt>
                <c:pt idx="67">
                  <c:v>5.0090000000000003</c:v>
                </c:pt>
                <c:pt idx="68">
                  <c:v>5.0650000000000004</c:v>
                </c:pt>
                <c:pt idx="69">
                  <c:v>5.12</c:v>
                </c:pt>
                <c:pt idx="70">
                  <c:v>5.157</c:v>
                </c:pt>
                <c:pt idx="71">
                  <c:v>5.1630000000000003</c:v>
                </c:pt>
                <c:pt idx="72">
                  <c:v>5.1589999999999998</c:v>
                </c:pt>
                <c:pt idx="73">
                  <c:v>5.1159999999999997</c:v>
                </c:pt>
                <c:pt idx="74">
                  <c:v>5.0949999999999998</c:v>
                </c:pt>
                <c:pt idx="75">
                  <c:v>5.0410000000000004</c:v>
                </c:pt>
                <c:pt idx="76">
                  <c:v>4.9989999999999997</c:v>
                </c:pt>
                <c:pt idx="77">
                  <c:v>4.9459999999999997</c:v>
                </c:pt>
                <c:pt idx="78">
                  <c:v>4.9139999999999997</c:v>
                </c:pt>
                <c:pt idx="79">
                  <c:v>4.8929999999999998</c:v>
                </c:pt>
                <c:pt idx="80">
                  <c:v>4.8470000000000004</c:v>
                </c:pt>
                <c:pt idx="81">
                  <c:v>4.8280000000000003</c:v>
                </c:pt>
                <c:pt idx="82">
                  <c:v>4.827</c:v>
                </c:pt>
                <c:pt idx="83">
                  <c:v>4.843</c:v>
                </c:pt>
                <c:pt idx="84">
                  <c:v>4.9669999999999996</c:v>
                </c:pt>
                <c:pt idx="85">
                  <c:v>4.9029999999999996</c:v>
                </c:pt>
                <c:pt idx="86">
                  <c:v>4.82</c:v>
                </c:pt>
                <c:pt idx="87">
                  <c:v>4.6970000000000001</c:v>
                </c:pt>
                <c:pt idx="88">
                  <c:v>4.62</c:v>
                </c:pt>
                <c:pt idx="89">
                  <c:v>4.5250000000000004</c:v>
                </c:pt>
                <c:pt idx="90">
                  <c:v>4.41</c:v>
                </c:pt>
                <c:pt idx="91">
                  <c:v>4.2880000000000003</c:v>
                </c:pt>
                <c:pt idx="92">
                  <c:v>4.1559999999999997</c:v>
                </c:pt>
                <c:pt idx="93">
                  <c:v>4.0609999999999999</c:v>
                </c:pt>
                <c:pt idx="94">
                  <c:v>3.972</c:v>
                </c:pt>
                <c:pt idx="95">
                  <c:v>3.875</c:v>
                </c:pt>
                <c:pt idx="96">
                  <c:v>3.831</c:v>
                </c:pt>
                <c:pt idx="97">
                  <c:v>3.8140000000000001</c:v>
                </c:pt>
                <c:pt idx="98">
                  <c:v>3.7629999999999999</c:v>
                </c:pt>
                <c:pt idx="99">
                  <c:v>3.722</c:v>
                </c:pt>
                <c:pt idx="100">
                  <c:v>3.677</c:v>
                </c:pt>
                <c:pt idx="101">
                  <c:v>3.6419999999999999</c:v>
                </c:pt>
                <c:pt idx="102">
                  <c:v>3.5979999999999999</c:v>
                </c:pt>
                <c:pt idx="103">
                  <c:v>3.5579999999999998</c:v>
                </c:pt>
                <c:pt idx="104">
                  <c:v>3.528</c:v>
                </c:pt>
                <c:pt idx="105">
                  <c:v>3.5209999999999999</c:v>
                </c:pt>
                <c:pt idx="106">
                  <c:v>3.4969999999999999</c:v>
                </c:pt>
                <c:pt idx="107">
                  <c:v>3.4769999999999999</c:v>
                </c:pt>
                <c:pt idx="108">
                  <c:v>3.4489999999999998</c:v>
                </c:pt>
                <c:pt idx="109">
                  <c:v>3.4460000000000002</c:v>
                </c:pt>
                <c:pt idx="110">
                  <c:v>3.4359999999999999</c:v>
                </c:pt>
                <c:pt idx="111">
                  <c:v>3.4279999999999999</c:v>
                </c:pt>
                <c:pt idx="112">
                  <c:v>3.4279999999999999</c:v>
                </c:pt>
                <c:pt idx="113">
                  <c:v>3.444</c:v>
                </c:pt>
                <c:pt idx="114">
                  <c:v>3.4359999999999999</c:v>
                </c:pt>
                <c:pt idx="115">
                  <c:v>3.452</c:v>
                </c:pt>
                <c:pt idx="116">
                  <c:v>3.47</c:v>
                </c:pt>
                <c:pt idx="117">
                  <c:v>3.524</c:v>
                </c:pt>
                <c:pt idx="118">
                  <c:v>3.5489999999999999</c:v>
                </c:pt>
                <c:pt idx="119">
                  <c:v>3.6059999999999999</c:v>
                </c:pt>
                <c:pt idx="120">
                  <c:v>3.677</c:v>
                </c:pt>
                <c:pt idx="121">
                  <c:v>3.7919999999999998</c:v>
                </c:pt>
                <c:pt idx="122">
                  <c:v>3.8639999999999999</c:v>
                </c:pt>
                <c:pt idx="123">
                  <c:v>3.98</c:v>
                </c:pt>
                <c:pt idx="124">
                  <c:v>4.133</c:v>
                </c:pt>
                <c:pt idx="125">
                  <c:v>4.3609999999999998</c:v>
                </c:pt>
                <c:pt idx="126">
                  <c:v>4.47</c:v>
                </c:pt>
                <c:pt idx="127">
                  <c:v>4.6070000000000002</c:v>
                </c:pt>
                <c:pt idx="128">
                  <c:v>4.7430000000000003</c:v>
                </c:pt>
                <c:pt idx="129">
                  <c:v>4.9249999999999998</c:v>
                </c:pt>
                <c:pt idx="130">
                  <c:v>5.0149999999999997</c:v>
                </c:pt>
                <c:pt idx="131">
                  <c:v>5.0739999999999998</c:v>
                </c:pt>
                <c:pt idx="132">
                  <c:v>5.1219999999999999</c:v>
                </c:pt>
                <c:pt idx="133">
                  <c:v>5.1449999999999996</c:v>
                </c:pt>
                <c:pt idx="134">
                  <c:v>5.1449999999999996</c:v>
                </c:pt>
                <c:pt idx="135">
                  <c:v>5.1369999999999996</c:v>
                </c:pt>
                <c:pt idx="136">
                  <c:v>5.1109999999999998</c:v>
                </c:pt>
                <c:pt idx="137">
                  <c:v>5.0919999999999996</c:v>
                </c:pt>
                <c:pt idx="138">
                  <c:v>5.0629999999999997</c:v>
                </c:pt>
                <c:pt idx="139">
                  <c:v>5.0590000000000002</c:v>
                </c:pt>
                <c:pt idx="140">
                  <c:v>5.0510000000000002</c:v>
                </c:pt>
                <c:pt idx="141">
                  <c:v>5.032</c:v>
                </c:pt>
                <c:pt idx="142">
                  <c:v>5.0049999999999999</c:v>
                </c:pt>
                <c:pt idx="143">
                  <c:v>5.0019999999999998</c:v>
                </c:pt>
                <c:pt idx="144">
                  <c:v>4.976</c:v>
                </c:pt>
                <c:pt idx="145">
                  <c:v>4.992</c:v>
                </c:pt>
                <c:pt idx="146">
                  <c:v>4.9800000000000004</c:v>
                </c:pt>
                <c:pt idx="147">
                  <c:v>4.9909999999999997</c:v>
                </c:pt>
                <c:pt idx="148">
                  <c:v>4.9729999999999999</c:v>
                </c:pt>
                <c:pt idx="149">
                  <c:v>4.915</c:v>
                </c:pt>
                <c:pt idx="150">
                  <c:v>4.8470000000000004</c:v>
                </c:pt>
                <c:pt idx="151">
                  <c:v>4.8070000000000004</c:v>
                </c:pt>
                <c:pt idx="152">
                  <c:v>4.7709999999999999</c:v>
                </c:pt>
                <c:pt idx="153">
                  <c:v>4.7610000000000001</c:v>
                </c:pt>
                <c:pt idx="154">
                  <c:v>4.7300000000000004</c:v>
                </c:pt>
                <c:pt idx="155">
                  <c:v>4.7229999999999999</c:v>
                </c:pt>
                <c:pt idx="156">
                  <c:v>4.7050000000000001</c:v>
                </c:pt>
                <c:pt idx="157">
                  <c:v>4.7089999999999996</c:v>
                </c:pt>
                <c:pt idx="158">
                  <c:v>4.718</c:v>
                </c:pt>
                <c:pt idx="159">
                  <c:v>4.7249999999999996</c:v>
                </c:pt>
                <c:pt idx="160">
                  <c:v>4.7380000000000004</c:v>
                </c:pt>
                <c:pt idx="161">
                  <c:v>4.8</c:v>
                </c:pt>
                <c:pt idx="162">
                  <c:v>4.8470000000000004</c:v>
                </c:pt>
                <c:pt idx="163">
                  <c:v>4.8940000000000001</c:v>
                </c:pt>
                <c:pt idx="164">
                  <c:v>4.9509999999999996</c:v>
                </c:pt>
                <c:pt idx="165">
                  <c:v>5.0229999999999997</c:v>
                </c:pt>
                <c:pt idx="166">
                  <c:v>5.0670000000000002</c:v>
                </c:pt>
                <c:pt idx="167">
                  <c:v>5.0830000000000002</c:v>
                </c:pt>
                <c:pt idx="168">
                  <c:v>5.0670000000000002</c:v>
                </c:pt>
                <c:pt idx="169">
                  <c:v>5.0369999999999999</c:v>
                </c:pt>
                <c:pt idx="170">
                  <c:v>5</c:v>
                </c:pt>
                <c:pt idx="171">
                  <c:v>4.97</c:v>
                </c:pt>
                <c:pt idx="172">
                  <c:v>4.9320000000000004</c:v>
                </c:pt>
                <c:pt idx="173">
                  <c:v>4.9160000000000004</c:v>
                </c:pt>
                <c:pt idx="174">
                  <c:v>4.8920000000000003</c:v>
                </c:pt>
                <c:pt idx="175">
                  <c:v>4.8529999999999998</c:v>
                </c:pt>
                <c:pt idx="176">
                  <c:v>4.8410000000000002</c:v>
                </c:pt>
                <c:pt idx="177">
                  <c:v>4.8319999999999999</c:v>
                </c:pt>
                <c:pt idx="178">
                  <c:v>4.8499999999999996</c:v>
                </c:pt>
                <c:pt idx="179">
                  <c:v>4.8920000000000003</c:v>
                </c:pt>
                <c:pt idx="180">
                  <c:v>4.9429999999999996</c:v>
                </c:pt>
                <c:pt idx="181">
                  <c:v>4.9050000000000002</c:v>
                </c:pt>
                <c:pt idx="182">
                  <c:v>4.8390000000000004</c:v>
                </c:pt>
                <c:pt idx="183">
                  <c:v>4.7389999999999999</c:v>
                </c:pt>
                <c:pt idx="184">
                  <c:v>4.6219999999999999</c:v>
                </c:pt>
                <c:pt idx="185">
                  <c:v>4.4710000000000001</c:v>
                </c:pt>
                <c:pt idx="186">
                  <c:v>4.3369999999999997</c:v>
                </c:pt>
                <c:pt idx="187">
                  <c:v>4.2210000000000001</c:v>
                </c:pt>
                <c:pt idx="188">
                  <c:v>4.1100000000000003</c:v>
                </c:pt>
                <c:pt idx="189">
                  <c:v>3.996</c:v>
                </c:pt>
                <c:pt idx="190">
                  <c:v>3.8849999999999998</c:v>
                </c:pt>
                <c:pt idx="191">
                  <c:v>3.81</c:v>
                </c:pt>
                <c:pt idx="192">
                  <c:v>3.7639999999999998</c:v>
                </c:pt>
                <c:pt idx="193">
                  <c:v>3.7629999999999999</c:v>
                </c:pt>
                <c:pt idx="194">
                  <c:v>3.71</c:v>
                </c:pt>
                <c:pt idx="195">
                  <c:v>3.6560000000000001</c:v>
                </c:pt>
                <c:pt idx="196">
                  <c:v>3.5939999999999999</c:v>
                </c:pt>
                <c:pt idx="197">
                  <c:v>3.5449999999999999</c:v>
                </c:pt>
                <c:pt idx="198">
                  <c:v>3.51</c:v>
                </c:pt>
                <c:pt idx="199">
                  <c:v>3.4820000000000002</c:v>
                </c:pt>
                <c:pt idx="200">
                  <c:v>3.4580000000000002</c:v>
                </c:pt>
                <c:pt idx="201">
                  <c:v>3.4689999999999999</c:v>
                </c:pt>
                <c:pt idx="202">
                  <c:v>3.4239999999999999</c:v>
                </c:pt>
                <c:pt idx="203">
                  <c:v>3.3959999999999999</c:v>
                </c:pt>
                <c:pt idx="204">
                  <c:v>3.3719999999999999</c:v>
                </c:pt>
                <c:pt idx="205">
                  <c:v>3.34</c:v>
                </c:pt>
                <c:pt idx="206">
                  <c:v>3.3290000000000002</c:v>
                </c:pt>
                <c:pt idx="207">
                  <c:v>3.33</c:v>
                </c:pt>
                <c:pt idx="208">
                  <c:v>3.33</c:v>
                </c:pt>
                <c:pt idx="209">
                  <c:v>3.3380000000000001</c:v>
                </c:pt>
                <c:pt idx="210">
                  <c:v>3.3380000000000001</c:v>
                </c:pt>
                <c:pt idx="211">
                  <c:v>3.3530000000000002</c:v>
                </c:pt>
                <c:pt idx="212">
                  <c:v>3.3940000000000001</c:v>
                </c:pt>
                <c:pt idx="213">
                  <c:v>3.4470000000000001</c:v>
                </c:pt>
                <c:pt idx="214">
                  <c:v>3.4470000000000001</c:v>
                </c:pt>
                <c:pt idx="215">
                  <c:v>3.4950000000000001</c:v>
                </c:pt>
                <c:pt idx="216">
                  <c:v>3.556</c:v>
                </c:pt>
                <c:pt idx="217">
                  <c:v>3.6659999999999999</c:v>
                </c:pt>
                <c:pt idx="218">
                  <c:v>3.73</c:v>
                </c:pt>
                <c:pt idx="219">
                  <c:v>3.87</c:v>
                </c:pt>
                <c:pt idx="220">
                  <c:v>4.0190000000000001</c:v>
                </c:pt>
                <c:pt idx="221">
                  <c:v>4.2210000000000001</c:v>
                </c:pt>
                <c:pt idx="222">
                  <c:v>4.34</c:v>
                </c:pt>
                <c:pt idx="223">
                  <c:v>4.5</c:v>
                </c:pt>
                <c:pt idx="224">
                  <c:v>4.6230000000000002</c:v>
                </c:pt>
                <c:pt idx="225">
                  <c:v>4.7439999999999998</c:v>
                </c:pt>
                <c:pt idx="226">
                  <c:v>4.8410000000000002</c:v>
                </c:pt>
                <c:pt idx="227">
                  <c:v>4.9119999999999999</c:v>
                </c:pt>
                <c:pt idx="228">
                  <c:v>4.9630000000000001</c:v>
                </c:pt>
                <c:pt idx="229">
                  <c:v>4.976</c:v>
                </c:pt>
                <c:pt idx="230">
                  <c:v>4.9850000000000003</c:v>
                </c:pt>
                <c:pt idx="231">
                  <c:v>4.9770000000000003</c:v>
                </c:pt>
                <c:pt idx="232">
                  <c:v>4.9619999999999997</c:v>
                </c:pt>
                <c:pt idx="233">
                  <c:v>4.9390000000000001</c:v>
                </c:pt>
                <c:pt idx="234">
                  <c:v>4.9340000000000002</c:v>
                </c:pt>
                <c:pt idx="235">
                  <c:v>4.9320000000000004</c:v>
                </c:pt>
                <c:pt idx="236">
                  <c:v>4.907</c:v>
                </c:pt>
                <c:pt idx="237">
                  <c:v>4.915</c:v>
                </c:pt>
                <c:pt idx="238">
                  <c:v>4.8860000000000001</c:v>
                </c:pt>
                <c:pt idx="239">
                  <c:v>4.8940000000000001</c:v>
                </c:pt>
                <c:pt idx="240">
                  <c:v>4.8760000000000003</c:v>
                </c:pt>
                <c:pt idx="241">
                  <c:v>4.8869999999999996</c:v>
                </c:pt>
                <c:pt idx="242">
                  <c:v>4.8810000000000002</c:v>
                </c:pt>
                <c:pt idx="243">
                  <c:v>4.8849999999999998</c:v>
                </c:pt>
                <c:pt idx="244">
                  <c:v>4.8849999999999998</c:v>
                </c:pt>
                <c:pt idx="245">
                  <c:v>4.8460000000000001</c:v>
                </c:pt>
                <c:pt idx="246">
                  <c:v>4.7960000000000003</c:v>
                </c:pt>
                <c:pt idx="247">
                  <c:v>4.758</c:v>
                </c:pt>
                <c:pt idx="248">
                  <c:v>4.7460000000000004</c:v>
                </c:pt>
                <c:pt idx="249">
                  <c:v>4.7249999999999996</c:v>
                </c:pt>
                <c:pt idx="250">
                  <c:v>4.7229999999999999</c:v>
                </c:pt>
                <c:pt idx="251">
                  <c:v>4.7160000000000002</c:v>
                </c:pt>
                <c:pt idx="252">
                  <c:v>4.7009999999999996</c:v>
                </c:pt>
                <c:pt idx="253">
                  <c:v>4.7069999999999999</c:v>
                </c:pt>
                <c:pt idx="254">
                  <c:v>4.7220000000000004</c:v>
                </c:pt>
                <c:pt idx="255">
                  <c:v>4.7169999999999996</c:v>
                </c:pt>
                <c:pt idx="256">
                  <c:v>4.7119999999999997</c:v>
                </c:pt>
                <c:pt idx="257">
                  <c:v>4.7569999999999997</c:v>
                </c:pt>
                <c:pt idx="258">
                  <c:v>4.7850000000000001</c:v>
                </c:pt>
                <c:pt idx="259">
                  <c:v>4.8680000000000003</c:v>
                </c:pt>
                <c:pt idx="260">
                  <c:v>4.9059999999999997</c:v>
                </c:pt>
                <c:pt idx="261">
                  <c:v>4.984</c:v>
                </c:pt>
                <c:pt idx="262">
                  <c:v>5.0129999999999999</c:v>
                </c:pt>
                <c:pt idx="263">
                  <c:v>5.0170000000000003</c:v>
                </c:pt>
                <c:pt idx="264">
                  <c:v>4.9989999999999997</c:v>
                </c:pt>
                <c:pt idx="265">
                  <c:v>4.9889999999999999</c:v>
                </c:pt>
                <c:pt idx="266">
                  <c:v>4.9370000000000003</c:v>
                </c:pt>
                <c:pt idx="267">
                  <c:v>4.9139999999999997</c:v>
                </c:pt>
                <c:pt idx="268">
                  <c:v>4.891</c:v>
                </c:pt>
                <c:pt idx="269">
                  <c:v>4.8410000000000002</c:v>
                </c:pt>
                <c:pt idx="270">
                  <c:v>4.8070000000000004</c:v>
                </c:pt>
                <c:pt idx="271">
                  <c:v>4.7880000000000003</c:v>
                </c:pt>
                <c:pt idx="272">
                  <c:v>4.7480000000000002</c:v>
                </c:pt>
                <c:pt idx="273">
                  <c:v>4.7329999999999997</c:v>
                </c:pt>
                <c:pt idx="274">
                  <c:v>4.7439999999999998</c:v>
                </c:pt>
                <c:pt idx="275">
                  <c:v>4.7910000000000004</c:v>
                </c:pt>
                <c:pt idx="276">
                  <c:v>4.8540000000000001</c:v>
                </c:pt>
                <c:pt idx="277">
                  <c:v>4.8049999999999997</c:v>
                </c:pt>
                <c:pt idx="278">
                  <c:v>4.7290000000000001</c:v>
                </c:pt>
                <c:pt idx="279">
                  <c:v>4.6310000000000002</c:v>
                </c:pt>
                <c:pt idx="280">
                  <c:v>4.5490000000000004</c:v>
                </c:pt>
                <c:pt idx="281">
                  <c:v>4.4340000000000002</c:v>
                </c:pt>
                <c:pt idx="282">
                  <c:v>4.3109999999999999</c:v>
                </c:pt>
                <c:pt idx="283">
                  <c:v>4.1740000000000004</c:v>
                </c:pt>
                <c:pt idx="284">
                  <c:v>4.0650000000000004</c:v>
                </c:pt>
                <c:pt idx="285">
                  <c:v>3.964</c:v>
                </c:pt>
                <c:pt idx="286">
                  <c:v>3.83</c:v>
                </c:pt>
                <c:pt idx="287">
                  <c:v>3.7370000000000001</c:v>
                </c:pt>
                <c:pt idx="288">
                  <c:v>3.6709999999999998</c:v>
                </c:pt>
                <c:pt idx="289">
                  <c:v>3.6589999999999998</c:v>
                </c:pt>
                <c:pt idx="290">
                  <c:v>3.609</c:v>
                </c:pt>
                <c:pt idx="291">
                  <c:v>3.5609999999999999</c:v>
                </c:pt>
                <c:pt idx="292">
                  <c:v>3.5059999999999998</c:v>
                </c:pt>
                <c:pt idx="293">
                  <c:v>3.4870000000000001</c:v>
                </c:pt>
                <c:pt idx="294">
                  <c:v>3.4529999999999998</c:v>
                </c:pt>
                <c:pt idx="295">
                  <c:v>3.419</c:v>
                </c:pt>
                <c:pt idx="296">
                  <c:v>3.3969999999999998</c:v>
                </c:pt>
                <c:pt idx="297">
                  <c:v>3.39</c:v>
                </c:pt>
                <c:pt idx="298">
                  <c:v>3.343</c:v>
                </c:pt>
                <c:pt idx="299">
                  <c:v>3.29</c:v>
                </c:pt>
                <c:pt idx="300">
                  <c:v>3.27</c:v>
                </c:pt>
                <c:pt idx="301">
                  <c:v>3.2679999999999998</c:v>
                </c:pt>
                <c:pt idx="302">
                  <c:v>3.2509999999999999</c:v>
                </c:pt>
                <c:pt idx="303">
                  <c:v>3.2429999999999999</c:v>
                </c:pt>
                <c:pt idx="304">
                  <c:v>3.2480000000000002</c:v>
                </c:pt>
                <c:pt idx="305">
                  <c:v>3.2589999999999999</c:v>
                </c:pt>
                <c:pt idx="306">
                  <c:v>3.254</c:v>
                </c:pt>
                <c:pt idx="307">
                  <c:v>3.2679999999999998</c:v>
                </c:pt>
                <c:pt idx="308">
                  <c:v>3.2869999999999999</c:v>
                </c:pt>
                <c:pt idx="309">
                  <c:v>3.363</c:v>
                </c:pt>
                <c:pt idx="310">
                  <c:v>3.363</c:v>
                </c:pt>
                <c:pt idx="311">
                  <c:v>3.3969999999999998</c:v>
                </c:pt>
                <c:pt idx="312">
                  <c:v>3.4529999999999998</c:v>
                </c:pt>
                <c:pt idx="313">
                  <c:v>3.5840000000000001</c:v>
                </c:pt>
                <c:pt idx="314">
                  <c:v>3.6459999999999999</c:v>
                </c:pt>
                <c:pt idx="315">
                  <c:v>3.7709999999999999</c:v>
                </c:pt>
                <c:pt idx="316">
                  <c:v>3.9449999999999998</c:v>
                </c:pt>
                <c:pt idx="317">
                  <c:v>4.1369999999999996</c:v>
                </c:pt>
                <c:pt idx="318">
                  <c:v>4.2679999999999998</c:v>
                </c:pt>
                <c:pt idx="319">
                  <c:v>4.4009999999999998</c:v>
                </c:pt>
                <c:pt idx="320">
                  <c:v>4.5270000000000001</c:v>
                </c:pt>
                <c:pt idx="321">
                  <c:v>4.6970000000000001</c:v>
                </c:pt>
                <c:pt idx="322">
                  <c:v>4.7949999999999999</c:v>
                </c:pt>
                <c:pt idx="323">
                  <c:v>4.8520000000000003</c:v>
                </c:pt>
                <c:pt idx="324">
                  <c:v>4.915</c:v>
                </c:pt>
                <c:pt idx="325">
                  <c:v>4.9329999999999998</c:v>
                </c:pt>
                <c:pt idx="326">
                  <c:v>4.97</c:v>
                </c:pt>
                <c:pt idx="327">
                  <c:v>4.9779999999999998</c:v>
                </c:pt>
                <c:pt idx="328">
                  <c:v>4.9669999999999996</c:v>
                </c:pt>
                <c:pt idx="329">
                  <c:v>4.9649999999999999</c:v>
                </c:pt>
                <c:pt idx="330">
                  <c:v>4.9530000000000003</c:v>
                </c:pt>
                <c:pt idx="331">
                  <c:v>4.9610000000000003</c:v>
                </c:pt>
                <c:pt idx="332">
                  <c:v>5.0010000000000003</c:v>
                </c:pt>
                <c:pt idx="333">
                  <c:v>4.9980000000000002</c:v>
                </c:pt>
                <c:pt idx="334">
                  <c:v>4.9560000000000004</c:v>
                </c:pt>
                <c:pt idx="335">
                  <c:v>4.992</c:v>
                </c:pt>
                <c:pt idx="336">
                  <c:v>4.984</c:v>
                </c:pt>
                <c:pt idx="337">
                  <c:v>5.0270000000000001</c:v>
                </c:pt>
                <c:pt idx="338">
                  <c:v>5.0140000000000002</c:v>
                </c:pt>
                <c:pt idx="339">
                  <c:v>5.0140000000000002</c:v>
                </c:pt>
                <c:pt idx="340">
                  <c:v>4.9660000000000002</c:v>
                </c:pt>
                <c:pt idx="341">
                  <c:v>4.9470000000000001</c:v>
                </c:pt>
                <c:pt idx="342">
                  <c:v>4.8650000000000002</c:v>
                </c:pt>
                <c:pt idx="343">
                  <c:v>4.8369999999999997</c:v>
                </c:pt>
                <c:pt idx="344">
                  <c:v>4.7880000000000003</c:v>
                </c:pt>
                <c:pt idx="345">
                  <c:v>4.7750000000000004</c:v>
                </c:pt>
                <c:pt idx="346">
                  <c:v>4.7450000000000001</c:v>
                </c:pt>
                <c:pt idx="347">
                  <c:v>4.7460000000000004</c:v>
                </c:pt>
                <c:pt idx="348">
                  <c:v>4.7350000000000003</c:v>
                </c:pt>
                <c:pt idx="349">
                  <c:v>4.6840000000000002</c:v>
                </c:pt>
                <c:pt idx="350">
                  <c:v>4.681</c:v>
                </c:pt>
                <c:pt idx="351">
                  <c:v>4.6630000000000003</c:v>
                </c:pt>
                <c:pt idx="352">
                  <c:v>4.681</c:v>
                </c:pt>
                <c:pt idx="353">
                  <c:v>4.673</c:v>
                </c:pt>
                <c:pt idx="354">
                  <c:v>4.7270000000000003</c:v>
                </c:pt>
                <c:pt idx="355">
                  <c:v>4.7480000000000002</c:v>
                </c:pt>
                <c:pt idx="356">
                  <c:v>4.7789999999999999</c:v>
                </c:pt>
                <c:pt idx="357">
                  <c:v>4.8529999999999998</c:v>
                </c:pt>
                <c:pt idx="358">
                  <c:v>4.9249999999999998</c:v>
                </c:pt>
                <c:pt idx="359">
                  <c:v>4.9260000000000002</c:v>
                </c:pt>
                <c:pt idx="360">
                  <c:v>4.9029999999999996</c:v>
                </c:pt>
                <c:pt idx="361">
                  <c:v>4.8789999999999996</c:v>
                </c:pt>
                <c:pt idx="362">
                  <c:v>4.84</c:v>
                </c:pt>
                <c:pt idx="363">
                  <c:v>4.8120000000000003</c:v>
                </c:pt>
                <c:pt idx="364">
                  <c:v>4.7569999999999997</c:v>
                </c:pt>
                <c:pt idx="365">
                  <c:v>4.7569999999999997</c:v>
                </c:pt>
                <c:pt idx="366">
                  <c:v>4.7</c:v>
                </c:pt>
                <c:pt idx="367">
                  <c:v>4.6660000000000004</c:v>
                </c:pt>
                <c:pt idx="368">
                  <c:v>4.6529999999999996</c:v>
                </c:pt>
                <c:pt idx="369">
                  <c:v>4.6239999999999997</c:v>
                </c:pt>
                <c:pt idx="370">
                  <c:v>4.556</c:v>
                </c:pt>
                <c:pt idx="371">
                  <c:v>4.5780000000000003</c:v>
                </c:pt>
                <c:pt idx="372">
                  <c:v>4.6529999999999996</c:v>
                </c:pt>
                <c:pt idx="373">
                  <c:v>4.6289999999999996</c:v>
                </c:pt>
                <c:pt idx="374">
                  <c:v>4.5730000000000004</c:v>
                </c:pt>
                <c:pt idx="375">
                  <c:v>4.5090000000000003</c:v>
                </c:pt>
                <c:pt idx="376">
                  <c:v>4.3929999999999998</c:v>
                </c:pt>
                <c:pt idx="377">
                  <c:v>4.3159999999999998</c:v>
                </c:pt>
                <c:pt idx="378">
                  <c:v>4.218</c:v>
                </c:pt>
                <c:pt idx="379">
                  <c:v>4.1310000000000002</c:v>
                </c:pt>
                <c:pt idx="380">
                  <c:v>4.0140000000000002</c:v>
                </c:pt>
                <c:pt idx="381">
                  <c:v>3.899</c:v>
                </c:pt>
                <c:pt idx="382">
                  <c:v>3.8220000000000001</c:v>
                </c:pt>
                <c:pt idx="383">
                  <c:v>3.722</c:v>
                </c:pt>
                <c:pt idx="384">
                  <c:v>3.6890000000000001</c:v>
                </c:pt>
                <c:pt idx="385">
                  <c:v>3.706</c:v>
                </c:pt>
                <c:pt idx="386">
                  <c:v>3.657</c:v>
                </c:pt>
                <c:pt idx="387">
                  <c:v>3.6110000000000002</c:v>
                </c:pt>
                <c:pt idx="388">
                  <c:v>3.56</c:v>
                </c:pt>
                <c:pt idx="389">
                  <c:v>3.4980000000000002</c:v>
                </c:pt>
                <c:pt idx="390">
                  <c:v>3.4329999999999998</c:v>
                </c:pt>
                <c:pt idx="391">
                  <c:v>3.3860000000000001</c:v>
                </c:pt>
                <c:pt idx="392">
                  <c:v>3.383</c:v>
                </c:pt>
                <c:pt idx="393">
                  <c:v>3.3759999999999999</c:v>
                </c:pt>
                <c:pt idx="394">
                  <c:v>3.367</c:v>
                </c:pt>
                <c:pt idx="395">
                  <c:v>3.3450000000000002</c:v>
                </c:pt>
                <c:pt idx="396">
                  <c:v>3.2919999999999998</c:v>
                </c:pt>
                <c:pt idx="397">
                  <c:v>3.27</c:v>
                </c:pt>
                <c:pt idx="398">
                  <c:v>3.2570000000000001</c:v>
                </c:pt>
                <c:pt idx="399">
                  <c:v>3.262</c:v>
                </c:pt>
                <c:pt idx="400">
                  <c:v>3.2559999999999998</c:v>
                </c:pt>
                <c:pt idx="401">
                  <c:v>3.2629999999999999</c:v>
                </c:pt>
                <c:pt idx="402">
                  <c:v>3.2749999999999999</c:v>
                </c:pt>
                <c:pt idx="403">
                  <c:v>3.274</c:v>
                </c:pt>
                <c:pt idx="404">
                  <c:v>3.28</c:v>
                </c:pt>
                <c:pt idx="405">
                  <c:v>3.2989999999999999</c:v>
                </c:pt>
                <c:pt idx="406">
                  <c:v>3.3029999999999999</c:v>
                </c:pt>
                <c:pt idx="407">
                  <c:v>3.3119999999999998</c:v>
                </c:pt>
                <c:pt idx="408">
                  <c:v>3.33</c:v>
                </c:pt>
                <c:pt idx="409">
                  <c:v>3.3639999999999999</c:v>
                </c:pt>
                <c:pt idx="410">
                  <c:v>3.395</c:v>
                </c:pt>
                <c:pt idx="411">
                  <c:v>3.444</c:v>
                </c:pt>
                <c:pt idx="412">
                  <c:v>3.544</c:v>
                </c:pt>
                <c:pt idx="413">
                  <c:v>3.6960000000000002</c:v>
                </c:pt>
                <c:pt idx="414">
                  <c:v>3.7549999999999999</c:v>
                </c:pt>
                <c:pt idx="415">
                  <c:v>3.847</c:v>
                </c:pt>
                <c:pt idx="416">
                  <c:v>3.9359999999999999</c:v>
                </c:pt>
                <c:pt idx="417">
                  <c:v>4.0819999999999999</c:v>
                </c:pt>
                <c:pt idx="418">
                  <c:v>4.17</c:v>
                </c:pt>
                <c:pt idx="419">
                  <c:v>4.2480000000000002</c:v>
                </c:pt>
                <c:pt idx="420">
                  <c:v>4.33</c:v>
                </c:pt>
                <c:pt idx="421">
                  <c:v>4.3979999999999997</c:v>
                </c:pt>
                <c:pt idx="422">
                  <c:v>4.444</c:v>
                </c:pt>
                <c:pt idx="423">
                  <c:v>4.468</c:v>
                </c:pt>
                <c:pt idx="424">
                  <c:v>4.4619999999999997</c:v>
                </c:pt>
                <c:pt idx="425">
                  <c:v>4.4939999999999998</c:v>
                </c:pt>
                <c:pt idx="426">
                  <c:v>4.46</c:v>
                </c:pt>
                <c:pt idx="427">
                  <c:v>4.4349999999999996</c:v>
                </c:pt>
                <c:pt idx="428">
                  <c:v>4.4020000000000001</c:v>
                </c:pt>
                <c:pt idx="429">
                  <c:v>4.4160000000000004</c:v>
                </c:pt>
                <c:pt idx="430">
                  <c:v>4.4130000000000003</c:v>
                </c:pt>
                <c:pt idx="431">
                  <c:v>4.4000000000000004</c:v>
                </c:pt>
                <c:pt idx="432">
                  <c:v>4.4109999999999996</c:v>
                </c:pt>
                <c:pt idx="433">
                  <c:v>4.4050000000000002</c:v>
                </c:pt>
                <c:pt idx="434">
                  <c:v>4.375</c:v>
                </c:pt>
                <c:pt idx="435">
                  <c:v>4.3730000000000002</c:v>
                </c:pt>
                <c:pt idx="436">
                  <c:v>4.3390000000000004</c:v>
                </c:pt>
                <c:pt idx="437">
                  <c:v>4.306</c:v>
                </c:pt>
                <c:pt idx="438">
                  <c:v>4.2759999999999998</c:v>
                </c:pt>
                <c:pt idx="439">
                  <c:v>4.1909999999999998</c:v>
                </c:pt>
                <c:pt idx="440">
                  <c:v>4.1520000000000001</c:v>
                </c:pt>
                <c:pt idx="441">
                  <c:v>4.1280000000000001</c:v>
                </c:pt>
                <c:pt idx="442">
                  <c:v>4.1349999999999998</c:v>
                </c:pt>
                <c:pt idx="443">
                  <c:v>4.125</c:v>
                </c:pt>
                <c:pt idx="444">
                  <c:v>4.1340000000000003</c:v>
                </c:pt>
                <c:pt idx="445">
                  <c:v>4.1269999999999998</c:v>
                </c:pt>
                <c:pt idx="446">
                  <c:v>4.1219999999999999</c:v>
                </c:pt>
                <c:pt idx="447">
                  <c:v>4.1130000000000004</c:v>
                </c:pt>
                <c:pt idx="448">
                  <c:v>4.1449999999999996</c:v>
                </c:pt>
                <c:pt idx="449">
                  <c:v>4.1970000000000001</c:v>
                </c:pt>
                <c:pt idx="450">
                  <c:v>4.2380000000000004</c:v>
                </c:pt>
                <c:pt idx="451">
                  <c:v>4.3289999999999997</c:v>
                </c:pt>
                <c:pt idx="452">
                  <c:v>4.3970000000000002</c:v>
                </c:pt>
                <c:pt idx="453">
                  <c:v>4.4269999999999996</c:v>
                </c:pt>
                <c:pt idx="454">
                  <c:v>4.4859999999999998</c:v>
                </c:pt>
                <c:pt idx="455">
                  <c:v>4.5259999999999998</c:v>
                </c:pt>
                <c:pt idx="456">
                  <c:v>4.5179999999999998</c:v>
                </c:pt>
                <c:pt idx="457">
                  <c:v>4.49</c:v>
                </c:pt>
                <c:pt idx="458">
                  <c:v>4.5010000000000003</c:v>
                </c:pt>
                <c:pt idx="459">
                  <c:v>4.4649999999999999</c:v>
                </c:pt>
                <c:pt idx="460">
                  <c:v>4.4279999999999999</c:v>
                </c:pt>
                <c:pt idx="461">
                  <c:v>4.3499999999999996</c:v>
                </c:pt>
                <c:pt idx="462">
                  <c:v>4.3070000000000004</c:v>
                </c:pt>
                <c:pt idx="463">
                  <c:v>4.306</c:v>
                </c:pt>
                <c:pt idx="464">
                  <c:v>4.2679999999999998</c:v>
                </c:pt>
                <c:pt idx="465">
                  <c:v>4.2469999999999999</c:v>
                </c:pt>
                <c:pt idx="466">
                  <c:v>4.2039999999999997</c:v>
                </c:pt>
                <c:pt idx="467">
                  <c:v>4.2300000000000004</c:v>
                </c:pt>
                <c:pt idx="468">
                  <c:v>4.2729999999999997</c:v>
                </c:pt>
                <c:pt idx="469">
                  <c:v>4.3099999999999996</c:v>
                </c:pt>
                <c:pt idx="470">
                  <c:v>4.28</c:v>
                </c:pt>
                <c:pt idx="471">
                  <c:v>4.2</c:v>
                </c:pt>
                <c:pt idx="472">
                  <c:v>4.1280000000000001</c:v>
                </c:pt>
                <c:pt idx="473">
                  <c:v>4.0350000000000001</c:v>
                </c:pt>
                <c:pt idx="474">
                  <c:v>3.9689999999999999</c:v>
                </c:pt>
                <c:pt idx="475">
                  <c:v>3.87</c:v>
                </c:pt>
                <c:pt idx="476">
                  <c:v>3.806</c:v>
                </c:pt>
                <c:pt idx="477">
                  <c:v>3.7290000000000001</c:v>
                </c:pt>
                <c:pt idx="478">
                  <c:v>3.649</c:v>
                </c:pt>
                <c:pt idx="479">
                  <c:v>3.57</c:v>
                </c:pt>
                <c:pt idx="480">
                  <c:v>3.556</c:v>
                </c:pt>
                <c:pt idx="481">
                  <c:v>3.5619999999999998</c:v>
                </c:pt>
                <c:pt idx="482">
                  <c:v>3.5019999999999998</c:v>
                </c:pt>
                <c:pt idx="483">
                  <c:v>3.4670000000000001</c:v>
                </c:pt>
                <c:pt idx="484">
                  <c:v>3.4319999999999999</c:v>
                </c:pt>
                <c:pt idx="485">
                  <c:v>3.4020000000000001</c:v>
                </c:pt>
                <c:pt idx="486">
                  <c:v>3.359</c:v>
                </c:pt>
                <c:pt idx="487">
                  <c:v>3.2989999999999999</c:v>
                </c:pt>
                <c:pt idx="488">
                  <c:v>3.2690000000000001</c:v>
                </c:pt>
                <c:pt idx="489">
                  <c:v>3.282</c:v>
                </c:pt>
                <c:pt idx="490">
                  <c:v>3.2490000000000001</c:v>
                </c:pt>
                <c:pt idx="491">
                  <c:v>3.2090000000000001</c:v>
                </c:pt>
                <c:pt idx="492">
                  <c:v>3.1640000000000001</c:v>
                </c:pt>
                <c:pt idx="493">
                  <c:v>3.145</c:v>
                </c:pt>
                <c:pt idx="494">
                  <c:v>3.1219999999999999</c:v>
                </c:pt>
                <c:pt idx="495">
                  <c:v>3.117</c:v>
                </c:pt>
                <c:pt idx="496">
                  <c:v>3.0920000000000001</c:v>
                </c:pt>
                <c:pt idx="497">
                  <c:v>3.105</c:v>
                </c:pt>
                <c:pt idx="498">
                  <c:v>3.1070000000000002</c:v>
                </c:pt>
                <c:pt idx="499">
                  <c:v>3.1230000000000002</c:v>
                </c:pt>
                <c:pt idx="500">
                  <c:v>3.137</c:v>
                </c:pt>
                <c:pt idx="501">
                  <c:v>3.1619999999999999</c:v>
                </c:pt>
                <c:pt idx="502">
                  <c:v>3.1619999999999999</c:v>
                </c:pt>
                <c:pt idx="503">
                  <c:v>3.1419999999999999</c:v>
                </c:pt>
                <c:pt idx="504">
                  <c:v>3.1429999999999998</c:v>
                </c:pt>
                <c:pt idx="505">
                  <c:v>3.1539999999999999</c:v>
                </c:pt>
                <c:pt idx="506">
                  <c:v>3.165</c:v>
                </c:pt>
                <c:pt idx="507">
                  <c:v>3.2080000000000002</c:v>
                </c:pt>
                <c:pt idx="508">
                  <c:v>3.262</c:v>
                </c:pt>
                <c:pt idx="509">
                  <c:v>3.367</c:v>
                </c:pt>
                <c:pt idx="510">
                  <c:v>3.4279999999999999</c:v>
                </c:pt>
                <c:pt idx="511">
                  <c:v>3.4969999999999999</c:v>
                </c:pt>
                <c:pt idx="512">
                  <c:v>3.5830000000000002</c:v>
                </c:pt>
                <c:pt idx="513">
                  <c:v>3.6850000000000001</c:v>
                </c:pt>
                <c:pt idx="514">
                  <c:v>3.7589999999999999</c:v>
                </c:pt>
                <c:pt idx="515">
                  <c:v>3.8260000000000001</c:v>
                </c:pt>
                <c:pt idx="516">
                  <c:v>3.903</c:v>
                </c:pt>
                <c:pt idx="517">
                  <c:v>3.968</c:v>
                </c:pt>
                <c:pt idx="518">
                  <c:v>3.9929999999999999</c:v>
                </c:pt>
                <c:pt idx="519">
                  <c:v>4.04</c:v>
                </c:pt>
                <c:pt idx="520">
                  <c:v>4.093</c:v>
                </c:pt>
                <c:pt idx="521">
                  <c:v>4.1360000000000001</c:v>
                </c:pt>
                <c:pt idx="522">
                  <c:v>4.1820000000000004</c:v>
                </c:pt>
                <c:pt idx="523">
                  <c:v>4.1840000000000002</c:v>
                </c:pt>
                <c:pt idx="524">
                  <c:v>4.2060000000000004</c:v>
                </c:pt>
                <c:pt idx="525">
                  <c:v>4.2060000000000004</c:v>
                </c:pt>
                <c:pt idx="526">
                  <c:v>4.2060000000000004</c:v>
                </c:pt>
                <c:pt idx="527">
                  <c:v>4.22</c:v>
                </c:pt>
                <c:pt idx="528">
                  <c:v>4.2539999999999996</c:v>
                </c:pt>
                <c:pt idx="529">
                  <c:v>4.2729999999999997</c:v>
                </c:pt>
                <c:pt idx="530">
                  <c:v>4.2990000000000004</c:v>
                </c:pt>
                <c:pt idx="531">
                  <c:v>4.282</c:v>
                </c:pt>
                <c:pt idx="532">
                  <c:v>4.2910000000000004</c:v>
                </c:pt>
                <c:pt idx="533">
                  <c:v>4.2759999999999998</c:v>
                </c:pt>
                <c:pt idx="534">
                  <c:v>4.2359999999999998</c:v>
                </c:pt>
                <c:pt idx="535">
                  <c:v>4.1980000000000004</c:v>
                </c:pt>
                <c:pt idx="536">
                  <c:v>4.133</c:v>
                </c:pt>
                <c:pt idx="537">
                  <c:v>4.0860000000000003</c:v>
                </c:pt>
                <c:pt idx="538">
                  <c:v>4.0609999999999999</c:v>
                </c:pt>
                <c:pt idx="539">
                  <c:v>4.0449999999999999</c:v>
                </c:pt>
                <c:pt idx="540">
                  <c:v>4.0149999999999997</c:v>
                </c:pt>
                <c:pt idx="541">
                  <c:v>4.0250000000000004</c:v>
                </c:pt>
                <c:pt idx="542">
                  <c:v>4.0119999999999996</c:v>
                </c:pt>
                <c:pt idx="543">
                  <c:v>4.03</c:v>
                </c:pt>
                <c:pt idx="544">
                  <c:v>4.0540000000000003</c:v>
                </c:pt>
                <c:pt idx="545">
                  <c:v>4.1079999999999997</c:v>
                </c:pt>
                <c:pt idx="546">
                  <c:v>4.1289999999999996</c:v>
                </c:pt>
                <c:pt idx="547">
                  <c:v>4.1740000000000004</c:v>
                </c:pt>
                <c:pt idx="548">
                  <c:v>4.234</c:v>
                </c:pt>
                <c:pt idx="549">
                  <c:v>4.2759999999999998</c:v>
                </c:pt>
                <c:pt idx="550">
                  <c:v>4.3460000000000001</c:v>
                </c:pt>
                <c:pt idx="551">
                  <c:v>4.3769999999999998</c:v>
                </c:pt>
                <c:pt idx="552">
                  <c:v>4.3940000000000001</c:v>
                </c:pt>
                <c:pt idx="553">
                  <c:v>4.3869999999999996</c:v>
                </c:pt>
                <c:pt idx="554">
                  <c:v>4.3879999999999999</c:v>
                </c:pt>
                <c:pt idx="555">
                  <c:v>4.3899999999999997</c:v>
                </c:pt>
                <c:pt idx="556">
                  <c:v>4.4059999999999997</c:v>
                </c:pt>
                <c:pt idx="557">
                  <c:v>4.3780000000000001</c:v>
                </c:pt>
                <c:pt idx="558">
                  <c:v>4.3479999999999999</c:v>
                </c:pt>
                <c:pt idx="559">
                  <c:v>4.3719999999999999</c:v>
                </c:pt>
                <c:pt idx="560">
                  <c:v>4.3579999999999997</c:v>
                </c:pt>
                <c:pt idx="561">
                  <c:v>4.3559999999999999</c:v>
                </c:pt>
                <c:pt idx="562">
                  <c:v>4.3289999999999997</c:v>
                </c:pt>
                <c:pt idx="563">
                  <c:v>4.3490000000000002</c:v>
                </c:pt>
                <c:pt idx="564">
                  <c:v>4.375</c:v>
                </c:pt>
                <c:pt idx="565">
                  <c:v>4.4370000000000003</c:v>
                </c:pt>
                <c:pt idx="566">
                  <c:v>4.3949999999999996</c:v>
                </c:pt>
                <c:pt idx="567">
                  <c:v>4.2960000000000003</c:v>
                </c:pt>
                <c:pt idx="568">
                  <c:v>4.1920000000000002</c:v>
                </c:pt>
                <c:pt idx="569">
                  <c:v>4.08</c:v>
                </c:pt>
                <c:pt idx="570">
                  <c:v>3.9820000000000002</c:v>
                </c:pt>
                <c:pt idx="571">
                  <c:v>3.8570000000000002</c:v>
                </c:pt>
                <c:pt idx="572">
                  <c:v>3.7530000000000001</c:v>
                </c:pt>
                <c:pt idx="573">
                  <c:v>3.6749999999999998</c:v>
                </c:pt>
                <c:pt idx="574">
                  <c:v>3.577</c:v>
                </c:pt>
                <c:pt idx="575">
                  <c:v>3.5009999999999999</c:v>
                </c:pt>
                <c:pt idx="576">
                  <c:v>3.4710000000000001</c:v>
                </c:pt>
                <c:pt idx="577">
                  <c:v>3.4710000000000001</c:v>
                </c:pt>
                <c:pt idx="578">
                  <c:v>3.4129999999999998</c:v>
                </c:pt>
                <c:pt idx="579">
                  <c:v>3.3889999999999998</c:v>
                </c:pt>
                <c:pt idx="580">
                  <c:v>3.3239999999999998</c:v>
                </c:pt>
                <c:pt idx="581">
                  <c:v>3.3130000000000002</c:v>
                </c:pt>
                <c:pt idx="582">
                  <c:v>3.2629999999999999</c:v>
                </c:pt>
                <c:pt idx="583">
                  <c:v>3.2450000000000001</c:v>
                </c:pt>
                <c:pt idx="584">
                  <c:v>3.2149999999999999</c:v>
                </c:pt>
                <c:pt idx="585">
                  <c:v>3.22</c:v>
                </c:pt>
                <c:pt idx="586">
                  <c:v>3.2069999999999999</c:v>
                </c:pt>
                <c:pt idx="587">
                  <c:v>3.1859999999999999</c:v>
                </c:pt>
                <c:pt idx="588">
                  <c:v>3.177</c:v>
                </c:pt>
                <c:pt idx="589">
                  <c:v>3.169</c:v>
                </c:pt>
                <c:pt idx="590">
                  <c:v>3.16</c:v>
                </c:pt>
                <c:pt idx="591">
                  <c:v>3.1429999999999998</c:v>
                </c:pt>
                <c:pt idx="592">
                  <c:v>3.1579999999999999</c:v>
                </c:pt>
                <c:pt idx="593">
                  <c:v>3.181</c:v>
                </c:pt>
                <c:pt idx="594">
                  <c:v>3.1789999999999998</c:v>
                </c:pt>
                <c:pt idx="595">
                  <c:v>3.206</c:v>
                </c:pt>
                <c:pt idx="596">
                  <c:v>3.234</c:v>
                </c:pt>
                <c:pt idx="597">
                  <c:v>3.2890000000000001</c:v>
                </c:pt>
                <c:pt idx="598">
                  <c:v>3.3220000000000001</c:v>
                </c:pt>
                <c:pt idx="599">
                  <c:v>3.367</c:v>
                </c:pt>
                <c:pt idx="600">
                  <c:v>3.4409999999999998</c:v>
                </c:pt>
                <c:pt idx="601">
                  <c:v>3.609</c:v>
                </c:pt>
                <c:pt idx="602">
                  <c:v>3.7090000000000001</c:v>
                </c:pt>
                <c:pt idx="603">
                  <c:v>3.883</c:v>
                </c:pt>
                <c:pt idx="604">
                  <c:v>4.077</c:v>
                </c:pt>
                <c:pt idx="605">
                  <c:v>4.3899999999999997</c:v>
                </c:pt>
                <c:pt idx="606">
                  <c:v>4.5359999999999996</c:v>
                </c:pt>
                <c:pt idx="607">
                  <c:v>4.71</c:v>
                </c:pt>
                <c:pt idx="608">
                  <c:v>4.8380000000000001</c:v>
                </c:pt>
                <c:pt idx="609">
                  <c:v>4.97</c:v>
                </c:pt>
                <c:pt idx="610">
                  <c:v>5</c:v>
                </c:pt>
                <c:pt idx="611">
                  <c:v>5.016</c:v>
                </c:pt>
                <c:pt idx="612">
                  <c:v>5.0419999999999998</c:v>
                </c:pt>
                <c:pt idx="613">
                  <c:v>5.0720000000000001</c:v>
                </c:pt>
                <c:pt idx="614">
                  <c:v>5.077</c:v>
                </c:pt>
                <c:pt idx="615">
                  <c:v>5.0819999999999999</c:v>
                </c:pt>
                <c:pt idx="616">
                  <c:v>5.0670000000000002</c:v>
                </c:pt>
                <c:pt idx="617">
                  <c:v>5.0449999999999999</c:v>
                </c:pt>
                <c:pt idx="618">
                  <c:v>5.0380000000000003</c:v>
                </c:pt>
                <c:pt idx="619">
                  <c:v>5.0449999999999999</c:v>
                </c:pt>
                <c:pt idx="620">
                  <c:v>5.0339999999999998</c:v>
                </c:pt>
                <c:pt idx="621">
                  <c:v>5.0250000000000004</c:v>
                </c:pt>
                <c:pt idx="622">
                  <c:v>5.0190000000000001</c:v>
                </c:pt>
                <c:pt idx="623">
                  <c:v>5.0119999999999996</c:v>
                </c:pt>
                <c:pt idx="624">
                  <c:v>5.008</c:v>
                </c:pt>
                <c:pt idx="625">
                  <c:v>5.0190000000000001</c:v>
                </c:pt>
                <c:pt idx="626">
                  <c:v>5.0339999999999998</c:v>
                </c:pt>
                <c:pt idx="627">
                  <c:v>5.0490000000000004</c:v>
                </c:pt>
                <c:pt idx="628">
                  <c:v>5.04</c:v>
                </c:pt>
                <c:pt idx="629">
                  <c:v>5.01</c:v>
                </c:pt>
                <c:pt idx="630">
                  <c:v>4.9470000000000001</c:v>
                </c:pt>
                <c:pt idx="631">
                  <c:v>4.9320000000000004</c:v>
                </c:pt>
                <c:pt idx="632">
                  <c:v>4.9169999999999998</c:v>
                </c:pt>
                <c:pt idx="633">
                  <c:v>4.9160000000000004</c:v>
                </c:pt>
                <c:pt idx="634">
                  <c:v>4.9080000000000004</c:v>
                </c:pt>
                <c:pt idx="635">
                  <c:v>4.8959999999999999</c:v>
                </c:pt>
                <c:pt idx="636">
                  <c:v>4.9050000000000002</c:v>
                </c:pt>
                <c:pt idx="637">
                  <c:v>4.9219999999999997</c:v>
                </c:pt>
                <c:pt idx="638">
                  <c:v>4.9260000000000002</c:v>
                </c:pt>
                <c:pt idx="639">
                  <c:v>4.9320000000000004</c:v>
                </c:pt>
                <c:pt idx="640">
                  <c:v>4.97</c:v>
                </c:pt>
                <c:pt idx="641">
                  <c:v>5.0389999999999997</c:v>
                </c:pt>
                <c:pt idx="642">
                  <c:v>5.0880000000000001</c:v>
                </c:pt>
                <c:pt idx="643">
                  <c:v>5.149</c:v>
                </c:pt>
                <c:pt idx="644">
                  <c:v>5.1890000000000001</c:v>
                </c:pt>
                <c:pt idx="645">
                  <c:v>5.2409999999999997</c:v>
                </c:pt>
                <c:pt idx="646">
                  <c:v>5.27</c:v>
                </c:pt>
                <c:pt idx="647">
                  <c:v>5.2489999999999997</c:v>
                </c:pt>
                <c:pt idx="648">
                  <c:v>5.1980000000000004</c:v>
                </c:pt>
                <c:pt idx="649">
                  <c:v>5.125</c:v>
                </c:pt>
                <c:pt idx="650">
                  <c:v>5.0819999999999999</c:v>
                </c:pt>
                <c:pt idx="651">
                  <c:v>5.0090000000000003</c:v>
                </c:pt>
                <c:pt idx="652">
                  <c:v>4.9400000000000004</c:v>
                </c:pt>
                <c:pt idx="653">
                  <c:v>4.9009999999999998</c:v>
                </c:pt>
                <c:pt idx="654">
                  <c:v>4.867</c:v>
                </c:pt>
                <c:pt idx="655">
                  <c:v>4.8330000000000002</c:v>
                </c:pt>
                <c:pt idx="656">
                  <c:v>4.7969999999999997</c:v>
                </c:pt>
                <c:pt idx="657">
                  <c:v>4.7770000000000001</c:v>
                </c:pt>
                <c:pt idx="658">
                  <c:v>4.7770000000000001</c:v>
                </c:pt>
                <c:pt idx="659">
                  <c:v>4.7960000000000003</c:v>
                </c:pt>
                <c:pt idx="660">
                  <c:v>4.8490000000000002</c:v>
                </c:pt>
                <c:pt idx="661">
                  <c:v>4.8959999999999999</c:v>
                </c:pt>
                <c:pt idx="662">
                  <c:v>4.8499999999999996</c:v>
                </c:pt>
                <c:pt idx="663">
                  <c:v>4.7539999999999996</c:v>
                </c:pt>
                <c:pt idx="664">
                  <c:v>4.6420000000000003</c:v>
                </c:pt>
                <c:pt idx="665">
                  <c:v>4.4989999999999997</c:v>
                </c:pt>
                <c:pt idx="666">
                  <c:v>4.3559999999999999</c:v>
                </c:pt>
                <c:pt idx="667">
                  <c:v>4.2290000000000001</c:v>
                </c:pt>
                <c:pt idx="668">
                  <c:v>4.101</c:v>
                </c:pt>
                <c:pt idx="669">
                  <c:v>3.9860000000000002</c:v>
                </c:pt>
                <c:pt idx="670">
                  <c:v>3.8730000000000002</c:v>
                </c:pt>
                <c:pt idx="671">
                  <c:v>3.7989999999999999</c:v>
                </c:pt>
                <c:pt idx="672">
                  <c:v>3.7349999999999999</c:v>
                </c:pt>
                <c:pt idx="673">
                  <c:v>3.7250000000000001</c:v>
                </c:pt>
                <c:pt idx="674">
                  <c:v>3.6869999999999998</c:v>
                </c:pt>
                <c:pt idx="675">
                  <c:v>3.6429999999999998</c:v>
                </c:pt>
                <c:pt idx="676">
                  <c:v>3.59</c:v>
                </c:pt>
                <c:pt idx="677">
                  <c:v>3.569</c:v>
                </c:pt>
                <c:pt idx="678">
                  <c:v>3.524</c:v>
                </c:pt>
                <c:pt idx="679">
                  <c:v>3.4990000000000001</c:v>
                </c:pt>
                <c:pt idx="680">
                  <c:v>3.4729999999999999</c:v>
                </c:pt>
                <c:pt idx="681">
                  <c:v>3.4750000000000001</c:v>
                </c:pt>
                <c:pt idx="682">
                  <c:v>3.4529999999999998</c:v>
                </c:pt>
                <c:pt idx="683">
                  <c:v>3.4380000000000002</c:v>
                </c:pt>
                <c:pt idx="684">
                  <c:v>3.4289999999999998</c:v>
                </c:pt>
                <c:pt idx="685">
                  <c:v>3.4279999999999999</c:v>
                </c:pt>
                <c:pt idx="686">
                  <c:v>3.403</c:v>
                </c:pt>
                <c:pt idx="687">
                  <c:v>3.3879999999999999</c:v>
                </c:pt>
                <c:pt idx="688">
                  <c:v>3.39</c:v>
                </c:pt>
                <c:pt idx="689">
                  <c:v>3.4119999999999999</c:v>
                </c:pt>
                <c:pt idx="690">
                  <c:v>3.4039999999999999</c:v>
                </c:pt>
                <c:pt idx="691">
                  <c:v>3.4260000000000002</c:v>
                </c:pt>
                <c:pt idx="692">
                  <c:v>3.4390000000000001</c:v>
                </c:pt>
                <c:pt idx="693">
                  <c:v>3.496</c:v>
                </c:pt>
                <c:pt idx="694">
                  <c:v>3.516</c:v>
                </c:pt>
                <c:pt idx="695">
                  <c:v>3.5630000000000002</c:v>
                </c:pt>
                <c:pt idx="696">
                  <c:v>3.641</c:v>
                </c:pt>
                <c:pt idx="697">
                  <c:v>3.7749999999999999</c:v>
                </c:pt>
                <c:pt idx="698">
                  <c:v>3.871</c:v>
                </c:pt>
                <c:pt idx="699">
                  <c:v>4.03</c:v>
                </c:pt>
                <c:pt idx="700">
                  <c:v>4.2329999999999997</c:v>
                </c:pt>
                <c:pt idx="701">
                  <c:v>4.5289999999999999</c:v>
                </c:pt>
                <c:pt idx="702">
                  <c:v>4.7030000000000003</c:v>
                </c:pt>
                <c:pt idx="703">
                  <c:v>4.8929999999999998</c:v>
                </c:pt>
                <c:pt idx="704">
                  <c:v>4.9779999999999998</c:v>
                </c:pt>
                <c:pt idx="705">
                  <c:v>5.1059999999999999</c:v>
                </c:pt>
                <c:pt idx="706">
                  <c:v>5.12</c:v>
                </c:pt>
                <c:pt idx="707">
                  <c:v>5.1470000000000002</c:v>
                </c:pt>
                <c:pt idx="708">
                  <c:v>5.1660000000000004</c:v>
                </c:pt>
                <c:pt idx="709">
                  <c:v>5.202</c:v>
                </c:pt>
                <c:pt idx="710">
                  <c:v>5.1859999999999999</c:v>
                </c:pt>
                <c:pt idx="711">
                  <c:v>5.1870000000000003</c:v>
                </c:pt>
                <c:pt idx="712">
                  <c:v>5.1340000000000003</c:v>
                </c:pt>
                <c:pt idx="713">
                  <c:v>5.0949999999999998</c:v>
                </c:pt>
                <c:pt idx="714">
                  <c:v>5.0819999999999999</c:v>
                </c:pt>
                <c:pt idx="715">
                  <c:v>5.0270000000000001</c:v>
                </c:pt>
                <c:pt idx="716">
                  <c:v>5.0449999999999999</c:v>
                </c:pt>
                <c:pt idx="717">
                  <c:v>5.0439999999999996</c:v>
                </c:pt>
                <c:pt idx="718">
                  <c:v>5.024</c:v>
                </c:pt>
                <c:pt idx="719">
                  <c:v>5.0220000000000002</c:v>
                </c:pt>
                <c:pt idx="720">
                  <c:v>4.9829999999999997</c:v>
                </c:pt>
                <c:pt idx="721">
                  <c:v>5.0350000000000001</c:v>
                </c:pt>
                <c:pt idx="722">
                  <c:v>5.0259999999999998</c:v>
                </c:pt>
                <c:pt idx="723">
                  <c:v>5.0359999999999996</c:v>
                </c:pt>
                <c:pt idx="724">
                  <c:v>5.0110000000000001</c:v>
                </c:pt>
                <c:pt idx="725">
                  <c:v>4.9569999999999999</c:v>
                </c:pt>
                <c:pt idx="726">
                  <c:v>4.8920000000000003</c:v>
                </c:pt>
                <c:pt idx="727">
                  <c:v>4.88</c:v>
                </c:pt>
                <c:pt idx="728">
                  <c:v>4.8490000000000002</c:v>
                </c:pt>
                <c:pt idx="729">
                  <c:v>4.8620000000000001</c:v>
                </c:pt>
                <c:pt idx="730">
                  <c:v>4.8339999999999996</c:v>
                </c:pt>
                <c:pt idx="731">
                  <c:v>4.8460000000000001</c:v>
                </c:pt>
                <c:pt idx="732">
                  <c:v>4.8490000000000002</c:v>
                </c:pt>
                <c:pt idx="733">
                  <c:v>4.8769999999999998</c:v>
                </c:pt>
                <c:pt idx="734">
                  <c:v>4.8730000000000002</c:v>
                </c:pt>
                <c:pt idx="735">
                  <c:v>4.8940000000000001</c:v>
                </c:pt>
                <c:pt idx="736">
                  <c:v>4.9279999999999999</c:v>
                </c:pt>
                <c:pt idx="737">
                  <c:v>4.99</c:v>
                </c:pt>
                <c:pt idx="738">
                  <c:v>5.0209999999999999</c:v>
                </c:pt>
                <c:pt idx="739">
                  <c:v>5.1109999999999998</c:v>
                </c:pt>
                <c:pt idx="740">
                  <c:v>5.149</c:v>
                </c:pt>
                <c:pt idx="741">
                  <c:v>5.1929999999999996</c:v>
                </c:pt>
                <c:pt idx="742">
                  <c:v>5.2039999999999997</c:v>
                </c:pt>
                <c:pt idx="743">
                  <c:v>5.2210000000000001</c:v>
                </c:pt>
                <c:pt idx="744">
                  <c:v>5.1760000000000002</c:v>
                </c:pt>
                <c:pt idx="745">
                  <c:v>5.1280000000000001</c:v>
                </c:pt>
                <c:pt idx="746">
                  <c:v>5.0880000000000001</c:v>
                </c:pt>
                <c:pt idx="747">
                  <c:v>5.0279999999999996</c:v>
                </c:pt>
                <c:pt idx="748">
                  <c:v>4.9640000000000004</c:v>
                </c:pt>
                <c:pt idx="749">
                  <c:v>4.9349999999999996</c:v>
                </c:pt>
                <c:pt idx="750">
                  <c:v>4.891</c:v>
                </c:pt>
                <c:pt idx="751">
                  <c:v>4.8760000000000003</c:v>
                </c:pt>
                <c:pt idx="752">
                  <c:v>4.8550000000000004</c:v>
                </c:pt>
                <c:pt idx="753">
                  <c:v>4.84</c:v>
                </c:pt>
                <c:pt idx="754">
                  <c:v>4.827</c:v>
                </c:pt>
                <c:pt idx="755">
                  <c:v>4.8419999999999996</c:v>
                </c:pt>
                <c:pt idx="756">
                  <c:v>4.9160000000000004</c:v>
                </c:pt>
                <c:pt idx="757">
                  <c:v>4.9089999999999998</c:v>
                </c:pt>
                <c:pt idx="758">
                  <c:v>4.8600000000000003</c:v>
                </c:pt>
                <c:pt idx="759">
                  <c:v>4.7670000000000003</c:v>
                </c:pt>
                <c:pt idx="760">
                  <c:v>4.6769999999999996</c:v>
                </c:pt>
                <c:pt idx="761">
                  <c:v>4.5510000000000002</c:v>
                </c:pt>
                <c:pt idx="762">
                  <c:v>4.391</c:v>
                </c:pt>
                <c:pt idx="763">
                  <c:v>4.2569999999999997</c:v>
                </c:pt>
                <c:pt idx="764">
                  <c:v>4.1239999999999997</c:v>
                </c:pt>
                <c:pt idx="765">
                  <c:v>4.0199999999999996</c:v>
                </c:pt>
                <c:pt idx="766">
                  <c:v>3.9159999999999999</c:v>
                </c:pt>
                <c:pt idx="767">
                  <c:v>3.8010000000000002</c:v>
                </c:pt>
                <c:pt idx="768">
                  <c:v>3.7330000000000001</c:v>
                </c:pt>
                <c:pt idx="769">
                  <c:v>3.7250000000000001</c:v>
                </c:pt>
                <c:pt idx="770">
                  <c:v>3.669</c:v>
                </c:pt>
                <c:pt idx="771">
                  <c:v>3.6219999999999999</c:v>
                </c:pt>
                <c:pt idx="772">
                  <c:v>3.5779999999999998</c:v>
                </c:pt>
                <c:pt idx="773">
                  <c:v>3.5459999999999998</c:v>
                </c:pt>
                <c:pt idx="774">
                  <c:v>3.4929999999999999</c:v>
                </c:pt>
                <c:pt idx="775">
                  <c:v>3.4729999999999999</c:v>
                </c:pt>
                <c:pt idx="776">
                  <c:v>3.4359999999999999</c:v>
                </c:pt>
                <c:pt idx="777">
                  <c:v>3.448</c:v>
                </c:pt>
                <c:pt idx="778">
                  <c:v>3.423</c:v>
                </c:pt>
                <c:pt idx="779">
                  <c:v>3.4119999999999999</c:v>
                </c:pt>
                <c:pt idx="780">
                  <c:v>3.391</c:v>
                </c:pt>
                <c:pt idx="781">
                  <c:v>3.3780000000000001</c:v>
                </c:pt>
                <c:pt idx="782">
                  <c:v>3.371</c:v>
                </c:pt>
                <c:pt idx="783">
                  <c:v>3.36</c:v>
                </c:pt>
                <c:pt idx="784">
                  <c:v>3.3639999999999999</c:v>
                </c:pt>
                <c:pt idx="785">
                  <c:v>3.3769999999999998</c:v>
                </c:pt>
                <c:pt idx="786">
                  <c:v>3.3769999999999998</c:v>
                </c:pt>
                <c:pt idx="787">
                  <c:v>3.4</c:v>
                </c:pt>
                <c:pt idx="788">
                  <c:v>3.4249999999999998</c:v>
                </c:pt>
                <c:pt idx="789">
                  <c:v>3.488</c:v>
                </c:pt>
                <c:pt idx="790">
                  <c:v>3.51</c:v>
                </c:pt>
                <c:pt idx="791">
                  <c:v>3.5379999999999998</c:v>
                </c:pt>
                <c:pt idx="792">
                  <c:v>3.613</c:v>
                </c:pt>
                <c:pt idx="793">
                  <c:v>3.7759999999999998</c:v>
                </c:pt>
                <c:pt idx="794">
                  <c:v>3.8759999999999999</c:v>
                </c:pt>
                <c:pt idx="795">
                  <c:v>4.0460000000000003</c:v>
                </c:pt>
                <c:pt idx="796">
                  <c:v>4.2610000000000001</c:v>
                </c:pt>
                <c:pt idx="797">
                  <c:v>4.5579999999999998</c:v>
                </c:pt>
                <c:pt idx="798">
                  <c:v>4.7160000000000002</c:v>
                </c:pt>
                <c:pt idx="799">
                  <c:v>4.8710000000000004</c:v>
                </c:pt>
                <c:pt idx="800">
                  <c:v>4.9870000000000001</c:v>
                </c:pt>
                <c:pt idx="801">
                  <c:v>5.1070000000000002</c:v>
                </c:pt>
                <c:pt idx="802">
                  <c:v>5.0999999999999996</c:v>
                </c:pt>
                <c:pt idx="803">
                  <c:v>5.1150000000000002</c:v>
                </c:pt>
                <c:pt idx="804">
                  <c:v>5.1130000000000004</c:v>
                </c:pt>
                <c:pt idx="805">
                  <c:v>5.1440000000000001</c:v>
                </c:pt>
                <c:pt idx="806">
                  <c:v>5.1319999999999997</c:v>
                </c:pt>
                <c:pt idx="807">
                  <c:v>5.1219999999999999</c:v>
                </c:pt>
                <c:pt idx="808">
                  <c:v>5.0979999999999999</c:v>
                </c:pt>
                <c:pt idx="809">
                  <c:v>5.0510000000000002</c:v>
                </c:pt>
                <c:pt idx="810">
                  <c:v>5.0430000000000001</c:v>
                </c:pt>
                <c:pt idx="811">
                  <c:v>5.0129999999999999</c:v>
                </c:pt>
                <c:pt idx="812">
                  <c:v>5.0049999999999999</c:v>
                </c:pt>
                <c:pt idx="813">
                  <c:v>5.008</c:v>
                </c:pt>
                <c:pt idx="814">
                  <c:v>4.9729999999999999</c:v>
                </c:pt>
                <c:pt idx="815">
                  <c:v>4.9669999999999996</c:v>
                </c:pt>
                <c:pt idx="816">
                  <c:v>4.9669999999999996</c:v>
                </c:pt>
                <c:pt idx="817">
                  <c:v>4.9939999999999998</c:v>
                </c:pt>
                <c:pt idx="818">
                  <c:v>4.9989999999999997</c:v>
                </c:pt>
                <c:pt idx="819">
                  <c:v>5.0090000000000003</c:v>
                </c:pt>
                <c:pt idx="820">
                  <c:v>4.9889999999999999</c:v>
                </c:pt>
                <c:pt idx="821">
                  <c:v>4.9589999999999996</c:v>
                </c:pt>
                <c:pt idx="822">
                  <c:v>4.9029999999999996</c:v>
                </c:pt>
                <c:pt idx="823">
                  <c:v>4.9009999999999998</c:v>
                </c:pt>
                <c:pt idx="824">
                  <c:v>4.8760000000000003</c:v>
                </c:pt>
                <c:pt idx="825">
                  <c:v>4.8879999999999999</c:v>
                </c:pt>
                <c:pt idx="826">
                  <c:v>4.8730000000000002</c:v>
                </c:pt>
                <c:pt idx="827">
                  <c:v>4.8440000000000003</c:v>
                </c:pt>
                <c:pt idx="828">
                  <c:v>4.8559999999999999</c:v>
                </c:pt>
                <c:pt idx="829">
                  <c:v>4.8920000000000003</c:v>
                </c:pt>
                <c:pt idx="830">
                  <c:v>4.9029999999999996</c:v>
                </c:pt>
                <c:pt idx="831">
                  <c:v>4.923</c:v>
                </c:pt>
                <c:pt idx="832">
                  <c:v>4.9509999999999996</c:v>
                </c:pt>
                <c:pt idx="833">
                  <c:v>5.0060000000000002</c:v>
                </c:pt>
                <c:pt idx="834">
                  <c:v>5.0529999999999999</c:v>
                </c:pt>
                <c:pt idx="835">
                  <c:v>5.1219999999999999</c:v>
                </c:pt>
                <c:pt idx="836">
                  <c:v>5.1669999999999998</c:v>
                </c:pt>
                <c:pt idx="837">
                  <c:v>5.2169999999999996</c:v>
                </c:pt>
                <c:pt idx="838">
                  <c:v>5.2510000000000003</c:v>
                </c:pt>
                <c:pt idx="839">
                  <c:v>5.2560000000000002</c:v>
                </c:pt>
                <c:pt idx="840">
                  <c:v>5.2130000000000001</c:v>
                </c:pt>
                <c:pt idx="841">
                  <c:v>5.1719999999999997</c:v>
                </c:pt>
                <c:pt idx="842">
                  <c:v>5.1269999999999998</c:v>
                </c:pt>
                <c:pt idx="843">
                  <c:v>5.0819999999999999</c:v>
                </c:pt>
                <c:pt idx="844">
                  <c:v>5.0339999999999998</c:v>
                </c:pt>
                <c:pt idx="845">
                  <c:v>4.9950000000000001</c:v>
                </c:pt>
                <c:pt idx="846">
                  <c:v>4.984</c:v>
                </c:pt>
                <c:pt idx="847">
                  <c:v>4.9340000000000002</c:v>
                </c:pt>
                <c:pt idx="848">
                  <c:v>4.91</c:v>
                </c:pt>
                <c:pt idx="849">
                  <c:v>4.8680000000000003</c:v>
                </c:pt>
                <c:pt idx="850">
                  <c:v>4.8650000000000002</c:v>
                </c:pt>
                <c:pt idx="851">
                  <c:v>4.8680000000000003</c:v>
                </c:pt>
                <c:pt idx="852">
                  <c:v>4.9269999999999996</c:v>
                </c:pt>
                <c:pt idx="853">
                  <c:v>4.9379999999999997</c:v>
                </c:pt>
                <c:pt idx="854">
                  <c:v>4.8860000000000001</c:v>
                </c:pt>
                <c:pt idx="855">
                  <c:v>4.8129999999999997</c:v>
                </c:pt>
                <c:pt idx="856">
                  <c:v>4.718</c:v>
                </c:pt>
                <c:pt idx="857">
                  <c:v>4.5810000000000004</c:v>
                </c:pt>
                <c:pt idx="858">
                  <c:v>4.4379999999999997</c:v>
                </c:pt>
                <c:pt idx="859">
                  <c:v>4.2949999999999999</c:v>
                </c:pt>
                <c:pt idx="860">
                  <c:v>4.1779999999999999</c:v>
                </c:pt>
                <c:pt idx="861">
                  <c:v>4.056</c:v>
                </c:pt>
                <c:pt idx="862">
                  <c:v>3.952</c:v>
                </c:pt>
                <c:pt idx="863">
                  <c:v>3.8610000000000002</c:v>
                </c:pt>
                <c:pt idx="864">
                  <c:v>3.8</c:v>
                </c:pt>
                <c:pt idx="865">
                  <c:v>3.7930000000000001</c:v>
                </c:pt>
                <c:pt idx="866">
                  <c:v>3.734</c:v>
                </c:pt>
                <c:pt idx="867">
                  <c:v>3.68</c:v>
                </c:pt>
                <c:pt idx="868">
                  <c:v>3.6339999999999999</c:v>
                </c:pt>
                <c:pt idx="869">
                  <c:v>3.6030000000000002</c:v>
                </c:pt>
                <c:pt idx="870">
                  <c:v>3.5640000000000001</c:v>
                </c:pt>
                <c:pt idx="871">
                  <c:v>3.54</c:v>
                </c:pt>
                <c:pt idx="872">
                  <c:v>3.512</c:v>
                </c:pt>
                <c:pt idx="873">
                  <c:v>3.5129999999999999</c:v>
                </c:pt>
                <c:pt idx="874">
                  <c:v>3.484</c:v>
                </c:pt>
                <c:pt idx="875">
                  <c:v>3.4660000000000002</c:v>
                </c:pt>
                <c:pt idx="876">
                  <c:v>3.4420000000000002</c:v>
                </c:pt>
                <c:pt idx="877">
                  <c:v>3.431</c:v>
                </c:pt>
                <c:pt idx="878">
                  <c:v>3.4180000000000001</c:v>
                </c:pt>
                <c:pt idx="879">
                  <c:v>3.4039999999999999</c:v>
                </c:pt>
                <c:pt idx="880">
                  <c:v>3.399</c:v>
                </c:pt>
                <c:pt idx="881">
                  <c:v>3.4089999999999998</c:v>
                </c:pt>
                <c:pt idx="882">
                  <c:v>3.4089999999999998</c:v>
                </c:pt>
                <c:pt idx="883">
                  <c:v>3.4260000000000002</c:v>
                </c:pt>
                <c:pt idx="884">
                  <c:v>3.4580000000000002</c:v>
                </c:pt>
                <c:pt idx="885">
                  <c:v>3.5150000000000001</c:v>
                </c:pt>
                <c:pt idx="886">
                  <c:v>3.5350000000000001</c:v>
                </c:pt>
                <c:pt idx="887">
                  <c:v>3.5680000000000001</c:v>
                </c:pt>
                <c:pt idx="888">
                  <c:v>3.6360000000000001</c:v>
                </c:pt>
                <c:pt idx="889">
                  <c:v>3.802</c:v>
                </c:pt>
                <c:pt idx="890">
                  <c:v>3.899</c:v>
                </c:pt>
                <c:pt idx="891">
                  <c:v>4.0780000000000003</c:v>
                </c:pt>
                <c:pt idx="892">
                  <c:v>4.2830000000000004</c:v>
                </c:pt>
                <c:pt idx="893">
                  <c:v>4.5960000000000001</c:v>
                </c:pt>
                <c:pt idx="894">
                  <c:v>4.7430000000000003</c:v>
                </c:pt>
                <c:pt idx="895">
                  <c:v>4.92</c:v>
                </c:pt>
                <c:pt idx="896">
                  <c:v>5.0369999999999999</c:v>
                </c:pt>
                <c:pt idx="897">
                  <c:v>5.16</c:v>
                </c:pt>
                <c:pt idx="898">
                  <c:v>5.1749999999999998</c:v>
                </c:pt>
                <c:pt idx="899">
                  <c:v>5.18</c:v>
                </c:pt>
                <c:pt idx="900">
                  <c:v>5.218</c:v>
                </c:pt>
                <c:pt idx="901">
                  <c:v>5.2320000000000002</c:v>
                </c:pt>
                <c:pt idx="902">
                  <c:v>5.2359999999999998</c:v>
                </c:pt>
                <c:pt idx="903">
                  <c:v>5.2320000000000002</c:v>
                </c:pt>
                <c:pt idx="904">
                  <c:v>5.1929999999999996</c:v>
                </c:pt>
                <c:pt idx="905">
                  <c:v>5.1520000000000001</c:v>
                </c:pt>
                <c:pt idx="906">
                  <c:v>5.133</c:v>
                </c:pt>
                <c:pt idx="907">
                  <c:v>5.1319999999999997</c:v>
                </c:pt>
                <c:pt idx="908">
                  <c:v>5.1230000000000002</c:v>
                </c:pt>
                <c:pt idx="909">
                  <c:v>5.1189999999999998</c:v>
                </c:pt>
                <c:pt idx="910">
                  <c:v>5.1059999999999999</c:v>
                </c:pt>
                <c:pt idx="911">
                  <c:v>5.093</c:v>
                </c:pt>
                <c:pt idx="912">
                  <c:v>5.0860000000000003</c:v>
                </c:pt>
                <c:pt idx="913">
                  <c:v>5.0999999999999996</c:v>
                </c:pt>
                <c:pt idx="914">
                  <c:v>5.101</c:v>
                </c:pt>
                <c:pt idx="915">
                  <c:v>5.0960000000000001</c:v>
                </c:pt>
                <c:pt idx="916">
                  <c:v>5.0860000000000003</c:v>
                </c:pt>
                <c:pt idx="917">
                  <c:v>5.0229999999999997</c:v>
                </c:pt>
                <c:pt idx="918">
                  <c:v>4.9640000000000004</c:v>
                </c:pt>
                <c:pt idx="919">
                  <c:v>4.9409999999999998</c:v>
                </c:pt>
                <c:pt idx="920">
                  <c:v>4.9180000000000001</c:v>
                </c:pt>
                <c:pt idx="921">
                  <c:v>4.9160000000000004</c:v>
                </c:pt>
                <c:pt idx="922">
                  <c:v>4.8959999999999999</c:v>
                </c:pt>
                <c:pt idx="923">
                  <c:v>4.8630000000000004</c:v>
                </c:pt>
                <c:pt idx="924">
                  <c:v>4.8780000000000001</c:v>
                </c:pt>
                <c:pt idx="925">
                  <c:v>4.8899999999999997</c:v>
                </c:pt>
                <c:pt idx="926">
                  <c:v>4.8890000000000002</c:v>
                </c:pt>
                <c:pt idx="927">
                  <c:v>4.8890000000000002</c:v>
                </c:pt>
                <c:pt idx="928">
                  <c:v>4.9269999999999996</c:v>
                </c:pt>
                <c:pt idx="929">
                  <c:v>4.976</c:v>
                </c:pt>
                <c:pt idx="930">
                  <c:v>5.0289999999999999</c:v>
                </c:pt>
                <c:pt idx="931">
                  <c:v>5.0880000000000001</c:v>
                </c:pt>
                <c:pt idx="932">
                  <c:v>5.1150000000000002</c:v>
                </c:pt>
                <c:pt idx="933">
                  <c:v>5.1639999999999997</c:v>
                </c:pt>
                <c:pt idx="934">
                  <c:v>5.1859999999999999</c:v>
                </c:pt>
                <c:pt idx="935">
                  <c:v>5.1980000000000004</c:v>
                </c:pt>
                <c:pt idx="936">
                  <c:v>5.165</c:v>
                </c:pt>
                <c:pt idx="937">
                  <c:v>5.109</c:v>
                </c:pt>
                <c:pt idx="938">
                  <c:v>5.0839999999999996</c:v>
                </c:pt>
                <c:pt idx="939">
                  <c:v>5.0380000000000003</c:v>
                </c:pt>
                <c:pt idx="940">
                  <c:v>4.9930000000000003</c:v>
                </c:pt>
                <c:pt idx="941">
                  <c:v>4.968</c:v>
                </c:pt>
                <c:pt idx="942">
                  <c:v>4.9260000000000002</c:v>
                </c:pt>
                <c:pt idx="943">
                  <c:v>4.9240000000000004</c:v>
                </c:pt>
                <c:pt idx="944">
                  <c:v>4.8860000000000001</c:v>
                </c:pt>
                <c:pt idx="945">
                  <c:v>4.87</c:v>
                </c:pt>
                <c:pt idx="946">
                  <c:v>4.8680000000000003</c:v>
                </c:pt>
                <c:pt idx="947">
                  <c:v>4.8890000000000002</c:v>
                </c:pt>
                <c:pt idx="948">
                  <c:v>4.9050000000000002</c:v>
                </c:pt>
                <c:pt idx="949">
                  <c:v>4.9429999999999996</c:v>
                </c:pt>
                <c:pt idx="950">
                  <c:v>4.91</c:v>
                </c:pt>
                <c:pt idx="951">
                  <c:v>4.8520000000000003</c:v>
                </c:pt>
                <c:pt idx="952">
                  <c:v>4.7160000000000002</c:v>
                </c:pt>
                <c:pt idx="953">
                  <c:v>4.5919999999999996</c:v>
                </c:pt>
                <c:pt idx="954">
                  <c:v>4.4560000000000004</c:v>
                </c:pt>
                <c:pt idx="955">
                  <c:v>4.3170000000000002</c:v>
                </c:pt>
                <c:pt idx="956">
                  <c:v>4.1929999999999996</c:v>
                </c:pt>
                <c:pt idx="957">
                  <c:v>4.0789999999999997</c:v>
                </c:pt>
                <c:pt idx="958">
                  <c:v>3.96</c:v>
                </c:pt>
                <c:pt idx="959">
                  <c:v>3.8879999999999999</c:v>
                </c:pt>
                <c:pt idx="960">
                  <c:v>3.8260000000000001</c:v>
                </c:pt>
                <c:pt idx="961">
                  <c:v>3.8130000000000002</c:v>
                </c:pt>
                <c:pt idx="962">
                  <c:v>3.7530000000000001</c:v>
                </c:pt>
                <c:pt idx="963">
                  <c:v>3.702</c:v>
                </c:pt>
                <c:pt idx="964">
                  <c:v>3.6560000000000001</c:v>
                </c:pt>
                <c:pt idx="965">
                  <c:v>3.6349999999999998</c:v>
                </c:pt>
                <c:pt idx="966">
                  <c:v>3.589</c:v>
                </c:pt>
                <c:pt idx="967">
                  <c:v>3.5510000000000002</c:v>
                </c:pt>
                <c:pt idx="968">
                  <c:v>3.5110000000000001</c:v>
                </c:pt>
                <c:pt idx="969">
                  <c:v>3.5139999999999998</c:v>
                </c:pt>
                <c:pt idx="970">
                  <c:v>3.4870000000000001</c:v>
                </c:pt>
                <c:pt idx="971">
                  <c:v>3.4670000000000001</c:v>
                </c:pt>
                <c:pt idx="972">
                  <c:v>3.4470000000000001</c:v>
                </c:pt>
                <c:pt idx="973">
                  <c:v>3.452</c:v>
                </c:pt>
                <c:pt idx="974">
                  <c:v>3.4420000000000002</c:v>
                </c:pt>
                <c:pt idx="975">
                  <c:v>3.44</c:v>
                </c:pt>
                <c:pt idx="976">
                  <c:v>3.4350000000000001</c:v>
                </c:pt>
                <c:pt idx="977">
                  <c:v>3.444</c:v>
                </c:pt>
                <c:pt idx="978">
                  <c:v>3.4489999999999998</c:v>
                </c:pt>
                <c:pt idx="979">
                  <c:v>3.464</c:v>
                </c:pt>
                <c:pt idx="980">
                  <c:v>3.488</c:v>
                </c:pt>
                <c:pt idx="981">
                  <c:v>3.5569999999999999</c:v>
                </c:pt>
                <c:pt idx="982">
                  <c:v>3.5619999999999998</c:v>
                </c:pt>
                <c:pt idx="983">
                  <c:v>3.5830000000000002</c:v>
                </c:pt>
                <c:pt idx="984">
                  <c:v>3.653</c:v>
                </c:pt>
                <c:pt idx="985">
                  <c:v>3.819</c:v>
                </c:pt>
                <c:pt idx="986">
                  <c:v>3.9079999999999999</c:v>
                </c:pt>
                <c:pt idx="987">
                  <c:v>4.0730000000000004</c:v>
                </c:pt>
                <c:pt idx="988">
                  <c:v>4.2670000000000003</c:v>
                </c:pt>
                <c:pt idx="989">
                  <c:v>4.5590000000000002</c:v>
                </c:pt>
                <c:pt idx="990">
                  <c:v>4.7</c:v>
                </c:pt>
                <c:pt idx="991">
                  <c:v>4.8650000000000002</c:v>
                </c:pt>
                <c:pt idx="992">
                  <c:v>4.9889999999999999</c:v>
                </c:pt>
                <c:pt idx="993">
                  <c:v>5.0999999999999996</c:v>
                </c:pt>
                <c:pt idx="994">
                  <c:v>5.1040000000000001</c:v>
                </c:pt>
                <c:pt idx="995">
                  <c:v>5.1159999999999997</c:v>
                </c:pt>
                <c:pt idx="996">
                  <c:v>5.1420000000000003</c:v>
                </c:pt>
                <c:pt idx="997">
                  <c:v>5.1529999999999996</c:v>
                </c:pt>
                <c:pt idx="998">
                  <c:v>5.1550000000000002</c:v>
                </c:pt>
                <c:pt idx="999">
                  <c:v>5.1479999999999997</c:v>
                </c:pt>
                <c:pt idx="1000">
                  <c:v>5.1139999999999999</c:v>
                </c:pt>
                <c:pt idx="1001">
                  <c:v>5.069</c:v>
                </c:pt>
                <c:pt idx="1002">
                  <c:v>5.0540000000000003</c:v>
                </c:pt>
                <c:pt idx="1003">
                  <c:v>5.0439999999999996</c:v>
                </c:pt>
                <c:pt idx="1004">
                  <c:v>5.0289999999999999</c:v>
                </c:pt>
                <c:pt idx="1005">
                  <c:v>5.0140000000000002</c:v>
                </c:pt>
                <c:pt idx="1006">
                  <c:v>4.99</c:v>
                </c:pt>
                <c:pt idx="1007">
                  <c:v>4.9829999999999997</c:v>
                </c:pt>
                <c:pt idx="1008">
                  <c:v>4.9640000000000004</c:v>
                </c:pt>
                <c:pt idx="1009">
                  <c:v>4.9740000000000002</c:v>
                </c:pt>
                <c:pt idx="1010">
                  <c:v>4.9729999999999999</c:v>
                </c:pt>
                <c:pt idx="1011">
                  <c:v>4.9649999999999999</c:v>
                </c:pt>
                <c:pt idx="1012">
                  <c:v>4.9089999999999998</c:v>
                </c:pt>
                <c:pt idx="1013">
                  <c:v>4.8579999999999997</c:v>
                </c:pt>
                <c:pt idx="1014">
                  <c:v>4.7789999999999999</c:v>
                </c:pt>
                <c:pt idx="1015">
                  <c:v>4.7629999999999999</c:v>
                </c:pt>
                <c:pt idx="1016">
                  <c:v>4.7430000000000003</c:v>
                </c:pt>
                <c:pt idx="1017">
                  <c:v>4.7300000000000004</c:v>
                </c:pt>
                <c:pt idx="1018">
                  <c:v>4.7009999999999996</c:v>
                </c:pt>
                <c:pt idx="1019">
                  <c:v>4.6820000000000004</c:v>
                </c:pt>
                <c:pt idx="1020">
                  <c:v>4.6840000000000002</c:v>
                </c:pt>
                <c:pt idx="1021">
                  <c:v>4.6760000000000002</c:v>
                </c:pt>
                <c:pt idx="1022">
                  <c:v>4.6900000000000004</c:v>
                </c:pt>
                <c:pt idx="1023">
                  <c:v>4.7039999999999997</c:v>
                </c:pt>
                <c:pt idx="1024">
                  <c:v>4.7080000000000002</c:v>
                </c:pt>
                <c:pt idx="1025">
                  <c:v>4.7489999999999997</c:v>
                </c:pt>
                <c:pt idx="1026">
                  <c:v>4.7850000000000001</c:v>
                </c:pt>
                <c:pt idx="1027">
                  <c:v>4.8280000000000003</c:v>
                </c:pt>
                <c:pt idx="1028">
                  <c:v>4.8710000000000004</c:v>
                </c:pt>
                <c:pt idx="1029">
                  <c:v>4.93</c:v>
                </c:pt>
                <c:pt idx="1030">
                  <c:v>4.9450000000000003</c:v>
                </c:pt>
                <c:pt idx="1031">
                  <c:v>4.952</c:v>
                </c:pt>
                <c:pt idx="1032">
                  <c:v>4.9390000000000001</c:v>
                </c:pt>
                <c:pt idx="1033">
                  <c:v>4.92</c:v>
                </c:pt>
                <c:pt idx="1034">
                  <c:v>4.8849999999999998</c:v>
                </c:pt>
                <c:pt idx="1035">
                  <c:v>4.8620000000000001</c:v>
                </c:pt>
                <c:pt idx="1036">
                  <c:v>4.8179999999999996</c:v>
                </c:pt>
                <c:pt idx="1037">
                  <c:v>4.79</c:v>
                </c:pt>
                <c:pt idx="1038">
                  <c:v>4.758</c:v>
                </c:pt>
                <c:pt idx="1039">
                  <c:v>4.7060000000000004</c:v>
                </c:pt>
                <c:pt idx="1040">
                  <c:v>4.6840000000000002</c:v>
                </c:pt>
                <c:pt idx="1041">
                  <c:v>4.6529999999999996</c:v>
                </c:pt>
                <c:pt idx="1042">
                  <c:v>4.6500000000000004</c:v>
                </c:pt>
                <c:pt idx="1043">
                  <c:v>4.649</c:v>
                </c:pt>
                <c:pt idx="1044">
                  <c:v>4.6550000000000002</c:v>
                </c:pt>
                <c:pt idx="1045">
                  <c:v>4.7030000000000003</c:v>
                </c:pt>
                <c:pt idx="1046">
                  <c:v>4.6820000000000004</c:v>
                </c:pt>
                <c:pt idx="1047">
                  <c:v>4.6260000000000003</c:v>
                </c:pt>
                <c:pt idx="1048">
                  <c:v>4.5410000000000004</c:v>
                </c:pt>
                <c:pt idx="1049">
                  <c:v>4.4379999999999997</c:v>
                </c:pt>
                <c:pt idx="1050">
                  <c:v>4.3159999999999998</c:v>
                </c:pt>
                <c:pt idx="1051">
                  <c:v>4.2039999999999997</c:v>
                </c:pt>
                <c:pt idx="1052">
                  <c:v>4.0979999999999999</c:v>
                </c:pt>
                <c:pt idx="1053">
                  <c:v>4.0170000000000003</c:v>
                </c:pt>
                <c:pt idx="1054">
                  <c:v>3.9249999999999998</c:v>
                </c:pt>
                <c:pt idx="1055">
                  <c:v>3.8359999999999999</c:v>
                </c:pt>
                <c:pt idx="1056">
                  <c:v>3.7759999999999998</c:v>
                </c:pt>
                <c:pt idx="1057">
                  <c:v>3.7450000000000001</c:v>
                </c:pt>
                <c:pt idx="1058">
                  <c:v>3.702</c:v>
                </c:pt>
                <c:pt idx="1059">
                  <c:v>3.653</c:v>
                </c:pt>
                <c:pt idx="1060">
                  <c:v>3.6059999999999999</c:v>
                </c:pt>
                <c:pt idx="1061">
                  <c:v>3.5539999999999998</c:v>
                </c:pt>
                <c:pt idx="1062">
                  <c:v>3.4980000000000002</c:v>
                </c:pt>
                <c:pt idx="1063">
                  <c:v>3.4540000000000002</c:v>
                </c:pt>
                <c:pt idx="1064">
                  <c:v>3.423</c:v>
                </c:pt>
                <c:pt idx="1065">
                  <c:v>3.419</c:v>
                </c:pt>
                <c:pt idx="1066">
                  <c:v>3.3940000000000001</c:v>
                </c:pt>
                <c:pt idx="1067">
                  <c:v>3.36</c:v>
                </c:pt>
                <c:pt idx="1068">
                  <c:v>3.3260000000000001</c:v>
                </c:pt>
                <c:pt idx="1069">
                  <c:v>3.3140000000000001</c:v>
                </c:pt>
                <c:pt idx="1070">
                  <c:v>3.2989999999999999</c:v>
                </c:pt>
                <c:pt idx="1071">
                  <c:v>3.2789999999999999</c:v>
                </c:pt>
                <c:pt idx="1072">
                  <c:v>3.2709999999999999</c:v>
                </c:pt>
                <c:pt idx="1073">
                  <c:v>3.2719999999999998</c:v>
                </c:pt>
                <c:pt idx="1074">
                  <c:v>3.2709999999999999</c:v>
                </c:pt>
                <c:pt idx="1075">
                  <c:v>3.2719999999999998</c:v>
                </c:pt>
                <c:pt idx="1076">
                  <c:v>3.28</c:v>
                </c:pt>
                <c:pt idx="1077">
                  <c:v>3.3079999999999998</c:v>
                </c:pt>
                <c:pt idx="1078">
                  <c:v>3.3069999999999999</c:v>
                </c:pt>
                <c:pt idx="1079">
                  <c:v>3.286</c:v>
                </c:pt>
                <c:pt idx="1080">
                  <c:v>3.3210000000000002</c:v>
                </c:pt>
                <c:pt idx="1081">
                  <c:v>3.3780000000000001</c:v>
                </c:pt>
                <c:pt idx="1082">
                  <c:v>3.42</c:v>
                </c:pt>
                <c:pt idx="1083">
                  <c:v>3.488</c:v>
                </c:pt>
                <c:pt idx="1084">
                  <c:v>3.5649999999999999</c:v>
                </c:pt>
                <c:pt idx="1085">
                  <c:v>3.694</c:v>
                </c:pt>
                <c:pt idx="1086">
                  <c:v>3.7850000000000001</c:v>
                </c:pt>
                <c:pt idx="1087">
                  <c:v>3.8940000000000001</c:v>
                </c:pt>
                <c:pt idx="1088">
                  <c:v>4.0030000000000001</c:v>
                </c:pt>
                <c:pt idx="1089">
                  <c:v>4.1349999999999998</c:v>
                </c:pt>
                <c:pt idx="1090">
                  <c:v>4.2389999999999999</c:v>
                </c:pt>
                <c:pt idx="1091">
                  <c:v>4.3239999999999998</c:v>
                </c:pt>
                <c:pt idx="1092">
                  <c:v>4.4020000000000001</c:v>
                </c:pt>
                <c:pt idx="1093">
                  <c:v>4.4749999999999996</c:v>
                </c:pt>
                <c:pt idx="1094">
                  <c:v>4.5309999999999997</c:v>
                </c:pt>
                <c:pt idx="1095">
                  <c:v>4.5599999999999996</c:v>
                </c:pt>
                <c:pt idx="1096">
                  <c:v>4.5810000000000004</c:v>
                </c:pt>
                <c:pt idx="1097">
                  <c:v>4.6379999999999999</c:v>
                </c:pt>
                <c:pt idx="1098">
                  <c:v>4.625</c:v>
                </c:pt>
                <c:pt idx="1099">
                  <c:v>4.6369999999999996</c:v>
                </c:pt>
                <c:pt idx="1100">
                  <c:v>4.6369999999999996</c:v>
                </c:pt>
                <c:pt idx="1101">
                  <c:v>4.6440000000000001</c:v>
                </c:pt>
                <c:pt idx="1102">
                  <c:v>4.633</c:v>
                </c:pt>
                <c:pt idx="1103">
                  <c:v>4.6440000000000001</c:v>
                </c:pt>
                <c:pt idx="1104">
                  <c:v>4.6479999999999997</c:v>
                </c:pt>
                <c:pt idx="1105">
                  <c:v>4.6760000000000002</c:v>
                </c:pt>
                <c:pt idx="1106">
                  <c:v>4.6879999999999997</c:v>
                </c:pt>
                <c:pt idx="1107">
                  <c:v>4.67</c:v>
                </c:pt>
                <c:pt idx="1108">
                  <c:v>4.6319999999999997</c:v>
                </c:pt>
                <c:pt idx="1109">
                  <c:v>4.593</c:v>
                </c:pt>
                <c:pt idx="1110">
                  <c:v>4.6020000000000003</c:v>
                </c:pt>
                <c:pt idx="1111">
                  <c:v>4.5419999999999998</c:v>
                </c:pt>
                <c:pt idx="1112">
                  <c:v>4.4980000000000002</c:v>
                </c:pt>
                <c:pt idx="1113">
                  <c:v>4.4729999999999999</c:v>
                </c:pt>
                <c:pt idx="1114">
                  <c:v>4.4489999999999998</c:v>
                </c:pt>
                <c:pt idx="1115">
                  <c:v>4.4489999999999998</c:v>
                </c:pt>
                <c:pt idx="1116">
                  <c:v>4.4450000000000003</c:v>
                </c:pt>
                <c:pt idx="1117">
                  <c:v>4.43</c:v>
                </c:pt>
                <c:pt idx="1118">
                  <c:v>4.4290000000000003</c:v>
                </c:pt>
                <c:pt idx="1119">
                  <c:v>4.4240000000000004</c:v>
                </c:pt>
                <c:pt idx="1120">
                  <c:v>4.4459999999999997</c:v>
                </c:pt>
                <c:pt idx="1121">
                  <c:v>4.4800000000000004</c:v>
                </c:pt>
                <c:pt idx="1122">
                  <c:v>4.5199999999999996</c:v>
                </c:pt>
                <c:pt idx="1123">
                  <c:v>4.5469999999999997</c:v>
                </c:pt>
                <c:pt idx="1124">
                  <c:v>4.6100000000000003</c:v>
                </c:pt>
                <c:pt idx="1125">
                  <c:v>4.67</c:v>
                </c:pt>
                <c:pt idx="1126">
                  <c:v>4.71</c:v>
                </c:pt>
                <c:pt idx="1127">
                  <c:v>4.7380000000000004</c:v>
                </c:pt>
                <c:pt idx="1128">
                  <c:v>4.7489999999999997</c:v>
                </c:pt>
                <c:pt idx="1129">
                  <c:v>4.7290000000000001</c:v>
                </c:pt>
                <c:pt idx="1130">
                  <c:v>4.6950000000000003</c:v>
                </c:pt>
                <c:pt idx="1131">
                  <c:v>4.6769999999999996</c:v>
                </c:pt>
                <c:pt idx="1132">
                  <c:v>4.6239999999999997</c:v>
                </c:pt>
                <c:pt idx="1133">
                  <c:v>4.5759999999999996</c:v>
                </c:pt>
                <c:pt idx="1134">
                  <c:v>4.524</c:v>
                </c:pt>
                <c:pt idx="1135">
                  <c:v>4.4729999999999999</c:v>
                </c:pt>
                <c:pt idx="1136">
                  <c:v>4.4370000000000003</c:v>
                </c:pt>
                <c:pt idx="1137">
                  <c:v>4.38</c:v>
                </c:pt>
                <c:pt idx="1138">
                  <c:v>4.359</c:v>
                </c:pt>
                <c:pt idx="1139">
                  <c:v>4.3440000000000003</c:v>
                </c:pt>
                <c:pt idx="1140">
                  <c:v>4.3360000000000003</c:v>
                </c:pt>
                <c:pt idx="1141">
                  <c:v>4.3339999999999996</c:v>
                </c:pt>
                <c:pt idx="1142">
                  <c:v>4.3099999999999996</c:v>
                </c:pt>
                <c:pt idx="1143">
                  <c:v>4.2430000000000003</c:v>
                </c:pt>
                <c:pt idx="1144">
                  <c:v>4.1749999999999998</c:v>
                </c:pt>
                <c:pt idx="1145">
                  <c:v>4.0670000000000002</c:v>
                </c:pt>
                <c:pt idx="1146">
                  <c:v>3.9830000000000001</c:v>
                </c:pt>
                <c:pt idx="1147">
                  <c:v>3.9</c:v>
                </c:pt>
                <c:pt idx="1148">
                  <c:v>3.8279999999999998</c:v>
                </c:pt>
                <c:pt idx="1149">
                  <c:v>3.7290000000000001</c:v>
                </c:pt>
                <c:pt idx="1150">
                  <c:v>3.669</c:v>
                </c:pt>
                <c:pt idx="1151">
                  <c:v>3.5859999999999999</c:v>
                </c:pt>
                <c:pt idx="1152">
                  <c:v>3.5419999999999998</c:v>
                </c:pt>
                <c:pt idx="1153">
                  <c:v>3.5379999999999998</c:v>
                </c:pt>
                <c:pt idx="1154">
                  <c:v>3.4729999999999999</c:v>
                </c:pt>
                <c:pt idx="1155">
                  <c:v>3.411</c:v>
                </c:pt>
                <c:pt idx="1156">
                  <c:v>3.3959999999999999</c:v>
                </c:pt>
                <c:pt idx="1157">
                  <c:v>3.37</c:v>
                </c:pt>
                <c:pt idx="1158">
                  <c:v>3.32</c:v>
                </c:pt>
                <c:pt idx="1159">
                  <c:v>3.2759999999999998</c:v>
                </c:pt>
                <c:pt idx="1160">
                  <c:v>3.2559999999999998</c:v>
                </c:pt>
                <c:pt idx="1161">
                  <c:v>3.2440000000000002</c:v>
                </c:pt>
                <c:pt idx="1162">
                  <c:v>3.2229999999999999</c:v>
                </c:pt>
                <c:pt idx="1163">
                  <c:v>3.1989999999999998</c:v>
                </c:pt>
                <c:pt idx="1164">
                  <c:v>3.1749999999999998</c:v>
                </c:pt>
                <c:pt idx="1165">
                  <c:v>3.1520000000000001</c:v>
                </c:pt>
                <c:pt idx="1166">
                  <c:v>3.1320000000000001</c:v>
                </c:pt>
                <c:pt idx="1167">
                  <c:v>3.12</c:v>
                </c:pt>
                <c:pt idx="1168">
                  <c:v>3.1150000000000002</c:v>
                </c:pt>
                <c:pt idx="1169">
                  <c:v>3.1190000000000002</c:v>
                </c:pt>
                <c:pt idx="1170">
                  <c:v>3.117</c:v>
                </c:pt>
                <c:pt idx="1171">
                  <c:v>3.101</c:v>
                </c:pt>
                <c:pt idx="1172">
                  <c:v>3.1179999999999999</c:v>
                </c:pt>
                <c:pt idx="1173">
                  <c:v>3.1459999999999999</c:v>
                </c:pt>
                <c:pt idx="1174">
                  <c:v>3.1150000000000002</c:v>
                </c:pt>
                <c:pt idx="1175">
                  <c:v>3.1030000000000002</c:v>
                </c:pt>
                <c:pt idx="1176">
                  <c:v>3.1120000000000001</c:v>
                </c:pt>
                <c:pt idx="1177">
                  <c:v>3.1589999999999998</c:v>
                </c:pt>
                <c:pt idx="1178">
                  <c:v>3.1680000000000001</c:v>
                </c:pt>
                <c:pt idx="1179">
                  <c:v>3.2029999999999998</c:v>
                </c:pt>
                <c:pt idx="1180">
                  <c:v>3.2639999999999998</c:v>
                </c:pt>
                <c:pt idx="1181">
                  <c:v>3.355</c:v>
                </c:pt>
                <c:pt idx="1182">
                  <c:v>3.395</c:v>
                </c:pt>
                <c:pt idx="1183">
                  <c:v>3.472</c:v>
                </c:pt>
                <c:pt idx="1184">
                  <c:v>3.5590000000000002</c:v>
                </c:pt>
                <c:pt idx="1185">
                  <c:v>3.6890000000000001</c:v>
                </c:pt>
                <c:pt idx="1186">
                  <c:v>3.774</c:v>
                </c:pt>
                <c:pt idx="1187">
                  <c:v>3.85</c:v>
                </c:pt>
                <c:pt idx="1188">
                  <c:v>3.9340000000000002</c:v>
                </c:pt>
                <c:pt idx="1189">
                  <c:v>4.032</c:v>
                </c:pt>
                <c:pt idx="1190">
                  <c:v>4.1040000000000001</c:v>
                </c:pt>
                <c:pt idx="1191">
                  <c:v>4.181</c:v>
                </c:pt>
                <c:pt idx="1192">
                  <c:v>4.2409999999999997</c:v>
                </c:pt>
                <c:pt idx="1193">
                  <c:v>4.3289999999999997</c:v>
                </c:pt>
                <c:pt idx="1194">
                  <c:v>4.3559999999999999</c:v>
                </c:pt>
                <c:pt idx="1195">
                  <c:v>4.383</c:v>
                </c:pt>
                <c:pt idx="1196">
                  <c:v>4.41</c:v>
                </c:pt>
                <c:pt idx="1197">
                  <c:v>4.4649999999999999</c:v>
                </c:pt>
                <c:pt idx="1198">
                  <c:v>4.4880000000000004</c:v>
                </c:pt>
                <c:pt idx="1199">
                  <c:v>4.5049999999999999</c:v>
                </c:pt>
                <c:pt idx="1200">
                  <c:v>4.532</c:v>
                </c:pt>
                <c:pt idx="1201">
                  <c:v>4.5819999999999999</c:v>
                </c:pt>
                <c:pt idx="1202">
                  <c:v>4.609</c:v>
                </c:pt>
                <c:pt idx="1203">
                  <c:v>4.6269999999999998</c:v>
                </c:pt>
                <c:pt idx="1204">
                  <c:v>4.6319999999999997</c:v>
                </c:pt>
                <c:pt idx="1205">
                  <c:v>4.6159999999999997</c:v>
                </c:pt>
                <c:pt idx="1206">
                  <c:v>4.5529999999999999</c:v>
                </c:pt>
                <c:pt idx="1207">
                  <c:v>4.5090000000000003</c:v>
                </c:pt>
                <c:pt idx="1208">
                  <c:v>4.4820000000000002</c:v>
                </c:pt>
                <c:pt idx="1209">
                  <c:v>4.4489999999999998</c:v>
                </c:pt>
                <c:pt idx="1210">
                  <c:v>4.391</c:v>
                </c:pt>
                <c:pt idx="1211">
                  <c:v>4.3849999999999998</c:v>
                </c:pt>
                <c:pt idx="1212">
                  <c:v>4.3630000000000004</c:v>
                </c:pt>
                <c:pt idx="1213">
                  <c:v>4.3470000000000004</c:v>
                </c:pt>
                <c:pt idx="1214">
                  <c:v>4.3310000000000004</c:v>
                </c:pt>
                <c:pt idx="1215">
                  <c:v>4.343</c:v>
                </c:pt>
                <c:pt idx="1216">
                  <c:v>4.3559999999999999</c:v>
                </c:pt>
                <c:pt idx="1217">
                  <c:v>4.3899999999999997</c:v>
                </c:pt>
                <c:pt idx="1218">
                  <c:v>4.3869999999999996</c:v>
                </c:pt>
                <c:pt idx="1219">
                  <c:v>4.4269999999999996</c:v>
                </c:pt>
                <c:pt idx="1220">
                  <c:v>4.4649999999999999</c:v>
                </c:pt>
                <c:pt idx="1221">
                  <c:v>4.51</c:v>
                </c:pt>
                <c:pt idx="1222">
                  <c:v>4.5339999999999998</c:v>
                </c:pt>
                <c:pt idx="1223">
                  <c:v>4.5620000000000003</c:v>
                </c:pt>
                <c:pt idx="1224">
                  <c:v>4.569</c:v>
                </c:pt>
                <c:pt idx="1225">
                  <c:v>4.548</c:v>
                </c:pt>
                <c:pt idx="1226">
                  <c:v>4.532</c:v>
                </c:pt>
                <c:pt idx="1227">
                  <c:v>4.4989999999999997</c:v>
                </c:pt>
                <c:pt idx="1228">
                  <c:v>4.4539999999999997</c:v>
                </c:pt>
                <c:pt idx="1229">
                  <c:v>4.4169999999999998</c:v>
                </c:pt>
                <c:pt idx="1230">
                  <c:v>4.3739999999999997</c:v>
                </c:pt>
                <c:pt idx="1231">
                  <c:v>4.3360000000000003</c:v>
                </c:pt>
                <c:pt idx="1232">
                  <c:v>4.3019999999999996</c:v>
                </c:pt>
                <c:pt idx="1233">
                  <c:v>4.2789999999999999</c:v>
                </c:pt>
                <c:pt idx="1234">
                  <c:v>4.2539999999999996</c:v>
                </c:pt>
                <c:pt idx="1235">
                  <c:v>4.2329999999999997</c:v>
                </c:pt>
                <c:pt idx="1236">
                  <c:v>4.2489999999999997</c:v>
                </c:pt>
                <c:pt idx="1237">
                  <c:v>4.2729999999999997</c:v>
                </c:pt>
                <c:pt idx="1238">
                  <c:v>4.2640000000000002</c:v>
                </c:pt>
                <c:pt idx="1239">
                  <c:v>4.226</c:v>
                </c:pt>
                <c:pt idx="1240">
                  <c:v>4.1559999999999997</c:v>
                </c:pt>
                <c:pt idx="1241">
                  <c:v>4.0750000000000002</c:v>
                </c:pt>
                <c:pt idx="1242">
                  <c:v>3.992</c:v>
                </c:pt>
                <c:pt idx="1243">
                  <c:v>3.9220000000000002</c:v>
                </c:pt>
                <c:pt idx="1244">
                  <c:v>3.84</c:v>
                </c:pt>
                <c:pt idx="1245">
                  <c:v>3.762</c:v>
                </c:pt>
                <c:pt idx="1246">
                  <c:v>3.6909999999999998</c:v>
                </c:pt>
                <c:pt idx="1247">
                  <c:v>3.6339999999999999</c:v>
                </c:pt>
                <c:pt idx="1248">
                  <c:v>3.585</c:v>
                </c:pt>
                <c:pt idx="1249">
                  <c:v>3.59</c:v>
                </c:pt>
                <c:pt idx="1250">
                  <c:v>3.5329999999999999</c:v>
                </c:pt>
                <c:pt idx="1251">
                  <c:v>3.49</c:v>
                </c:pt>
                <c:pt idx="1252">
                  <c:v>3.4390000000000001</c:v>
                </c:pt>
                <c:pt idx="1253">
                  <c:v>3.4060000000000001</c:v>
                </c:pt>
                <c:pt idx="1254">
                  <c:v>3.359</c:v>
                </c:pt>
                <c:pt idx="1255">
                  <c:v>3.3159999999999998</c:v>
                </c:pt>
                <c:pt idx="1256">
                  <c:v>3.2930000000000001</c:v>
                </c:pt>
                <c:pt idx="1257">
                  <c:v>3.2909999999999999</c:v>
                </c:pt>
                <c:pt idx="1258">
                  <c:v>3.262</c:v>
                </c:pt>
                <c:pt idx="1259">
                  <c:v>3.234</c:v>
                </c:pt>
                <c:pt idx="1260">
                  <c:v>3.206</c:v>
                </c:pt>
                <c:pt idx="1261">
                  <c:v>3.1850000000000001</c:v>
                </c:pt>
                <c:pt idx="1262">
                  <c:v>3.177</c:v>
                </c:pt>
                <c:pt idx="1263">
                  <c:v>3.15</c:v>
                </c:pt>
                <c:pt idx="1264">
                  <c:v>3.1429999999999998</c:v>
                </c:pt>
                <c:pt idx="1265">
                  <c:v>3.15</c:v>
                </c:pt>
                <c:pt idx="1266">
                  <c:v>3.1539999999999999</c:v>
                </c:pt>
                <c:pt idx="1267">
                  <c:v>3.1539999999999999</c:v>
                </c:pt>
                <c:pt idx="1268">
                  <c:v>3.1749999999999998</c:v>
                </c:pt>
                <c:pt idx="1269">
                  <c:v>3.2029999999999998</c:v>
                </c:pt>
                <c:pt idx="1270">
                  <c:v>3.2040000000000002</c:v>
                </c:pt>
                <c:pt idx="1271">
                  <c:v>3.1949999999999998</c:v>
                </c:pt>
                <c:pt idx="1272">
                  <c:v>3.2330000000000001</c:v>
                </c:pt>
                <c:pt idx="1273">
                  <c:v>3.2759999999999998</c:v>
                </c:pt>
                <c:pt idx="1274">
                  <c:v>3.3079999999999998</c:v>
                </c:pt>
                <c:pt idx="1275">
                  <c:v>3.3730000000000002</c:v>
                </c:pt>
                <c:pt idx="1276">
                  <c:v>3.4489999999999998</c:v>
                </c:pt>
                <c:pt idx="1277">
                  <c:v>3.5569999999999999</c:v>
                </c:pt>
                <c:pt idx="1278">
                  <c:v>3.6110000000000002</c:v>
                </c:pt>
                <c:pt idx="1279">
                  <c:v>3.698</c:v>
                </c:pt>
                <c:pt idx="1280">
                  <c:v>3.7810000000000001</c:v>
                </c:pt>
                <c:pt idx="1281">
                  <c:v>3.9049999999999998</c:v>
                </c:pt>
                <c:pt idx="1282">
                  <c:v>3.9660000000000002</c:v>
                </c:pt>
                <c:pt idx="1283">
                  <c:v>4.0599999999999996</c:v>
                </c:pt>
                <c:pt idx="1284">
                  <c:v>4.1269999999999998</c:v>
                </c:pt>
                <c:pt idx="1285">
                  <c:v>4.2110000000000003</c:v>
                </c:pt>
                <c:pt idx="1286">
                  <c:v>4.2640000000000002</c:v>
                </c:pt>
                <c:pt idx="1287">
                  <c:v>4.3280000000000003</c:v>
                </c:pt>
                <c:pt idx="1288">
                  <c:v>4.3860000000000001</c:v>
                </c:pt>
                <c:pt idx="1289">
                  <c:v>4.4539999999999997</c:v>
                </c:pt>
                <c:pt idx="1290">
                  <c:v>4.4850000000000003</c:v>
                </c:pt>
                <c:pt idx="1291">
                  <c:v>4.51</c:v>
                </c:pt>
                <c:pt idx="1292">
                  <c:v>4.532</c:v>
                </c:pt>
                <c:pt idx="1293">
                  <c:v>4.5620000000000003</c:v>
                </c:pt>
                <c:pt idx="1294">
                  <c:v>4.5830000000000002</c:v>
                </c:pt>
                <c:pt idx="1295">
                  <c:v>4.569</c:v>
                </c:pt>
                <c:pt idx="1296">
                  <c:v>4.585</c:v>
                </c:pt>
                <c:pt idx="1297">
                  <c:v>4.5949999999999998</c:v>
                </c:pt>
                <c:pt idx="1298">
                  <c:v>4.59</c:v>
                </c:pt>
                <c:pt idx="1299">
                  <c:v>4.585</c:v>
                </c:pt>
                <c:pt idx="1300">
                  <c:v>4.5819999999999999</c:v>
                </c:pt>
                <c:pt idx="1301">
                  <c:v>4.5609999999999999</c:v>
                </c:pt>
                <c:pt idx="1302">
                  <c:v>4.4969999999999999</c:v>
                </c:pt>
                <c:pt idx="1303">
                  <c:v>4.4640000000000004</c:v>
                </c:pt>
                <c:pt idx="1304">
                  <c:v>4.4349999999999996</c:v>
                </c:pt>
                <c:pt idx="1305">
                  <c:v>4.415</c:v>
                </c:pt>
                <c:pt idx="1306">
                  <c:v>4.4000000000000004</c:v>
                </c:pt>
                <c:pt idx="1307">
                  <c:v>4.3789999999999996</c:v>
                </c:pt>
                <c:pt idx="1308">
                  <c:v>4.3689999999999998</c:v>
                </c:pt>
                <c:pt idx="1309">
                  <c:v>4.3710000000000004</c:v>
                </c:pt>
                <c:pt idx="1310">
                  <c:v>4.3869999999999996</c:v>
                </c:pt>
                <c:pt idx="1311">
                  <c:v>4.4050000000000002</c:v>
                </c:pt>
                <c:pt idx="1312">
                  <c:v>4.4290000000000003</c:v>
                </c:pt>
                <c:pt idx="1313">
                  <c:v>4.4930000000000003</c:v>
                </c:pt>
                <c:pt idx="1314">
                  <c:v>4.5609999999999999</c:v>
                </c:pt>
                <c:pt idx="1315">
                  <c:v>4.6150000000000002</c:v>
                </c:pt>
                <c:pt idx="1316">
                  <c:v>4.7039999999999997</c:v>
                </c:pt>
                <c:pt idx="1317">
                  <c:v>4.7869999999999999</c:v>
                </c:pt>
                <c:pt idx="1318">
                  <c:v>4.8470000000000004</c:v>
                </c:pt>
                <c:pt idx="1319">
                  <c:v>4.8810000000000002</c:v>
                </c:pt>
                <c:pt idx="1320">
                  <c:v>4.9020000000000001</c:v>
                </c:pt>
                <c:pt idx="1321">
                  <c:v>4.8780000000000001</c:v>
                </c:pt>
                <c:pt idx="1322">
                  <c:v>4.8609999999999998</c:v>
                </c:pt>
                <c:pt idx="1323">
                  <c:v>4.835</c:v>
                </c:pt>
                <c:pt idx="1324">
                  <c:v>4.7859999999999996</c:v>
                </c:pt>
                <c:pt idx="1325">
                  <c:v>4.7610000000000001</c:v>
                </c:pt>
                <c:pt idx="1326">
                  <c:v>4.72</c:v>
                </c:pt>
                <c:pt idx="1327">
                  <c:v>4.6879999999999997</c:v>
                </c:pt>
                <c:pt idx="1328">
                  <c:v>4.6529999999999996</c:v>
                </c:pt>
                <c:pt idx="1329">
                  <c:v>4.6239999999999997</c:v>
                </c:pt>
                <c:pt idx="1330">
                  <c:v>4.601</c:v>
                </c:pt>
                <c:pt idx="1331">
                  <c:v>4.577</c:v>
                </c:pt>
                <c:pt idx="1332">
                  <c:v>4.5990000000000002</c:v>
                </c:pt>
                <c:pt idx="1333">
                  <c:v>4.593</c:v>
                </c:pt>
                <c:pt idx="1334">
                  <c:v>4.5609999999999999</c:v>
                </c:pt>
                <c:pt idx="1335">
                  <c:v>4.4550000000000001</c:v>
                </c:pt>
                <c:pt idx="1336">
                  <c:v>4.3540000000000001</c:v>
                </c:pt>
                <c:pt idx="1337">
                  <c:v>4.2439999999999998</c:v>
                </c:pt>
                <c:pt idx="1338">
                  <c:v>4.1059999999999999</c:v>
                </c:pt>
                <c:pt idx="1339">
                  <c:v>3.988</c:v>
                </c:pt>
                <c:pt idx="1340">
                  <c:v>3.863</c:v>
                </c:pt>
                <c:pt idx="1341">
                  <c:v>3.778</c:v>
                </c:pt>
                <c:pt idx="1342">
                  <c:v>3.6869999999999998</c:v>
                </c:pt>
                <c:pt idx="1343">
                  <c:v>3.589</c:v>
                </c:pt>
                <c:pt idx="1344">
                  <c:v>3.5350000000000001</c:v>
                </c:pt>
                <c:pt idx="1345">
                  <c:v>3.5190000000000001</c:v>
                </c:pt>
                <c:pt idx="1346">
                  <c:v>3.4820000000000002</c:v>
                </c:pt>
                <c:pt idx="1347">
                  <c:v>3.4220000000000002</c:v>
                </c:pt>
                <c:pt idx="1348">
                  <c:v>3.39</c:v>
                </c:pt>
                <c:pt idx="1349">
                  <c:v>3.37</c:v>
                </c:pt>
                <c:pt idx="1350">
                  <c:v>3.323</c:v>
                </c:pt>
                <c:pt idx="1351">
                  <c:v>3.2930000000000001</c:v>
                </c:pt>
                <c:pt idx="1352">
                  <c:v>3.27</c:v>
                </c:pt>
                <c:pt idx="1353">
                  <c:v>3.28</c:v>
                </c:pt>
                <c:pt idx="1354">
                  <c:v>3.2519999999999998</c:v>
                </c:pt>
                <c:pt idx="1355">
                  <c:v>3.234</c:v>
                </c:pt>
                <c:pt idx="1356">
                  <c:v>3.2229999999999999</c:v>
                </c:pt>
                <c:pt idx="1357">
                  <c:v>3.226</c:v>
                </c:pt>
                <c:pt idx="1358">
                  <c:v>3.2090000000000001</c:v>
                </c:pt>
                <c:pt idx="1359">
                  <c:v>3.2040000000000002</c:v>
                </c:pt>
                <c:pt idx="1360">
                  <c:v>3.2029999999999998</c:v>
                </c:pt>
                <c:pt idx="1361">
                  <c:v>3.2280000000000002</c:v>
                </c:pt>
                <c:pt idx="1362">
                  <c:v>3.2149999999999999</c:v>
                </c:pt>
                <c:pt idx="1363">
                  <c:v>3.2250000000000001</c:v>
                </c:pt>
                <c:pt idx="1364">
                  <c:v>3.2559999999999998</c:v>
                </c:pt>
                <c:pt idx="1365">
                  <c:v>3.3170000000000002</c:v>
                </c:pt>
                <c:pt idx="1366">
                  <c:v>3.3210000000000002</c:v>
                </c:pt>
                <c:pt idx="1367">
                  <c:v>3.347</c:v>
                </c:pt>
                <c:pt idx="1368">
                  <c:v>3.4260000000000002</c:v>
                </c:pt>
                <c:pt idx="1369">
                  <c:v>3.597</c:v>
                </c:pt>
                <c:pt idx="1370">
                  <c:v>3.6960000000000002</c:v>
                </c:pt>
                <c:pt idx="1371">
                  <c:v>3.8639999999999999</c:v>
                </c:pt>
                <c:pt idx="1372">
                  <c:v>4.077</c:v>
                </c:pt>
                <c:pt idx="1373">
                  <c:v>4.3620000000000001</c:v>
                </c:pt>
                <c:pt idx="1374">
                  <c:v>4.5430000000000001</c:v>
                </c:pt>
                <c:pt idx="1375">
                  <c:v>4.6989999999999998</c:v>
                </c:pt>
                <c:pt idx="1376">
                  <c:v>4.851</c:v>
                </c:pt>
                <c:pt idx="1377">
                  <c:v>4.99</c:v>
                </c:pt>
                <c:pt idx="1378">
                  <c:v>5.032</c:v>
                </c:pt>
                <c:pt idx="1379">
                  <c:v>5.0679999999999996</c:v>
                </c:pt>
                <c:pt idx="1380">
                  <c:v>5.0949999999999998</c:v>
                </c:pt>
                <c:pt idx="1381">
                  <c:v>5.1109999999999998</c:v>
                </c:pt>
                <c:pt idx="1382">
                  <c:v>5.1239999999999997</c:v>
                </c:pt>
                <c:pt idx="1383">
                  <c:v>5.117</c:v>
                </c:pt>
                <c:pt idx="1384">
                  <c:v>5.0519999999999996</c:v>
                </c:pt>
                <c:pt idx="1385">
                  <c:v>5.0819999999999999</c:v>
                </c:pt>
                <c:pt idx="1386">
                  <c:v>5.1130000000000004</c:v>
                </c:pt>
                <c:pt idx="1387">
                  <c:v>5.1020000000000003</c:v>
                </c:pt>
                <c:pt idx="1388">
                  <c:v>5.1029999999999998</c:v>
                </c:pt>
                <c:pt idx="1389">
                  <c:v>5.093</c:v>
                </c:pt>
                <c:pt idx="1390">
                  <c:v>5.0949999999999998</c:v>
                </c:pt>
                <c:pt idx="1391">
                  <c:v>5.0750000000000002</c:v>
                </c:pt>
                <c:pt idx="1392">
                  <c:v>5.0750000000000002</c:v>
                </c:pt>
                <c:pt idx="1393">
                  <c:v>5.0979999999999999</c:v>
                </c:pt>
                <c:pt idx="1394">
                  <c:v>5.12</c:v>
                </c:pt>
                <c:pt idx="1395">
                  <c:v>5.12</c:v>
                </c:pt>
                <c:pt idx="1396">
                  <c:v>5.101</c:v>
                </c:pt>
                <c:pt idx="1397">
                  <c:v>5.0839999999999996</c:v>
                </c:pt>
                <c:pt idx="1398">
                  <c:v>5.0039999999999996</c:v>
                </c:pt>
                <c:pt idx="1399">
                  <c:v>4.992</c:v>
                </c:pt>
                <c:pt idx="1400">
                  <c:v>4.9619999999999997</c:v>
                </c:pt>
                <c:pt idx="1401">
                  <c:v>4.9660000000000002</c:v>
                </c:pt>
                <c:pt idx="1402">
                  <c:v>4.9619999999999997</c:v>
                </c:pt>
                <c:pt idx="1403">
                  <c:v>4.9359999999999999</c:v>
                </c:pt>
                <c:pt idx="1404">
                  <c:v>4.9390000000000001</c:v>
                </c:pt>
                <c:pt idx="1405">
                  <c:v>4.9580000000000002</c:v>
                </c:pt>
                <c:pt idx="1406">
                  <c:v>4.9619999999999997</c:v>
                </c:pt>
                <c:pt idx="1407">
                  <c:v>4.9960000000000004</c:v>
                </c:pt>
                <c:pt idx="1408">
                  <c:v>5.0199999999999996</c:v>
                </c:pt>
                <c:pt idx="1409">
                  <c:v>5.0810000000000004</c:v>
                </c:pt>
                <c:pt idx="1410">
                  <c:v>5.14</c:v>
                </c:pt>
                <c:pt idx="1411">
                  <c:v>5.19</c:v>
                </c:pt>
                <c:pt idx="1412">
                  <c:v>5.27</c:v>
                </c:pt>
                <c:pt idx="1413">
                  <c:v>5.3159999999999998</c:v>
                </c:pt>
                <c:pt idx="1414">
                  <c:v>5.3330000000000002</c:v>
                </c:pt>
                <c:pt idx="1415">
                  <c:v>5.3410000000000002</c:v>
                </c:pt>
                <c:pt idx="1416">
                  <c:v>5.3159999999999998</c:v>
                </c:pt>
                <c:pt idx="1417">
                  <c:v>5.2350000000000003</c:v>
                </c:pt>
                <c:pt idx="1418">
                  <c:v>5.165</c:v>
                </c:pt>
                <c:pt idx="1419">
                  <c:v>5.1150000000000002</c:v>
                </c:pt>
                <c:pt idx="1420">
                  <c:v>5.0419999999999998</c:v>
                </c:pt>
                <c:pt idx="1421">
                  <c:v>5.0220000000000002</c:v>
                </c:pt>
                <c:pt idx="1422">
                  <c:v>4.9800000000000004</c:v>
                </c:pt>
                <c:pt idx="1423">
                  <c:v>4.9560000000000004</c:v>
                </c:pt>
                <c:pt idx="1424">
                  <c:v>4.93</c:v>
                </c:pt>
                <c:pt idx="1425">
                  <c:v>4.883</c:v>
                </c:pt>
                <c:pt idx="1426">
                  <c:v>4.8410000000000002</c:v>
                </c:pt>
                <c:pt idx="1427">
                  <c:v>4.8090000000000002</c:v>
                </c:pt>
                <c:pt idx="1428">
                  <c:v>4.8449999999999998</c:v>
                </c:pt>
                <c:pt idx="1429">
                  <c:v>4.8079999999999998</c:v>
                </c:pt>
                <c:pt idx="1430">
                  <c:v>4.7439999999999998</c:v>
                </c:pt>
                <c:pt idx="1431">
                  <c:v>4.6760000000000002</c:v>
                </c:pt>
                <c:pt idx="1432">
                  <c:v>4.5839999999999996</c:v>
                </c:pt>
                <c:pt idx="1433">
                  <c:v>4.444</c:v>
                </c:pt>
                <c:pt idx="1434">
                  <c:v>4.3070000000000004</c:v>
                </c:pt>
                <c:pt idx="1435">
                  <c:v>4.1630000000000003</c:v>
                </c:pt>
                <c:pt idx="1436">
                  <c:v>4.0350000000000001</c:v>
                </c:pt>
                <c:pt idx="1437">
                  <c:v>3.9159999999999999</c:v>
                </c:pt>
                <c:pt idx="1438">
                  <c:v>3.8130000000000002</c:v>
                </c:pt>
                <c:pt idx="1439">
                  <c:v>3.7280000000000002</c:v>
                </c:pt>
                <c:pt idx="1440">
                  <c:v>3.6789999999999998</c:v>
                </c:pt>
                <c:pt idx="1441">
                  <c:v>3.653</c:v>
                </c:pt>
                <c:pt idx="1442">
                  <c:v>3.597</c:v>
                </c:pt>
                <c:pt idx="1443">
                  <c:v>3.5379999999999998</c:v>
                </c:pt>
                <c:pt idx="1444">
                  <c:v>3.4910000000000001</c:v>
                </c:pt>
                <c:pt idx="1445">
                  <c:v>3.4670000000000001</c:v>
                </c:pt>
                <c:pt idx="1446">
                  <c:v>3.423</c:v>
                </c:pt>
                <c:pt idx="1447">
                  <c:v>3.395</c:v>
                </c:pt>
                <c:pt idx="1448">
                  <c:v>3.3450000000000002</c:v>
                </c:pt>
                <c:pt idx="1449">
                  <c:v>3.3650000000000002</c:v>
                </c:pt>
                <c:pt idx="1450">
                  <c:v>3.3109999999999999</c:v>
                </c:pt>
                <c:pt idx="1451">
                  <c:v>3.3090000000000002</c:v>
                </c:pt>
                <c:pt idx="1452">
                  <c:v>3.2879999999999998</c:v>
                </c:pt>
                <c:pt idx="1453">
                  <c:v>3.2850000000000001</c:v>
                </c:pt>
                <c:pt idx="1454">
                  <c:v>3.2629999999999999</c:v>
                </c:pt>
                <c:pt idx="1455">
                  <c:v>3.2450000000000001</c:v>
                </c:pt>
                <c:pt idx="1456">
                  <c:v>3.258</c:v>
                </c:pt>
                <c:pt idx="1457">
                  <c:v>3.2709999999999999</c:v>
                </c:pt>
                <c:pt idx="1458">
                  <c:v>3.28</c:v>
                </c:pt>
                <c:pt idx="1459">
                  <c:v>3.2730000000000001</c:v>
                </c:pt>
                <c:pt idx="1460">
                  <c:v>3.29</c:v>
                </c:pt>
                <c:pt idx="1461">
                  <c:v>3.3740000000000001</c:v>
                </c:pt>
                <c:pt idx="1462">
                  <c:v>3.3759999999999999</c:v>
                </c:pt>
                <c:pt idx="1463">
                  <c:v>3.4119999999999999</c:v>
                </c:pt>
                <c:pt idx="1464">
                  <c:v>3.496</c:v>
                </c:pt>
                <c:pt idx="1465">
                  <c:v>3.649</c:v>
                </c:pt>
                <c:pt idx="1466">
                  <c:v>3.742</c:v>
                </c:pt>
                <c:pt idx="1467">
                  <c:v>3.927</c:v>
                </c:pt>
                <c:pt idx="1468">
                  <c:v>4.1180000000000003</c:v>
                </c:pt>
                <c:pt idx="1469">
                  <c:v>4.4180000000000001</c:v>
                </c:pt>
                <c:pt idx="1470">
                  <c:v>4.5780000000000003</c:v>
                </c:pt>
                <c:pt idx="1471">
                  <c:v>4.7290000000000001</c:v>
                </c:pt>
                <c:pt idx="1472">
                  <c:v>4.8550000000000004</c:v>
                </c:pt>
                <c:pt idx="1473">
                  <c:v>4.9489999999999998</c:v>
                </c:pt>
                <c:pt idx="1474">
                  <c:v>4.9610000000000003</c:v>
                </c:pt>
                <c:pt idx="1475">
                  <c:v>5.0019999999999998</c:v>
                </c:pt>
                <c:pt idx="1476">
                  <c:v>5.04</c:v>
                </c:pt>
                <c:pt idx="1477">
                  <c:v>5.0659999999999998</c:v>
                </c:pt>
                <c:pt idx="1478">
                  <c:v>5.0490000000000004</c:v>
                </c:pt>
                <c:pt idx="1479">
                  <c:v>5.0609999999999999</c:v>
                </c:pt>
                <c:pt idx="1480">
                  <c:v>5.0179999999999998</c:v>
                </c:pt>
                <c:pt idx="1481">
                  <c:v>4.968</c:v>
                </c:pt>
                <c:pt idx="1482">
                  <c:v>4.9560000000000004</c:v>
                </c:pt>
                <c:pt idx="1483">
                  <c:v>4.944</c:v>
                </c:pt>
                <c:pt idx="1484">
                  <c:v>4.9480000000000004</c:v>
                </c:pt>
                <c:pt idx="1485">
                  <c:v>4.9619999999999997</c:v>
                </c:pt>
                <c:pt idx="1486">
                  <c:v>4.9320000000000004</c:v>
                </c:pt>
                <c:pt idx="1487">
                  <c:v>4.92</c:v>
                </c:pt>
                <c:pt idx="1488">
                  <c:v>4.9240000000000004</c:v>
                </c:pt>
                <c:pt idx="1489">
                  <c:v>4.9390000000000001</c:v>
                </c:pt>
                <c:pt idx="1490">
                  <c:v>4.9420000000000002</c:v>
                </c:pt>
                <c:pt idx="1491">
                  <c:v>4.9390000000000001</c:v>
                </c:pt>
                <c:pt idx="1492">
                  <c:v>4.9109999999999996</c:v>
                </c:pt>
                <c:pt idx="1493">
                  <c:v>4.8780000000000001</c:v>
                </c:pt>
                <c:pt idx="1494">
                  <c:v>4.8410000000000002</c:v>
                </c:pt>
                <c:pt idx="1495">
                  <c:v>4.8419999999999996</c:v>
                </c:pt>
                <c:pt idx="1496">
                  <c:v>4.8120000000000003</c:v>
                </c:pt>
                <c:pt idx="1497">
                  <c:v>4.835</c:v>
                </c:pt>
                <c:pt idx="1498">
                  <c:v>4.8120000000000003</c:v>
                </c:pt>
                <c:pt idx="1499">
                  <c:v>4.7930000000000001</c:v>
                </c:pt>
                <c:pt idx="1500">
                  <c:v>4.8090000000000002</c:v>
                </c:pt>
                <c:pt idx="1501">
                  <c:v>4.8440000000000003</c:v>
                </c:pt>
                <c:pt idx="1502">
                  <c:v>4.827</c:v>
                </c:pt>
                <c:pt idx="1503">
                  <c:v>4.8659999999999997</c:v>
                </c:pt>
                <c:pt idx="1504">
                  <c:v>4.8879999999999999</c:v>
                </c:pt>
                <c:pt idx="1505">
                  <c:v>4.9349999999999996</c:v>
                </c:pt>
                <c:pt idx="1506">
                  <c:v>5.0060000000000002</c:v>
                </c:pt>
                <c:pt idx="1507">
                  <c:v>5.07</c:v>
                </c:pt>
                <c:pt idx="1508">
                  <c:v>5.125</c:v>
                </c:pt>
                <c:pt idx="1509">
                  <c:v>5.1890000000000001</c:v>
                </c:pt>
                <c:pt idx="1510">
                  <c:v>5.2149999999999999</c:v>
                </c:pt>
                <c:pt idx="1511">
                  <c:v>5.2279999999999998</c:v>
                </c:pt>
                <c:pt idx="1512">
                  <c:v>5.19</c:v>
                </c:pt>
                <c:pt idx="1513">
                  <c:v>5.1319999999999997</c:v>
                </c:pt>
                <c:pt idx="1514">
                  <c:v>5.0970000000000004</c:v>
                </c:pt>
                <c:pt idx="1515">
                  <c:v>5.0490000000000004</c:v>
                </c:pt>
                <c:pt idx="1516">
                  <c:v>5.0030000000000001</c:v>
                </c:pt>
                <c:pt idx="1517">
                  <c:v>4.9530000000000003</c:v>
                </c:pt>
                <c:pt idx="1518">
                  <c:v>4.9390000000000001</c:v>
                </c:pt>
                <c:pt idx="1519">
                  <c:v>4.9059999999999997</c:v>
                </c:pt>
                <c:pt idx="1520">
                  <c:v>4.8760000000000003</c:v>
                </c:pt>
                <c:pt idx="1521">
                  <c:v>4.8280000000000003</c:v>
                </c:pt>
                <c:pt idx="1522">
                  <c:v>4.8070000000000004</c:v>
                </c:pt>
                <c:pt idx="1523">
                  <c:v>4.7889999999999997</c:v>
                </c:pt>
                <c:pt idx="1524">
                  <c:v>4.8520000000000003</c:v>
                </c:pt>
                <c:pt idx="1525">
                  <c:v>4.8460000000000001</c:v>
                </c:pt>
                <c:pt idx="1526">
                  <c:v>4.83</c:v>
                </c:pt>
                <c:pt idx="1527">
                  <c:v>4.7460000000000004</c:v>
                </c:pt>
                <c:pt idx="1528">
                  <c:v>4.6920000000000002</c:v>
                </c:pt>
                <c:pt idx="1529">
                  <c:v>4.5140000000000002</c:v>
                </c:pt>
                <c:pt idx="1530">
                  <c:v>4.375</c:v>
                </c:pt>
                <c:pt idx="1531">
                  <c:v>4.2880000000000003</c:v>
                </c:pt>
                <c:pt idx="1532">
                  <c:v>4.1630000000000003</c:v>
                </c:pt>
                <c:pt idx="1533">
                  <c:v>4.0430000000000001</c:v>
                </c:pt>
                <c:pt idx="1534">
                  <c:v>3.9049999999999998</c:v>
                </c:pt>
                <c:pt idx="1535">
                  <c:v>3.794</c:v>
                </c:pt>
                <c:pt idx="1536">
                  <c:v>3.726</c:v>
                </c:pt>
                <c:pt idx="1537">
                  <c:v>3.7</c:v>
                </c:pt>
                <c:pt idx="1538">
                  <c:v>3.633</c:v>
                </c:pt>
                <c:pt idx="1539">
                  <c:v>3.5739999999999998</c:v>
                </c:pt>
                <c:pt idx="1540">
                  <c:v>3.5219999999999998</c:v>
                </c:pt>
                <c:pt idx="1541">
                  <c:v>3.4830000000000001</c:v>
                </c:pt>
                <c:pt idx="1542">
                  <c:v>3.44</c:v>
                </c:pt>
                <c:pt idx="1543">
                  <c:v>3.4079999999999999</c:v>
                </c:pt>
                <c:pt idx="1544">
                  <c:v>3.3639999999999999</c:v>
                </c:pt>
                <c:pt idx="1545">
                  <c:v>3.3620000000000001</c:v>
                </c:pt>
                <c:pt idx="1546">
                  <c:v>3.323</c:v>
                </c:pt>
                <c:pt idx="1547">
                  <c:v>3.3039999999999998</c:v>
                </c:pt>
                <c:pt idx="1548">
                  <c:v>3.28</c:v>
                </c:pt>
                <c:pt idx="1549">
                  <c:v>3.274</c:v>
                </c:pt>
                <c:pt idx="1550">
                  <c:v>3.26</c:v>
                </c:pt>
                <c:pt idx="1551">
                  <c:v>3.2559999999999998</c:v>
                </c:pt>
                <c:pt idx="1552">
                  <c:v>3.246</c:v>
                </c:pt>
                <c:pt idx="1553">
                  <c:v>3.2639999999999998</c:v>
                </c:pt>
                <c:pt idx="1554">
                  <c:v>3.2559999999999998</c:v>
                </c:pt>
                <c:pt idx="1555">
                  <c:v>3.2789999999999999</c:v>
                </c:pt>
                <c:pt idx="1556">
                  <c:v>3.3029999999999999</c:v>
                </c:pt>
                <c:pt idx="1557">
                  <c:v>3.3639999999999999</c:v>
                </c:pt>
                <c:pt idx="1558">
                  <c:v>3.3719999999999999</c:v>
                </c:pt>
                <c:pt idx="1559">
                  <c:v>3.3919999999999999</c:v>
                </c:pt>
                <c:pt idx="1560">
                  <c:v>3.48</c:v>
                </c:pt>
                <c:pt idx="1561">
                  <c:v>3.6480000000000001</c:v>
                </c:pt>
                <c:pt idx="1562">
                  <c:v>3.7519999999999998</c:v>
                </c:pt>
                <c:pt idx="1563">
                  <c:v>3.9129999999999998</c:v>
                </c:pt>
                <c:pt idx="1564">
                  <c:v>4.1219999999999999</c:v>
                </c:pt>
                <c:pt idx="1565">
                  <c:v>4.4359999999999999</c:v>
                </c:pt>
                <c:pt idx="1566">
                  <c:v>4.593</c:v>
                </c:pt>
                <c:pt idx="1567">
                  <c:v>4.7590000000000003</c:v>
                </c:pt>
                <c:pt idx="1568">
                  <c:v>4.8689999999999998</c:v>
                </c:pt>
                <c:pt idx="1569">
                  <c:v>4.9969999999999999</c:v>
                </c:pt>
                <c:pt idx="1570">
                  <c:v>5.024</c:v>
                </c:pt>
                <c:pt idx="1571">
                  <c:v>5.0369999999999999</c:v>
                </c:pt>
                <c:pt idx="1572">
                  <c:v>5.056</c:v>
                </c:pt>
                <c:pt idx="1573">
                  <c:v>5.0730000000000004</c:v>
                </c:pt>
                <c:pt idx="1574">
                  <c:v>5.0970000000000004</c:v>
                </c:pt>
                <c:pt idx="1575">
                  <c:v>5.0650000000000004</c:v>
                </c:pt>
                <c:pt idx="1576">
                  <c:v>5.0350000000000001</c:v>
                </c:pt>
                <c:pt idx="1577">
                  <c:v>5.0030000000000001</c:v>
                </c:pt>
                <c:pt idx="1578">
                  <c:v>4.9779999999999998</c:v>
                </c:pt>
                <c:pt idx="1579">
                  <c:v>4.9809999999999999</c:v>
                </c:pt>
                <c:pt idx="1580">
                  <c:v>4.9640000000000004</c:v>
                </c:pt>
                <c:pt idx="1581">
                  <c:v>4.9909999999999997</c:v>
                </c:pt>
                <c:pt idx="1582">
                  <c:v>4.9779999999999998</c:v>
                </c:pt>
                <c:pt idx="1583">
                  <c:v>4.9740000000000002</c:v>
                </c:pt>
                <c:pt idx="1584">
                  <c:v>4.9640000000000004</c:v>
                </c:pt>
                <c:pt idx="1585">
                  <c:v>4.9950000000000001</c:v>
                </c:pt>
                <c:pt idx="1586">
                  <c:v>5.0010000000000003</c:v>
                </c:pt>
                <c:pt idx="1587">
                  <c:v>5.024</c:v>
                </c:pt>
                <c:pt idx="1588">
                  <c:v>5.0220000000000002</c:v>
                </c:pt>
                <c:pt idx="1589">
                  <c:v>4.9960000000000004</c:v>
                </c:pt>
                <c:pt idx="1590">
                  <c:v>4.9189999999999996</c:v>
                </c:pt>
                <c:pt idx="1591">
                  <c:v>4.8970000000000002</c:v>
                </c:pt>
                <c:pt idx="1592">
                  <c:v>4.8979999999999997</c:v>
                </c:pt>
                <c:pt idx="1593">
                  <c:v>4.9020000000000001</c:v>
                </c:pt>
                <c:pt idx="1594">
                  <c:v>4.883</c:v>
                </c:pt>
                <c:pt idx="1595">
                  <c:v>4.87</c:v>
                </c:pt>
                <c:pt idx="1596">
                  <c:v>4.8819999999999997</c:v>
                </c:pt>
                <c:pt idx="1597">
                  <c:v>4.891</c:v>
                </c:pt>
                <c:pt idx="1598">
                  <c:v>4.8959999999999999</c:v>
                </c:pt>
                <c:pt idx="1599">
                  <c:v>4.91</c:v>
                </c:pt>
                <c:pt idx="1600">
                  <c:v>4.9660000000000002</c:v>
                </c:pt>
                <c:pt idx="1601">
                  <c:v>5.016</c:v>
                </c:pt>
                <c:pt idx="1602">
                  <c:v>5.0650000000000004</c:v>
                </c:pt>
                <c:pt idx="1603">
                  <c:v>5.1340000000000003</c:v>
                </c:pt>
                <c:pt idx="1604">
                  <c:v>5.1790000000000003</c:v>
                </c:pt>
                <c:pt idx="1605">
                  <c:v>5.2030000000000003</c:v>
                </c:pt>
                <c:pt idx="1606">
                  <c:v>5.2160000000000002</c:v>
                </c:pt>
                <c:pt idx="1607">
                  <c:v>5.202</c:v>
                </c:pt>
                <c:pt idx="1608">
                  <c:v>5.1859999999999999</c:v>
                </c:pt>
                <c:pt idx="1609">
                  <c:v>5.13</c:v>
                </c:pt>
                <c:pt idx="1610">
                  <c:v>5.0810000000000004</c:v>
                </c:pt>
                <c:pt idx="1611">
                  <c:v>5.0389999999999997</c:v>
                </c:pt>
                <c:pt idx="1612">
                  <c:v>4.9740000000000002</c:v>
                </c:pt>
                <c:pt idx="1613">
                  <c:v>4.9219999999999997</c:v>
                </c:pt>
                <c:pt idx="1614">
                  <c:v>4.9189999999999996</c:v>
                </c:pt>
                <c:pt idx="1615">
                  <c:v>4.8609999999999998</c:v>
                </c:pt>
                <c:pt idx="1616">
                  <c:v>4.8380000000000001</c:v>
                </c:pt>
                <c:pt idx="1617">
                  <c:v>4.8019999999999996</c:v>
                </c:pt>
                <c:pt idx="1618">
                  <c:v>4.7939999999999996</c:v>
                </c:pt>
                <c:pt idx="1619">
                  <c:v>4.7880000000000003</c:v>
                </c:pt>
                <c:pt idx="1620">
                  <c:v>4.8019999999999996</c:v>
                </c:pt>
                <c:pt idx="1621">
                  <c:v>4.79</c:v>
                </c:pt>
                <c:pt idx="1622">
                  <c:v>4.7690000000000001</c:v>
                </c:pt>
                <c:pt idx="1623">
                  <c:v>4.6870000000000003</c:v>
                </c:pt>
                <c:pt idx="1624">
                  <c:v>4.5609999999999999</c:v>
                </c:pt>
                <c:pt idx="1625">
                  <c:v>4.4349999999999996</c:v>
                </c:pt>
                <c:pt idx="1626">
                  <c:v>4.3079999999999998</c:v>
                </c:pt>
                <c:pt idx="1627">
                  <c:v>4.1829999999999998</c:v>
                </c:pt>
                <c:pt idx="1628">
                  <c:v>4.0469999999999997</c:v>
                </c:pt>
                <c:pt idx="1629">
                  <c:v>3.9740000000000002</c:v>
                </c:pt>
                <c:pt idx="1630">
                  <c:v>3.8519999999999999</c:v>
                </c:pt>
                <c:pt idx="1631">
                  <c:v>3.76</c:v>
                </c:pt>
                <c:pt idx="1632">
                  <c:v>3.6970000000000001</c:v>
                </c:pt>
                <c:pt idx="1633">
                  <c:v>3.6779999999999999</c:v>
                </c:pt>
                <c:pt idx="1634">
                  <c:v>3.609</c:v>
                </c:pt>
                <c:pt idx="1635">
                  <c:v>3.573</c:v>
                </c:pt>
                <c:pt idx="1636">
                  <c:v>3.5310000000000001</c:v>
                </c:pt>
                <c:pt idx="1637">
                  <c:v>3.5009999999999999</c:v>
                </c:pt>
                <c:pt idx="1638">
                  <c:v>3.4529999999999998</c:v>
                </c:pt>
                <c:pt idx="1639">
                  <c:v>3.3919999999999999</c:v>
                </c:pt>
                <c:pt idx="1640">
                  <c:v>3.35</c:v>
                </c:pt>
                <c:pt idx="1641">
                  <c:v>3.3439999999999999</c:v>
                </c:pt>
                <c:pt idx="1642">
                  <c:v>3.3159999999999998</c:v>
                </c:pt>
                <c:pt idx="1643">
                  <c:v>3.2839999999999998</c:v>
                </c:pt>
                <c:pt idx="1644">
                  <c:v>3.2490000000000001</c:v>
                </c:pt>
                <c:pt idx="1645">
                  <c:v>3.2429999999999999</c:v>
                </c:pt>
                <c:pt idx="1646">
                  <c:v>3.226</c:v>
                </c:pt>
                <c:pt idx="1647">
                  <c:v>3.2029999999999998</c:v>
                </c:pt>
                <c:pt idx="1648">
                  <c:v>3.2130000000000001</c:v>
                </c:pt>
                <c:pt idx="1649">
                  <c:v>3.2040000000000002</c:v>
                </c:pt>
                <c:pt idx="1650">
                  <c:v>3.1869999999999998</c:v>
                </c:pt>
                <c:pt idx="1651">
                  <c:v>3.2130000000000001</c:v>
                </c:pt>
                <c:pt idx="1652">
                  <c:v>3.246</c:v>
                </c:pt>
                <c:pt idx="1653">
                  <c:v>3.3069999999999999</c:v>
                </c:pt>
                <c:pt idx="1654">
                  <c:v>3.3109999999999999</c:v>
                </c:pt>
                <c:pt idx="1655">
                  <c:v>3.3260000000000001</c:v>
                </c:pt>
                <c:pt idx="1656">
                  <c:v>3.419</c:v>
                </c:pt>
                <c:pt idx="1657">
                  <c:v>3.5680000000000001</c:v>
                </c:pt>
                <c:pt idx="1658">
                  <c:v>3.6920000000000002</c:v>
                </c:pt>
                <c:pt idx="1659">
                  <c:v>3.847</c:v>
                </c:pt>
                <c:pt idx="1660">
                  <c:v>4.0529999999999999</c:v>
                </c:pt>
                <c:pt idx="1661">
                  <c:v>4.3380000000000001</c:v>
                </c:pt>
                <c:pt idx="1662">
                  <c:v>4.5090000000000003</c:v>
                </c:pt>
                <c:pt idx="1663">
                  <c:v>4.6970000000000001</c:v>
                </c:pt>
                <c:pt idx="1664">
                  <c:v>4.8239999999999998</c:v>
                </c:pt>
                <c:pt idx="1665">
                  <c:v>4.9809999999999999</c:v>
                </c:pt>
                <c:pt idx="1666">
                  <c:v>4.99</c:v>
                </c:pt>
                <c:pt idx="1667">
                  <c:v>5.0279999999999996</c:v>
                </c:pt>
                <c:pt idx="1668">
                  <c:v>5.0579999999999998</c:v>
                </c:pt>
                <c:pt idx="1669">
                  <c:v>5.1020000000000003</c:v>
                </c:pt>
                <c:pt idx="1670">
                  <c:v>5.1230000000000002</c:v>
                </c:pt>
                <c:pt idx="1671">
                  <c:v>5.1219999999999999</c:v>
                </c:pt>
                <c:pt idx="1672">
                  <c:v>5.13</c:v>
                </c:pt>
                <c:pt idx="1673">
                  <c:v>5.1109999999999998</c:v>
                </c:pt>
                <c:pt idx="1674">
                  <c:v>5.1360000000000001</c:v>
                </c:pt>
                <c:pt idx="1675">
                  <c:v>5.1619999999999999</c:v>
                </c:pt>
                <c:pt idx="1676">
                  <c:v>5.1859999999999999</c:v>
                </c:pt>
                <c:pt idx="1677">
                  <c:v>5.1959999999999997</c:v>
                </c:pt>
                <c:pt idx="1678">
                  <c:v>5.18</c:v>
                </c:pt>
                <c:pt idx="1679">
                  <c:v>5.1980000000000004</c:v>
                </c:pt>
                <c:pt idx="1680">
                  <c:v>5.181</c:v>
                </c:pt>
                <c:pt idx="1681">
                  <c:v>5.2169999999999996</c:v>
                </c:pt>
                <c:pt idx="1682">
                  <c:v>5.2370000000000001</c:v>
                </c:pt>
                <c:pt idx="1683">
                  <c:v>5.2190000000000003</c:v>
                </c:pt>
                <c:pt idx="1684">
                  <c:v>5.1989999999999998</c:v>
                </c:pt>
                <c:pt idx="1685">
                  <c:v>5.1470000000000002</c:v>
                </c:pt>
                <c:pt idx="1686">
                  <c:v>5.0720000000000001</c:v>
                </c:pt>
                <c:pt idx="1687">
                  <c:v>5.0519999999999996</c:v>
                </c:pt>
                <c:pt idx="1688">
                  <c:v>5.008</c:v>
                </c:pt>
                <c:pt idx="1689">
                  <c:v>5.0069999999999997</c:v>
                </c:pt>
                <c:pt idx="1690">
                  <c:v>4.9740000000000002</c:v>
                </c:pt>
                <c:pt idx="1691">
                  <c:v>4.96</c:v>
                </c:pt>
                <c:pt idx="1692">
                  <c:v>4.9619999999999997</c:v>
                </c:pt>
                <c:pt idx="1693">
                  <c:v>4.9820000000000002</c:v>
                </c:pt>
                <c:pt idx="1694">
                  <c:v>4.9649999999999999</c:v>
                </c:pt>
                <c:pt idx="1695">
                  <c:v>4.9619999999999997</c:v>
                </c:pt>
                <c:pt idx="1696">
                  <c:v>4.9470000000000001</c:v>
                </c:pt>
                <c:pt idx="1697">
                  <c:v>4.99</c:v>
                </c:pt>
                <c:pt idx="1698">
                  <c:v>4.992</c:v>
                </c:pt>
                <c:pt idx="1699">
                  <c:v>5.0019999999999998</c:v>
                </c:pt>
                <c:pt idx="1700">
                  <c:v>5.0110000000000001</c:v>
                </c:pt>
                <c:pt idx="1701">
                  <c:v>5.0819999999999999</c:v>
                </c:pt>
                <c:pt idx="1702">
                  <c:v>5.0839999999999996</c:v>
                </c:pt>
                <c:pt idx="1703">
                  <c:v>5.093</c:v>
                </c:pt>
                <c:pt idx="1704">
                  <c:v>5.05</c:v>
                </c:pt>
                <c:pt idx="1705">
                  <c:v>5.0030000000000001</c:v>
                </c:pt>
                <c:pt idx="1706">
                  <c:v>4.9690000000000003</c:v>
                </c:pt>
                <c:pt idx="1707">
                  <c:v>4.93</c:v>
                </c:pt>
                <c:pt idx="1708">
                  <c:v>4.867</c:v>
                </c:pt>
                <c:pt idx="1709">
                  <c:v>4.827</c:v>
                </c:pt>
                <c:pt idx="1710">
                  <c:v>4.774</c:v>
                </c:pt>
                <c:pt idx="1711">
                  <c:v>4.7460000000000004</c:v>
                </c:pt>
                <c:pt idx="1712">
                  <c:v>4.7240000000000002</c:v>
                </c:pt>
                <c:pt idx="1713">
                  <c:v>4.6639999999999997</c:v>
                </c:pt>
                <c:pt idx="1714">
                  <c:v>4.6280000000000001</c:v>
                </c:pt>
                <c:pt idx="1715">
                  <c:v>4.6159999999999997</c:v>
                </c:pt>
                <c:pt idx="1716">
                  <c:v>4.6029999999999998</c:v>
                </c:pt>
                <c:pt idx="1717">
                  <c:v>4.5970000000000004</c:v>
                </c:pt>
                <c:pt idx="1718">
                  <c:v>4.6210000000000004</c:v>
                </c:pt>
                <c:pt idx="1719">
                  <c:v>4.5990000000000002</c:v>
                </c:pt>
                <c:pt idx="1720">
                  <c:v>4.5289999999999999</c:v>
                </c:pt>
                <c:pt idx="1721">
                  <c:v>4.4290000000000003</c:v>
                </c:pt>
                <c:pt idx="1722">
                  <c:v>4.34</c:v>
                </c:pt>
                <c:pt idx="1723">
                  <c:v>4.2229999999999999</c:v>
                </c:pt>
                <c:pt idx="1724">
                  <c:v>4.13</c:v>
                </c:pt>
                <c:pt idx="1725">
                  <c:v>4.0449999999999999</c:v>
                </c:pt>
                <c:pt idx="1726">
                  <c:v>3.931</c:v>
                </c:pt>
                <c:pt idx="1727">
                  <c:v>3.8450000000000002</c:v>
                </c:pt>
                <c:pt idx="1728">
                  <c:v>3.7930000000000001</c:v>
                </c:pt>
                <c:pt idx="1729">
                  <c:v>3.7629999999999999</c:v>
                </c:pt>
                <c:pt idx="1730">
                  <c:v>3.706</c:v>
                </c:pt>
                <c:pt idx="1731">
                  <c:v>3.6339999999999999</c:v>
                </c:pt>
                <c:pt idx="1732">
                  <c:v>3.5750000000000002</c:v>
                </c:pt>
                <c:pt idx="1733">
                  <c:v>3.5379999999999998</c:v>
                </c:pt>
                <c:pt idx="1734">
                  <c:v>3.496</c:v>
                </c:pt>
                <c:pt idx="1735">
                  <c:v>3.464</c:v>
                </c:pt>
                <c:pt idx="1736">
                  <c:v>3.4220000000000002</c:v>
                </c:pt>
                <c:pt idx="1737">
                  <c:v>3.4249999999999998</c:v>
                </c:pt>
                <c:pt idx="1738">
                  <c:v>3.3839999999999999</c:v>
                </c:pt>
                <c:pt idx="1739">
                  <c:v>3.359</c:v>
                </c:pt>
                <c:pt idx="1740">
                  <c:v>3.331</c:v>
                </c:pt>
                <c:pt idx="1741">
                  <c:v>3.32</c:v>
                </c:pt>
                <c:pt idx="1742">
                  <c:v>3.31</c:v>
                </c:pt>
                <c:pt idx="1743">
                  <c:v>3.29</c:v>
                </c:pt>
                <c:pt idx="1744">
                  <c:v>3.29</c:v>
                </c:pt>
                <c:pt idx="1745">
                  <c:v>3.2879999999999998</c:v>
                </c:pt>
                <c:pt idx="1746">
                  <c:v>3.286</c:v>
                </c:pt>
                <c:pt idx="1747">
                  <c:v>3.27</c:v>
                </c:pt>
                <c:pt idx="1748">
                  <c:v>3.29</c:v>
                </c:pt>
                <c:pt idx="1749">
                  <c:v>3.3130000000000002</c:v>
                </c:pt>
                <c:pt idx="1750">
                  <c:v>3.2879999999999998</c:v>
                </c:pt>
                <c:pt idx="1751">
                  <c:v>3.2770000000000001</c:v>
                </c:pt>
                <c:pt idx="1752">
                  <c:v>3.327</c:v>
                </c:pt>
                <c:pt idx="1753">
                  <c:v>3.4169999999999998</c:v>
                </c:pt>
                <c:pt idx="1754">
                  <c:v>3.4580000000000002</c:v>
                </c:pt>
                <c:pt idx="1755">
                  <c:v>3.5259999999999998</c:v>
                </c:pt>
                <c:pt idx="1756">
                  <c:v>3.625</c:v>
                </c:pt>
                <c:pt idx="1757">
                  <c:v>3.7450000000000001</c:v>
                </c:pt>
                <c:pt idx="1758">
                  <c:v>3.8140000000000001</c:v>
                </c:pt>
                <c:pt idx="1759">
                  <c:v>3.91</c:v>
                </c:pt>
                <c:pt idx="1760">
                  <c:v>4.0289999999999999</c:v>
                </c:pt>
                <c:pt idx="1761">
                  <c:v>4.1619999999999999</c:v>
                </c:pt>
                <c:pt idx="1762">
                  <c:v>4.2590000000000003</c:v>
                </c:pt>
                <c:pt idx="1763">
                  <c:v>4.3419999999999996</c:v>
                </c:pt>
                <c:pt idx="1764">
                  <c:v>4.4219999999999997</c:v>
                </c:pt>
                <c:pt idx="1765">
                  <c:v>4.4989999999999997</c:v>
                </c:pt>
                <c:pt idx="1766">
                  <c:v>4.5190000000000001</c:v>
                </c:pt>
                <c:pt idx="1767">
                  <c:v>4.548</c:v>
                </c:pt>
                <c:pt idx="1768">
                  <c:v>4.5629999999999997</c:v>
                </c:pt>
                <c:pt idx="1769">
                  <c:v>4.5990000000000002</c:v>
                </c:pt>
                <c:pt idx="1770">
                  <c:v>4.5960000000000001</c:v>
                </c:pt>
                <c:pt idx="1771">
                  <c:v>4.5999999999999996</c:v>
                </c:pt>
                <c:pt idx="1772">
                  <c:v>4.577</c:v>
                </c:pt>
                <c:pt idx="1773">
                  <c:v>4.59</c:v>
                </c:pt>
                <c:pt idx="1774">
                  <c:v>4.5679999999999996</c:v>
                </c:pt>
                <c:pt idx="1775">
                  <c:v>4.5650000000000004</c:v>
                </c:pt>
                <c:pt idx="1776">
                  <c:v>4.5439999999999996</c:v>
                </c:pt>
                <c:pt idx="1777">
                  <c:v>4.5549999999999997</c:v>
                </c:pt>
                <c:pt idx="1778">
                  <c:v>4.5519999999999996</c:v>
                </c:pt>
                <c:pt idx="1779">
                  <c:v>4.5430000000000001</c:v>
                </c:pt>
                <c:pt idx="1780">
                  <c:v>4.532</c:v>
                </c:pt>
                <c:pt idx="1781">
                  <c:v>4.5030000000000001</c:v>
                </c:pt>
                <c:pt idx="1782">
                  <c:v>4.468</c:v>
                </c:pt>
                <c:pt idx="1783">
                  <c:v>4.4340000000000002</c:v>
                </c:pt>
                <c:pt idx="1784">
                  <c:v>4.4020000000000001</c:v>
                </c:pt>
                <c:pt idx="1785">
                  <c:v>4.3899999999999997</c:v>
                </c:pt>
                <c:pt idx="1786">
                  <c:v>4.3540000000000001</c:v>
                </c:pt>
                <c:pt idx="1787">
                  <c:v>4.3230000000000004</c:v>
                </c:pt>
                <c:pt idx="1788">
                  <c:v>4.306</c:v>
                </c:pt>
                <c:pt idx="1789">
                  <c:v>4.2839999999999998</c:v>
                </c:pt>
                <c:pt idx="1790">
                  <c:v>4.2759999999999998</c:v>
                </c:pt>
                <c:pt idx="1791">
                  <c:v>4.2720000000000002</c:v>
                </c:pt>
                <c:pt idx="1792">
                  <c:v>4.2839999999999998</c:v>
                </c:pt>
                <c:pt idx="1793">
                  <c:v>4.3040000000000003</c:v>
                </c:pt>
                <c:pt idx="1794">
                  <c:v>4.343</c:v>
                </c:pt>
                <c:pt idx="1795">
                  <c:v>4.3849999999999998</c:v>
                </c:pt>
                <c:pt idx="1796">
                  <c:v>4.4329999999999998</c:v>
                </c:pt>
                <c:pt idx="1797">
                  <c:v>4.5</c:v>
                </c:pt>
                <c:pt idx="1798">
                  <c:v>4.5510000000000002</c:v>
                </c:pt>
                <c:pt idx="1799">
                  <c:v>4.5720000000000001</c:v>
                </c:pt>
                <c:pt idx="1800">
                  <c:v>4.5810000000000004</c:v>
                </c:pt>
                <c:pt idx="1801">
                  <c:v>4.5549999999999997</c:v>
                </c:pt>
                <c:pt idx="1802">
                  <c:v>4.5510000000000002</c:v>
                </c:pt>
                <c:pt idx="1803">
                  <c:v>4.5190000000000001</c:v>
                </c:pt>
                <c:pt idx="1804">
                  <c:v>4.4660000000000002</c:v>
                </c:pt>
                <c:pt idx="1805">
                  <c:v>4.4279999999999999</c:v>
                </c:pt>
                <c:pt idx="1806">
                  <c:v>4.3959999999999999</c:v>
                </c:pt>
                <c:pt idx="1807">
                  <c:v>4.3639999999999999</c:v>
                </c:pt>
                <c:pt idx="1808">
                  <c:v>4.3079999999999998</c:v>
                </c:pt>
                <c:pt idx="1809">
                  <c:v>4.2809999999999997</c:v>
                </c:pt>
                <c:pt idx="1810">
                  <c:v>4.2249999999999996</c:v>
                </c:pt>
                <c:pt idx="1811">
                  <c:v>4.2409999999999997</c:v>
                </c:pt>
                <c:pt idx="1812">
                  <c:v>4.2160000000000002</c:v>
                </c:pt>
                <c:pt idx="1813">
                  <c:v>4.2169999999999996</c:v>
                </c:pt>
                <c:pt idx="1814">
                  <c:v>4.26</c:v>
                </c:pt>
                <c:pt idx="1815">
                  <c:v>4.2460000000000004</c:v>
                </c:pt>
                <c:pt idx="1816">
                  <c:v>4.1840000000000002</c:v>
                </c:pt>
                <c:pt idx="1817">
                  <c:v>4.109</c:v>
                </c:pt>
                <c:pt idx="1818">
                  <c:v>4.0190000000000001</c:v>
                </c:pt>
                <c:pt idx="1819">
                  <c:v>3.9289999999999998</c:v>
                </c:pt>
                <c:pt idx="1820">
                  <c:v>3.8380000000000001</c:v>
                </c:pt>
                <c:pt idx="1821">
                  <c:v>3.7650000000000001</c:v>
                </c:pt>
                <c:pt idx="1822">
                  <c:v>3.6819999999999999</c:v>
                </c:pt>
                <c:pt idx="1823">
                  <c:v>3.609</c:v>
                </c:pt>
                <c:pt idx="1824">
                  <c:v>3.552</c:v>
                </c:pt>
                <c:pt idx="1825">
                  <c:v>3.528</c:v>
                </c:pt>
                <c:pt idx="1826">
                  <c:v>3.4830000000000001</c:v>
                </c:pt>
                <c:pt idx="1827">
                  <c:v>3.4369999999999998</c:v>
                </c:pt>
                <c:pt idx="1828">
                  <c:v>3.3959999999999999</c:v>
                </c:pt>
                <c:pt idx="1829">
                  <c:v>3.3559999999999999</c:v>
                </c:pt>
                <c:pt idx="1830">
                  <c:v>3.3119999999999998</c:v>
                </c:pt>
                <c:pt idx="1831">
                  <c:v>3.2829999999999999</c:v>
                </c:pt>
                <c:pt idx="1832">
                  <c:v>3.2519999999999998</c:v>
                </c:pt>
                <c:pt idx="1833">
                  <c:v>3.2429999999999999</c:v>
                </c:pt>
                <c:pt idx="1834">
                  <c:v>3.2010000000000001</c:v>
                </c:pt>
                <c:pt idx="1835">
                  <c:v>3.1760000000000002</c:v>
                </c:pt>
                <c:pt idx="1836">
                  <c:v>3.1549999999999998</c:v>
                </c:pt>
                <c:pt idx="1837">
                  <c:v>3.13</c:v>
                </c:pt>
                <c:pt idx="1838">
                  <c:v>3.1190000000000002</c:v>
                </c:pt>
                <c:pt idx="1839">
                  <c:v>3.109</c:v>
                </c:pt>
                <c:pt idx="1840">
                  <c:v>3.1030000000000002</c:v>
                </c:pt>
                <c:pt idx="1841">
                  <c:v>3.1070000000000002</c:v>
                </c:pt>
                <c:pt idx="1842">
                  <c:v>3.1019999999999999</c:v>
                </c:pt>
                <c:pt idx="1843">
                  <c:v>3.109</c:v>
                </c:pt>
                <c:pt idx="1844">
                  <c:v>3.1240000000000001</c:v>
                </c:pt>
                <c:pt idx="1845">
                  <c:v>3.1259999999999999</c:v>
                </c:pt>
                <c:pt idx="1846">
                  <c:v>3.0880000000000001</c:v>
                </c:pt>
                <c:pt idx="1847">
                  <c:v>3.0550000000000002</c:v>
                </c:pt>
                <c:pt idx="1848">
                  <c:v>3.0750000000000002</c:v>
                </c:pt>
                <c:pt idx="1849">
                  <c:v>3.1219999999999999</c:v>
                </c:pt>
                <c:pt idx="1850">
                  <c:v>3.1469999999999998</c:v>
                </c:pt>
                <c:pt idx="1851">
                  <c:v>3.19</c:v>
                </c:pt>
                <c:pt idx="1852">
                  <c:v>3.2480000000000002</c:v>
                </c:pt>
                <c:pt idx="1853">
                  <c:v>3.3450000000000002</c:v>
                </c:pt>
                <c:pt idx="1854">
                  <c:v>3.403</c:v>
                </c:pt>
                <c:pt idx="1855">
                  <c:v>3.4780000000000002</c:v>
                </c:pt>
                <c:pt idx="1856">
                  <c:v>3.5680000000000001</c:v>
                </c:pt>
                <c:pt idx="1857">
                  <c:v>3.6840000000000002</c:v>
                </c:pt>
                <c:pt idx="1858">
                  <c:v>3.7509999999999999</c:v>
                </c:pt>
                <c:pt idx="1859">
                  <c:v>3.8450000000000002</c:v>
                </c:pt>
                <c:pt idx="1860">
                  <c:v>3.923</c:v>
                </c:pt>
                <c:pt idx="1861">
                  <c:v>4.0110000000000001</c:v>
                </c:pt>
                <c:pt idx="1862">
                  <c:v>4.056</c:v>
                </c:pt>
                <c:pt idx="1863">
                  <c:v>4.1139999999999999</c:v>
                </c:pt>
                <c:pt idx="1864">
                  <c:v>4.1769999999999996</c:v>
                </c:pt>
                <c:pt idx="1865">
                  <c:v>4.2130000000000001</c:v>
                </c:pt>
                <c:pt idx="1866">
                  <c:v>4.25</c:v>
                </c:pt>
                <c:pt idx="1867">
                  <c:v>4.2409999999999997</c:v>
                </c:pt>
                <c:pt idx="1868">
                  <c:v>4.2549999999999999</c:v>
                </c:pt>
                <c:pt idx="1869">
                  <c:v>4.2610000000000001</c:v>
                </c:pt>
                <c:pt idx="1870">
                  <c:v>4.2480000000000002</c:v>
                </c:pt>
                <c:pt idx="1871">
                  <c:v>4.2670000000000003</c:v>
                </c:pt>
                <c:pt idx="1872">
                  <c:v>4.2919999999999998</c:v>
                </c:pt>
                <c:pt idx="1873">
                  <c:v>4.3250000000000002</c:v>
                </c:pt>
                <c:pt idx="1874">
                  <c:v>4.3380000000000001</c:v>
                </c:pt>
                <c:pt idx="1875">
                  <c:v>4.3129999999999997</c:v>
                </c:pt>
                <c:pt idx="1876">
                  <c:v>4.3150000000000004</c:v>
                </c:pt>
                <c:pt idx="1877">
                  <c:v>4.2830000000000004</c:v>
                </c:pt>
                <c:pt idx="1878">
                  <c:v>4.258</c:v>
                </c:pt>
                <c:pt idx="1879">
                  <c:v>4.2329999999999997</c:v>
                </c:pt>
                <c:pt idx="1880">
                  <c:v>4.1870000000000003</c:v>
                </c:pt>
                <c:pt idx="1881">
                  <c:v>4.1680000000000001</c:v>
                </c:pt>
                <c:pt idx="1882">
                  <c:v>4.1269999999999998</c:v>
                </c:pt>
                <c:pt idx="1883">
                  <c:v>4.1180000000000003</c:v>
                </c:pt>
                <c:pt idx="1884">
                  <c:v>4.0970000000000004</c:v>
                </c:pt>
                <c:pt idx="1885">
                  <c:v>4.0679999999999996</c:v>
                </c:pt>
                <c:pt idx="1886">
                  <c:v>4.048</c:v>
                </c:pt>
                <c:pt idx="1887">
                  <c:v>4.0709999999999997</c:v>
                </c:pt>
                <c:pt idx="1888">
                  <c:v>4.1100000000000003</c:v>
                </c:pt>
                <c:pt idx="1889">
                  <c:v>4.1520000000000001</c:v>
                </c:pt>
                <c:pt idx="1890">
                  <c:v>4.1849999999999996</c:v>
                </c:pt>
                <c:pt idx="1891">
                  <c:v>4.2190000000000003</c:v>
                </c:pt>
                <c:pt idx="1892">
                  <c:v>4.2560000000000002</c:v>
                </c:pt>
                <c:pt idx="1893">
                  <c:v>4.3380000000000001</c:v>
                </c:pt>
                <c:pt idx="1894">
                  <c:v>4.383</c:v>
                </c:pt>
                <c:pt idx="1895">
                  <c:v>4.4329999999999998</c:v>
                </c:pt>
                <c:pt idx="1896">
                  <c:v>4.4359999999999999</c:v>
                </c:pt>
                <c:pt idx="1897">
                  <c:v>4.4450000000000003</c:v>
                </c:pt>
                <c:pt idx="1898">
                  <c:v>4.4550000000000001</c:v>
                </c:pt>
                <c:pt idx="1899">
                  <c:v>4.4279999999999999</c:v>
                </c:pt>
                <c:pt idx="1900">
                  <c:v>4.3970000000000002</c:v>
                </c:pt>
                <c:pt idx="1901">
                  <c:v>4.4029999999999996</c:v>
                </c:pt>
                <c:pt idx="1902">
                  <c:v>4.3899999999999997</c:v>
                </c:pt>
                <c:pt idx="1903">
                  <c:v>4.3650000000000002</c:v>
                </c:pt>
                <c:pt idx="1904">
                  <c:v>4.351</c:v>
                </c:pt>
                <c:pt idx="1905">
                  <c:v>4.3360000000000003</c:v>
                </c:pt>
                <c:pt idx="1906">
                  <c:v>4.3120000000000003</c:v>
                </c:pt>
                <c:pt idx="1907">
                  <c:v>4.28</c:v>
                </c:pt>
                <c:pt idx="1908">
                  <c:v>4.2709999999999999</c:v>
                </c:pt>
                <c:pt idx="1909">
                  <c:v>4.28</c:v>
                </c:pt>
                <c:pt idx="1910">
                  <c:v>4.2939999999999996</c:v>
                </c:pt>
                <c:pt idx="1911">
                  <c:v>4.2240000000000002</c:v>
                </c:pt>
                <c:pt idx="1912">
                  <c:v>4.1429999999999998</c:v>
                </c:pt>
                <c:pt idx="1913">
                  <c:v>4.0350000000000001</c:v>
                </c:pt>
                <c:pt idx="1914">
                  <c:v>3.9460000000000002</c:v>
                </c:pt>
                <c:pt idx="1915">
                  <c:v>3.8250000000000002</c:v>
                </c:pt>
                <c:pt idx="1916">
                  <c:v>3.726</c:v>
                </c:pt>
                <c:pt idx="1917">
                  <c:v>3.62</c:v>
                </c:pt>
                <c:pt idx="1918">
                  <c:v>3.5419999999999998</c:v>
                </c:pt>
                <c:pt idx="1919">
                  <c:v>3.4740000000000002</c:v>
                </c:pt>
                <c:pt idx="1920">
                  <c:v>3.4220000000000002</c:v>
                </c:pt>
                <c:pt idx="1921">
                  <c:v>3.423</c:v>
                </c:pt>
                <c:pt idx="1922">
                  <c:v>3.36</c:v>
                </c:pt>
                <c:pt idx="1923">
                  <c:v>3.278</c:v>
                </c:pt>
                <c:pt idx="1924">
                  <c:v>3.25</c:v>
                </c:pt>
                <c:pt idx="1925">
                  <c:v>3.1949999999999998</c:v>
                </c:pt>
                <c:pt idx="1926">
                  <c:v>3.1779999999999999</c:v>
                </c:pt>
                <c:pt idx="1927">
                  <c:v>3.1320000000000001</c:v>
                </c:pt>
                <c:pt idx="1928">
                  <c:v>3.1150000000000002</c:v>
                </c:pt>
                <c:pt idx="1929">
                  <c:v>3.1280000000000001</c:v>
                </c:pt>
                <c:pt idx="1930">
                  <c:v>3.0920000000000001</c:v>
                </c:pt>
                <c:pt idx="1931">
                  <c:v>3.0590000000000002</c:v>
                </c:pt>
                <c:pt idx="1932">
                  <c:v>3.0379999999999998</c:v>
                </c:pt>
                <c:pt idx="1933">
                  <c:v>3.0350000000000001</c:v>
                </c:pt>
                <c:pt idx="1934">
                  <c:v>3.0470000000000002</c:v>
                </c:pt>
                <c:pt idx="1935">
                  <c:v>3.02</c:v>
                </c:pt>
                <c:pt idx="1936">
                  <c:v>3.012</c:v>
                </c:pt>
                <c:pt idx="1937">
                  <c:v>3.0510000000000002</c:v>
                </c:pt>
                <c:pt idx="1938">
                  <c:v>3.0310000000000001</c:v>
                </c:pt>
                <c:pt idx="1939">
                  <c:v>3.0659999999999998</c:v>
                </c:pt>
                <c:pt idx="1940">
                  <c:v>3.101</c:v>
                </c:pt>
                <c:pt idx="1941">
                  <c:v>3.1669999999999998</c:v>
                </c:pt>
                <c:pt idx="1942">
                  <c:v>3.177</c:v>
                </c:pt>
                <c:pt idx="1943">
                  <c:v>3.2109999999999999</c:v>
                </c:pt>
                <c:pt idx="1944">
                  <c:v>3.3130000000000002</c:v>
                </c:pt>
                <c:pt idx="1945">
                  <c:v>3.4950000000000001</c:v>
                </c:pt>
                <c:pt idx="1946">
                  <c:v>3.601</c:v>
                </c:pt>
                <c:pt idx="1947">
                  <c:v>3.7589999999999999</c:v>
                </c:pt>
                <c:pt idx="1948">
                  <c:v>3.9529999999999998</c:v>
                </c:pt>
                <c:pt idx="1949">
                  <c:v>4.2270000000000003</c:v>
                </c:pt>
                <c:pt idx="1950">
                  <c:v>4.4320000000000004</c:v>
                </c:pt>
                <c:pt idx="1951">
                  <c:v>4.593</c:v>
                </c:pt>
                <c:pt idx="1952">
                  <c:v>4.7220000000000004</c:v>
                </c:pt>
                <c:pt idx="1953">
                  <c:v>4.8319999999999999</c:v>
                </c:pt>
                <c:pt idx="1954">
                  <c:v>4.8520000000000003</c:v>
                </c:pt>
                <c:pt idx="1955">
                  <c:v>4.8739999999999997</c:v>
                </c:pt>
                <c:pt idx="1956">
                  <c:v>4.9130000000000003</c:v>
                </c:pt>
                <c:pt idx="1957">
                  <c:v>4.9459999999999997</c:v>
                </c:pt>
                <c:pt idx="1958">
                  <c:v>4.9850000000000003</c:v>
                </c:pt>
                <c:pt idx="1959">
                  <c:v>4.9939999999999998</c:v>
                </c:pt>
                <c:pt idx="1960">
                  <c:v>5</c:v>
                </c:pt>
                <c:pt idx="1961">
                  <c:v>4.99</c:v>
                </c:pt>
                <c:pt idx="1962">
                  <c:v>5.0199999999999996</c:v>
                </c:pt>
                <c:pt idx="1963">
                  <c:v>5.0330000000000004</c:v>
                </c:pt>
                <c:pt idx="1964">
                  <c:v>5.077</c:v>
                </c:pt>
                <c:pt idx="1965">
                  <c:v>5.0839999999999996</c:v>
                </c:pt>
                <c:pt idx="1966">
                  <c:v>5.0979999999999999</c:v>
                </c:pt>
                <c:pt idx="1967">
                  <c:v>5.0819999999999999</c:v>
                </c:pt>
                <c:pt idx="1968">
                  <c:v>5.1029999999999998</c:v>
                </c:pt>
                <c:pt idx="1969">
                  <c:v>5.14</c:v>
                </c:pt>
                <c:pt idx="1970">
                  <c:v>5.15</c:v>
                </c:pt>
                <c:pt idx="1971">
                  <c:v>5.1769999999999996</c:v>
                </c:pt>
                <c:pt idx="1972">
                  <c:v>5.1639999999999997</c:v>
                </c:pt>
                <c:pt idx="1973">
                  <c:v>5.1340000000000003</c:v>
                </c:pt>
                <c:pt idx="1974">
                  <c:v>5.0750000000000002</c:v>
                </c:pt>
                <c:pt idx="1975">
                  <c:v>5.0949999999999998</c:v>
                </c:pt>
                <c:pt idx="1976">
                  <c:v>5.0540000000000003</c:v>
                </c:pt>
                <c:pt idx="1977">
                  <c:v>5.0759999999999996</c:v>
                </c:pt>
                <c:pt idx="1978">
                  <c:v>5.0549999999999997</c:v>
                </c:pt>
                <c:pt idx="1979">
                  <c:v>5.0350000000000001</c:v>
                </c:pt>
                <c:pt idx="1980">
                  <c:v>5.0209999999999999</c:v>
                </c:pt>
                <c:pt idx="1981">
                  <c:v>5.0460000000000003</c:v>
                </c:pt>
                <c:pt idx="1982">
                  <c:v>5.0419999999999998</c:v>
                </c:pt>
                <c:pt idx="1983">
                  <c:v>5.0659999999999998</c:v>
                </c:pt>
                <c:pt idx="1984">
                  <c:v>5.0910000000000002</c:v>
                </c:pt>
                <c:pt idx="1985">
                  <c:v>5.1440000000000001</c:v>
                </c:pt>
                <c:pt idx="1986">
                  <c:v>5.2220000000000004</c:v>
                </c:pt>
                <c:pt idx="1987">
                  <c:v>5.2679999999999998</c:v>
                </c:pt>
                <c:pt idx="1988">
                  <c:v>5.2880000000000003</c:v>
                </c:pt>
                <c:pt idx="1989">
                  <c:v>5.3579999999999997</c:v>
                </c:pt>
                <c:pt idx="1990">
                  <c:v>5.3460000000000001</c:v>
                </c:pt>
                <c:pt idx="1991">
                  <c:v>5.32</c:v>
                </c:pt>
                <c:pt idx="1992">
                  <c:v>5.3</c:v>
                </c:pt>
                <c:pt idx="1993">
                  <c:v>5.2220000000000004</c:v>
                </c:pt>
                <c:pt idx="1994">
                  <c:v>5.1539999999999999</c:v>
                </c:pt>
                <c:pt idx="1995">
                  <c:v>5.0960000000000001</c:v>
                </c:pt>
                <c:pt idx="1996">
                  <c:v>5.0090000000000003</c:v>
                </c:pt>
                <c:pt idx="1997">
                  <c:v>4.9409999999999998</c:v>
                </c:pt>
                <c:pt idx="1998">
                  <c:v>4.8959999999999999</c:v>
                </c:pt>
                <c:pt idx="1999">
                  <c:v>4.8159999999999998</c:v>
                </c:pt>
                <c:pt idx="2000">
                  <c:v>4.7560000000000002</c:v>
                </c:pt>
                <c:pt idx="2001">
                  <c:v>4.7190000000000003</c:v>
                </c:pt>
                <c:pt idx="2002">
                  <c:v>4.6669999999999998</c:v>
                </c:pt>
                <c:pt idx="2003">
                  <c:v>4.6479999999999997</c:v>
                </c:pt>
                <c:pt idx="2004">
                  <c:v>4.63</c:v>
                </c:pt>
                <c:pt idx="2005">
                  <c:v>4.6159999999999997</c:v>
                </c:pt>
                <c:pt idx="2006">
                  <c:v>4.6130000000000004</c:v>
                </c:pt>
                <c:pt idx="2007">
                  <c:v>4.593</c:v>
                </c:pt>
                <c:pt idx="2008">
                  <c:v>4.4850000000000003</c:v>
                </c:pt>
                <c:pt idx="2009">
                  <c:v>4.3460000000000001</c:v>
                </c:pt>
                <c:pt idx="2010">
                  <c:v>4.2439999999999998</c:v>
                </c:pt>
                <c:pt idx="2011">
                  <c:v>4.1159999999999997</c:v>
                </c:pt>
                <c:pt idx="2012">
                  <c:v>3.968</c:v>
                </c:pt>
                <c:pt idx="2013">
                  <c:v>3.8570000000000002</c:v>
                </c:pt>
                <c:pt idx="2014">
                  <c:v>3.7509999999999999</c:v>
                </c:pt>
                <c:pt idx="2015">
                  <c:v>3.6640000000000001</c:v>
                </c:pt>
                <c:pt idx="2016">
                  <c:v>3.5870000000000002</c:v>
                </c:pt>
                <c:pt idx="2017">
                  <c:v>3.5539999999999998</c:v>
                </c:pt>
                <c:pt idx="2018">
                  <c:v>3.5030000000000001</c:v>
                </c:pt>
                <c:pt idx="2019">
                  <c:v>3.444</c:v>
                </c:pt>
                <c:pt idx="2020">
                  <c:v>3.3969999999999998</c:v>
                </c:pt>
                <c:pt idx="2021">
                  <c:v>3.4009999999999998</c:v>
                </c:pt>
                <c:pt idx="2022">
                  <c:v>3.3559999999999999</c:v>
                </c:pt>
                <c:pt idx="2023">
                  <c:v>3.3039999999999998</c:v>
                </c:pt>
                <c:pt idx="2024">
                  <c:v>3.2909999999999999</c:v>
                </c:pt>
                <c:pt idx="2025">
                  <c:v>3.3</c:v>
                </c:pt>
                <c:pt idx="2026">
                  <c:v>3.27</c:v>
                </c:pt>
                <c:pt idx="2027">
                  <c:v>3.2330000000000001</c:v>
                </c:pt>
                <c:pt idx="2028">
                  <c:v>3.2349999999999999</c:v>
                </c:pt>
                <c:pt idx="2029">
                  <c:v>3.2160000000000002</c:v>
                </c:pt>
                <c:pt idx="2030">
                  <c:v>3.1989999999999998</c:v>
                </c:pt>
                <c:pt idx="2031">
                  <c:v>3.1960000000000002</c:v>
                </c:pt>
                <c:pt idx="2032">
                  <c:v>3.1989999999999998</c:v>
                </c:pt>
                <c:pt idx="2033">
                  <c:v>3.222</c:v>
                </c:pt>
                <c:pt idx="2034">
                  <c:v>3.2050000000000001</c:v>
                </c:pt>
                <c:pt idx="2035">
                  <c:v>3.2320000000000002</c:v>
                </c:pt>
                <c:pt idx="2036">
                  <c:v>3.2709999999999999</c:v>
                </c:pt>
                <c:pt idx="2037">
                  <c:v>3.3130000000000002</c:v>
                </c:pt>
                <c:pt idx="2038">
                  <c:v>3.3079999999999998</c:v>
                </c:pt>
                <c:pt idx="2039">
                  <c:v>3.3540000000000001</c:v>
                </c:pt>
                <c:pt idx="2040">
                  <c:v>3.4350000000000001</c:v>
                </c:pt>
                <c:pt idx="2041">
                  <c:v>3.629</c:v>
                </c:pt>
                <c:pt idx="2042">
                  <c:v>3.7290000000000001</c:v>
                </c:pt>
                <c:pt idx="2043">
                  <c:v>3.887</c:v>
                </c:pt>
                <c:pt idx="2044">
                  <c:v>4.0860000000000003</c:v>
                </c:pt>
                <c:pt idx="2045">
                  <c:v>4.3550000000000004</c:v>
                </c:pt>
                <c:pt idx="2046">
                  <c:v>4.492</c:v>
                </c:pt>
                <c:pt idx="2047">
                  <c:v>4.657</c:v>
                </c:pt>
                <c:pt idx="2048">
                  <c:v>4.7560000000000002</c:v>
                </c:pt>
                <c:pt idx="2049">
                  <c:v>4.875</c:v>
                </c:pt>
                <c:pt idx="2050">
                  <c:v>4.883</c:v>
                </c:pt>
                <c:pt idx="2051">
                  <c:v>4.907</c:v>
                </c:pt>
                <c:pt idx="2052">
                  <c:v>4.9240000000000004</c:v>
                </c:pt>
                <c:pt idx="2053">
                  <c:v>4.96</c:v>
                </c:pt>
                <c:pt idx="2054">
                  <c:v>4.9370000000000003</c:v>
                </c:pt>
                <c:pt idx="2055">
                  <c:v>4.9260000000000002</c:v>
                </c:pt>
                <c:pt idx="2056">
                  <c:v>4.9160000000000004</c:v>
                </c:pt>
                <c:pt idx="2057">
                  <c:v>4.8620000000000001</c:v>
                </c:pt>
                <c:pt idx="2058">
                  <c:v>4.891</c:v>
                </c:pt>
                <c:pt idx="2059">
                  <c:v>4.9039999999999999</c:v>
                </c:pt>
                <c:pt idx="2060">
                  <c:v>4.8659999999999997</c:v>
                </c:pt>
                <c:pt idx="2061">
                  <c:v>4.8620000000000001</c:v>
                </c:pt>
                <c:pt idx="2062">
                  <c:v>4.8179999999999996</c:v>
                </c:pt>
                <c:pt idx="2063">
                  <c:v>4.8109999999999999</c:v>
                </c:pt>
                <c:pt idx="2064">
                  <c:v>4.7930000000000001</c:v>
                </c:pt>
                <c:pt idx="2065">
                  <c:v>4.8289999999999997</c:v>
                </c:pt>
                <c:pt idx="2066">
                  <c:v>4.8460000000000001</c:v>
                </c:pt>
                <c:pt idx="2067">
                  <c:v>4.8639999999999999</c:v>
                </c:pt>
                <c:pt idx="2068">
                  <c:v>4.859</c:v>
                </c:pt>
                <c:pt idx="2069">
                  <c:v>4.8259999999999996</c:v>
                </c:pt>
                <c:pt idx="2070">
                  <c:v>4.7439999999999998</c:v>
                </c:pt>
                <c:pt idx="2071">
                  <c:v>4.718</c:v>
                </c:pt>
                <c:pt idx="2072">
                  <c:v>4.74</c:v>
                </c:pt>
                <c:pt idx="2073">
                  <c:v>4.7350000000000003</c:v>
                </c:pt>
                <c:pt idx="2074">
                  <c:v>4.6980000000000004</c:v>
                </c:pt>
                <c:pt idx="2075">
                  <c:v>4.6760000000000002</c:v>
                </c:pt>
                <c:pt idx="2076">
                  <c:v>4.7169999999999996</c:v>
                </c:pt>
                <c:pt idx="2077">
                  <c:v>4.673</c:v>
                </c:pt>
                <c:pt idx="2078">
                  <c:v>4.6980000000000004</c:v>
                </c:pt>
                <c:pt idx="2079">
                  <c:v>4.7759999999999998</c:v>
                </c:pt>
                <c:pt idx="2080">
                  <c:v>4.8250000000000002</c:v>
                </c:pt>
                <c:pt idx="2081">
                  <c:v>4.8639999999999999</c:v>
                </c:pt>
                <c:pt idx="2082">
                  <c:v>4.9089999999999998</c:v>
                </c:pt>
                <c:pt idx="2083">
                  <c:v>4.9909999999999997</c:v>
                </c:pt>
                <c:pt idx="2084">
                  <c:v>5.0650000000000004</c:v>
                </c:pt>
                <c:pt idx="2085">
                  <c:v>5.1319999999999997</c:v>
                </c:pt>
                <c:pt idx="2086">
                  <c:v>5.1740000000000004</c:v>
                </c:pt>
                <c:pt idx="2087">
                  <c:v>5.1609999999999996</c:v>
                </c:pt>
                <c:pt idx="2088">
                  <c:v>5.1070000000000002</c:v>
                </c:pt>
                <c:pt idx="2089">
                  <c:v>5.05</c:v>
                </c:pt>
                <c:pt idx="2090">
                  <c:v>5.0069999999999997</c:v>
                </c:pt>
                <c:pt idx="2091">
                  <c:v>4.9569999999999999</c:v>
                </c:pt>
                <c:pt idx="2092">
                  <c:v>4.8869999999999996</c:v>
                </c:pt>
                <c:pt idx="2093">
                  <c:v>4.8860000000000001</c:v>
                </c:pt>
                <c:pt idx="2094">
                  <c:v>4.8360000000000003</c:v>
                </c:pt>
                <c:pt idx="2095">
                  <c:v>4.7880000000000003</c:v>
                </c:pt>
                <c:pt idx="2096">
                  <c:v>4.7240000000000002</c:v>
                </c:pt>
                <c:pt idx="2097">
                  <c:v>4.6619999999999999</c:v>
                </c:pt>
                <c:pt idx="2098">
                  <c:v>4.6509999999999998</c:v>
                </c:pt>
                <c:pt idx="2099">
                  <c:v>4.6269999999999998</c:v>
                </c:pt>
                <c:pt idx="2100">
                  <c:v>4.66</c:v>
                </c:pt>
                <c:pt idx="2101">
                  <c:v>4.6120000000000001</c:v>
                </c:pt>
                <c:pt idx="2102">
                  <c:v>4.593</c:v>
                </c:pt>
                <c:pt idx="2103">
                  <c:v>4.5549999999999997</c:v>
                </c:pt>
                <c:pt idx="2104">
                  <c:v>4.5060000000000002</c:v>
                </c:pt>
                <c:pt idx="2105">
                  <c:v>4.4039999999999999</c:v>
                </c:pt>
                <c:pt idx="2106">
                  <c:v>4.2750000000000004</c:v>
                </c:pt>
                <c:pt idx="2107">
                  <c:v>4.1589999999999998</c:v>
                </c:pt>
                <c:pt idx="2108">
                  <c:v>3.9860000000000002</c:v>
                </c:pt>
                <c:pt idx="2109">
                  <c:v>3.8969999999999998</c:v>
                </c:pt>
                <c:pt idx="2110">
                  <c:v>3.7869999999999999</c:v>
                </c:pt>
                <c:pt idx="2111">
                  <c:v>3.7050000000000001</c:v>
                </c:pt>
                <c:pt idx="2112">
                  <c:v>3.653</c:v>
                </c:pt>
                <c:pt idx="2113">
                  <c:v>3.6230000000000002</c:v>
                </c:pt>
                <c:pt idx="2114">
                  <c:v>3.5640000000000001</c:v>
                </c:pt>
                <c:pt idx="2115">
                  <c:v>3.4710000000000001</c:v>
                </c:pt>
                <c:pt idx="2116">
                  <c:v>3.42</c:v>
                </c:pt>
                <c:pt idx="2117">
                  <c:v>3.39</c:v>
                </c:pt>
                <c:pt idx="2118">
                  <c:v>3.3580000000000001</c:v>
                </c:pt>
                <c:pt idx="2119">
                  <c:v>3.3279999999999998</c:v>
                </c:pt>
                <c:pt idx="2120">
                  <c:v>3.2810000000000001</c:v>
                </c:pt>
                <c:pt idx="2121">
                  <c:v>3.3159999999999998</c:v>
                </c:pt>
                <c:pt idx="2122">
                  <c:v>3.2469999999999999</c:v>
                </c:pt>
                <c:pt idx="2123">
                  <c:v>3.23</c:v>
                </c:pt>
                <c:pt idx="2124">
                  <c:v>3.22</c:v>
                </c:pt>
                <c:pt idx="2125">
                  <c:v>3.2120000000000002</c:v>
                </c:pt>
                <c:pt idx="2126">
                  <c:v>3.194</c:v>
                </c:pt>
                <c:pt idx="2127">
                  <c:v>3.194</c:v>
                </c:pt>
                <c:pt idx="2128">
                  <c:v>3.2109999999999999</c:v>
                </c:pt>
                <c:pt idx="2129">
                  <c:v>3.2320000000000002</c:v>
                </c:pt>
                <c:pt idx="2130">
                  <c:v>3.2429999999999999</c:v>
                </c:pt>
                <c:pt idx="2131">
                  <c:v>3.26</c:v>
                </c:pt>
                <c:pt idx="2132">
                  <c:v>3.2890000000000001</c:v>
                </c:pt>
                <c:pt idx="2133">
                  <c:v>3.31</c:v>
                </c:pt>
                <c:pt idx="2134">
                  <c:v>3.3109999999999999</c:v>
                </c:pt>
                <c:pt idx="2135">
                  <c:v>3.347</c:v>
                </c:pt>
                <c:pt idx="2136">
                  <c:v>3.452</c:v>
                </c:pt>
                <c:pt idx="2137">
                  <c:v>3.6269999999999998</c:v>
                </c:pt>
                <c:pt idx="2138">
                  <c:v>3.742</c:v>
                </c:pt>
                <c:pt idx="2139">
                  <c:v>3.92</c:v>
                </c:pt>
                <c:pt idx="2140">
                  <c:v>4.1520000000000001</c:v>
                </c:pt>
                <c:pt idx="2141">
                  <c:v>4.4329999999999998</c:v>
                </c:pt>
                <c:pt idx="2142">
                  <c:v>4.6029999999999998</c:v>
                </c:pt>
                <c:pt idx="2143">
                  <c:v>4.7450000000000001</c:v>
                </c:pt>
                <c:pt idx="2144">
                  <c:v>4.8319999999999999</c:v>
                </c:pt>
                <c:pt idx="2145">
                  <c:v>4.95</c:v>
                </c:pt>
                <c:pt idx="2146">
                  <c:v>4.9720000000000004</c:v>
                </c:pt>
                <c:pt idx="2147">
                  <c:v>4.9829999999999997</c:v>
                </c:pt>
                <c:pt idx="2148">
                  <c:v>5.008</c:v>
                </c:pt>
                <c:pt idx="2149">
                  <c:v>5.0289999999999999</c:v>
                </c:pt>
                <c:pt idx="2150">
                  <c:v>5.0389999999999997</c:v>
                </c:pt>
                <c:pt idx="2151">
                  <c:v>4.9829999999999997</c:v>
                </c:pt>
                <c:pt idx="2152">
                  <c:v>4.9729999999999999</c:v>
                </c:pt>
                <c:pt idx="2153">
                  <c:v>4.9240000000000004</c:v>
                </c:pt>
                <c:pt idx="2154">
                  <c:v>4.9400000000000004</c:v>
                </c:pt>
                <c:pt idx="2155">
                  <c:v>4.9550000000000001</c:v>
                </c:pt>
                <c:pt idx="2156">
                  <c:v>4.9580000000000002</c:v>
                </c:pt>
                <c:pt idx="2157">
                  <c:v>4.9279999999999999</c:v>
                </c:pt>
                <c:pt idx="2158">
                  <c:v>4.8849999999999998</c:v>
                </c:pt>
                <c:pt idx="2159">
                  <c:v>4.8940000000000001</c:v>
                </c:pt>
                <c:pt idx="2160">
                  <c:v>4.8869999999999996</c:v>
                </c:pt>
                <c:pt idx="2161">
                  <c:v>4.9249999999999998</c:v>
                </c:pt>
                <c:pt idx="2162">
                  <c:v>4.9180000000000001</c:v>
                </c:pt>
                <c:pt idx="2163">
                  <c:v>4.9189999999999996</c:v>
                </c:pt>
                <c:pt idx="2164">
                  <c:v>4.9059999999999997</c:v>
                </c:pt>
                <c:pt idx="2165">
                  <c:v>4.8639999999999999</c:v>
                </c:pt>
                <c:pt idx="2166">
                  <c:v>4.8259999999999996</c:v>
                </c:pt>
                <c:pt idx="2167">
                  <c:v>4.8099999999999996</c:v>
                </c:pt>
                <c:pt idx="2168">
                  <c:v>4.7869999999999999</c:v>
                </c:pt>
                <c:pt idx="2169">
                  <c:v>4.8550000000000004</c:v>
                </c:pt>
                <c:pt idx="2170">
                  <c:v>4.8090000000000002</c:v>
                </c:pt>
                <c:pt idx="2171">
                  <c:v>4.8019999999999996</c:v>
                </c:pt>
                <c:pt idx="2172">
                  <c:v>4.8040000000000003</c:v>
                </c:pt>
                <c:pt idx="2173">
                  <c:v>4.8479999999999999</c:v>
                </c:pt>
                <c:pt idx="2174">
                  <c:v>4.8460000000000001</c:v>
                </c:pt>
                <c:pt idx="2175">
                  <c:v>4.8869999999999996</c:v>
                </c:pt>
                <c:pt idx="2176">
                  <c:v>4.9039999999999999</c:v>
                </c:pt>
                <c:pt idx="2177">
                  <c:v>4.9089999999999998</c:v>
                </c:pt>
                <c:pt idx="2178">
                  <c:v>5.0060000000000002</c:v>
                </c:pt>
                <c:pt idx="2179">
                  <c:v>5.0679999999999996</c:v>
                </c:pt>
                <c:pt idx="2180">
                  <c:v>5.0359999999999996</c:v>
                </c:pt>
                <c:pt idx="2181">
                  <c:v>5.1120000000000001</c:v>
                </c:pt>
                <c:pt idx="2182">
                  <c:v>5.1710000000000003</c:v>
                </c:pt>
                <c:pt idx="2183">
                  <c:v>5.1559999999999997</c:v>
                </c:pt>
                <c:pt idx="2184">
                  <c:v>5.1479999999999997</c:v>
                </c:pt>
                <c:pt idx="2185">
                  <c:v>5.0629999999999997</c:v>
                </c:pt>
                <c:pt idx="2186">
                  <c:v>4.9930000000000003</c:v>
                </c:pt>
                <c:pt idx="2187">
                  <c:v>4.9269999999999996</c:v>
                </c:pt>
                <c:pt idx="2188">
                  <c:v>4.88</c:v>
                </c:pt>
                <c:pt idx="2189">
                  <c:v>4.84</c:v>
                </c:pt>
                <c:pt idx="2190">
                  <c:v>4.79</c:v>
                </c:pt>
                <c:pt idx="2191">
                  <c:v>4.7389999999999999</c:v>
                </c:pt>
                <c:pt idx="2192">
                  <c:v>4.718</c:v>
                </c:pt>
                <c:pt idx="2193">
                  <c:v>4.6820000000000004</c:v>
                </c:pt>
                <c:pt idx="2194">
                  <c:v>4.6669999999999998</c:v>
                </c:pt>
                <c:pt idx="2195">
                  <c:v>4.6500000000000004</c:v>
                </c:pt>
                <c:pt idx="2196">
                  <c:v>4.6369999999999996</c:v>
                </c:pt>
                <c:pt idx="2197">
                  <c:v>4.5960000000000001</c:v>
                </c:pt>
                <c:pt idx="2198">
                  <c:v>4.6139999999999999</c:v>
                </c:pt>
                <c:pt idx="2199">
                  <c:v>4.625</c:v>
                </c:pt>
                <c:pt idx="2200">
                  <c:v>4.5469999999999997</c:v>
                </c:pt>
                <c:pt idx="2201">
                  <c:v>4.4359999999999999</c:v>
                </c:pt>
                <c:pt idx="2202">
                  <c:v>4.3289999999999997</c:v>
                </c:pt>
                <c:pt idx="2203">
                  <c:v>4.21</c:v>
                </c:pt>
                <c:pt idx="2204">
                  <c:v>4.0739999999999998</c:v>
                </c:pt>
                <c:pt idx="2205">
                  <c:v>3.952</c:v>
                </c:pt>
                <c:pt idx="2206">
                  <c:v>3.8460000000000001</c:v>
                </c:pt>
                <c:pt idx="2207">
                  <c:v>3.7519999999999998</c:v>
                </c:pt>
                <c:pt idx="2208">
                  <c:v>3.6709999999999998</c:v>
                </c:pt>
                <c:pt idx="2209">
                  <c:v>3.6539999999999999</c:v>
                </c:pt>
                <c:pt idx="2210">
                  <c:v>3.589</c:v>
                </c:pt>
                <c:pt idx="2211">
                  <c:v>3.5270000000000001</c:v>
                </c:pt>
                <c:pt idx="2212">
                  <c:v>3.4689999999999999</c:v>
                </c:pt>
                <c:pt idx="2213">
                  <c:v>3.4510000000000001</c:v>
                </c:pt>
                <c:pt idx="2214">
                  <c:v>3.403</c:v>
                </c:pt>
                <c:pt idx="2215">
                  <c:v>3.3740000000000001</c:v>
                </c:pt>
                <c:pt idx="2216">
                  <c:v>3.3460000000000001</c:v>
                </c:pt>
                <c:pt idx="2217">
                  <c:v>3.3439999999999999</c:v>
                </c:pt>
                <c:pt idx="2218">
                  <c:v>3.3159999999999998</c:v>
                </c:pt>
                <c:pt idx="2219">
                  <c:v>3.2970000000000002</c:v>
                </c:pt>
                <c:pt idx="2220">
                  <c:v>3.262</c:v>
                </c:pt>
                <c:pt idx="2221">
                  <c:v>3.262</c:v>
                </c:pt>
                <c:pt idx="2222">
                  <c:v>3.25</c:v>
                </c:pt>
                <c:pt idx="2223">
                  <c:v>3.2469999999999999</c:v>
                </c:pt>
                <c:pt idx="2224">
                  <c:v>3.2429999999999999</c:v>
                </c:pt>
                <c:pt idx="2225">
                  <c:v>3.2679999999999998</c:v>
                </c:pt>
                <c:pt idx="2226">
                  <c:v>3.262</c:v>
                </c:pt>
                <c:pt idx="2227">
                  <c:v>3.2789999999999999</c:v>
                </c:pt>
                <c:pt idx="2228">
                  <c:v>3.306</c:v>
                </c:pt>
                <c:pt idx="2229">
                  <c:v>3.3380000000000001</c:v>
                </c:pt>
                <c:pt idx="2230">
                  <c:v>3.32</c:v>
                </c:pt>
                <c:pt idx="2231">
                  <c:v>3.3540000000000001</c:v>
                </c:pt>
                <c:pt idx="2232">
                  <c:v>3.4729999999999999</c:v>
                </c:pt>
                <c:pt idx="2233">
                  <c:v>3.637</c:v>
                </c:pt>
                <c:pt idx="2234">
                  <c:v>3.7410000000000001</c:v>
                </c:pt>
                <c:pt idx="2235">
                  <c:v>3.9089999999999998</c:v>
                </c:pt>
                <c:pt idx="2236">
                  <c:v>4.1020000000000003</c:v>
                </c:pt>
                <c:pt idx="2237">
                  <c:v>4.407</c:v>
                </c:pt>
                <c:pt idx="2238">
                  <c:v>4.5430000000000001</c:v>
                </c:pt>
                <c:pt idx="2239">
                  <c:v>4.6950000000000003</c:v>
                </c:pt>
                <c:pt idx="2240">
                  <c:v>4.827</c:v>
                </c:pt>
                <c:pt idx="2241">
                  <c:v>4.9139999999999997</c:v>
                </c:pt>
                <c:pt idx="2242">
                  <c:v>4.9370000000000003</c:v>
                </c:pt>
                <c:pt idx="2243">
                  <c:v>4.9320000000000004</c:v>
                </c:pt>
                <c:pt idx="2244">
                  <c:v>4.9370000000000003</c:v>
                </c:pt>
                <c:pt idx="2245">
                  <c:v>4.9690000000000003</c:v>
                </c:pt>
                <c:pt idx="2246">
                  <c:v>4.9180000000000001</c:v>
                </c:pt>
                <c:pt idx="2247">
                  <c:v>4.9059999999999997</c:v>
                </c:pt>
                <c:pt idx="2248">
                  <c:v>4.8959999999999999</c:v>
                </c:pt>
                <c:pt idx="2249">
                  <c:v>4.8730000000000002</c:v>
                </c:pt>
                <c:pt idx="2250">
                  <c:v>4.8920000000000003</c:v>
                </c:pt>
                <c:pt idx="2251">
                  <c:v>4.8689999999999998</c:v>
                </c:pt>
                <c:pt idx="2252">
                  <c:v>4.8719999999999999</c:v>
                </c:pt>
                <c:pt idx="2253">
                  <c:v>4.8940000000000001</c:v>
                </c:pt>
                <c:pt idx="2254">
                  <c:v>4.8780000000000001</c:v>
                </c:pt>
                <c:pt idx="2255">
                  <c:v>4.859</c:v>
                </c:pt>
                <c:pt idx="2256">
                  <c:v>4.8630000000000004</c:v>
                </c:pt>
                <c:pt idx="2257">
                  <c:v>4.9020000000000001</c:v>
                </c:pt>
                <c:pt idx="2258">
                  <c:v>4.9249999999999998</c:v>
                </c:pt>
                <c:pt idx="2259">
                  <c:v>4.9359999999999999</c:v>
                </c:pt>
                <c:pt idx="2260">
                  <c:v>4.9169999999999998</c:v>
                </c:pt>
                <c:pt idx="2261">
                  <c:v>4.8630000000000004</c:v>
                </c:pt>
                <c:pt idx="2262">
                  <c:v>4.8099999999999996</c:v>
                </c:pt>
                <c:pt idx="2263">
                  <c:v>4.8079999999999998</c:v>
                </c:pt>
                <c:pt idx="2264">
                  <c:v>4.8099999999999996</c:v>
                </c:pt>
                <c:pt idx="2265">
                  <c:v>4.8230000000000004</c:v>
                </c:pt>
                <c:pt idx="2266">
                  <c:v>4.8029999999999999</c:v>
                </c:pt>
                <c:pt idx="2267">
                  <c:v>4.806</c:v>
                </c:pt>
                <c:pt idx="2268">
                  <c:v>4.8049999999999997</c:v>
                </c:pt>
                <c:pt idx="2269">
                  <c:v>4.8310000000000004</c:v>
                </c:pt>
                <c:pt idx="2270">
                  <c:v>4.8479999999999999</c:v>
                </c:pt>
                <c:pt idx="2271">
                  <c:v>4.8659999999999997</c:v>
                </c:pt>
                <c:pt idx="2272">
                  <c:v>4.9400000000000004</c:v>
                </c:pt>
                <c:pt idx="2273">
                  <c:v>4.9989999999999997</c:v>
                </c:pt>
                <c:pt idx="2274">
                  <c:v>5.0739999999999998</c:v>
                </c:pt>
                <c:pt idx="2275">
                  <c:v>5.0999999999999996</c:v>
                </c:pt>
                <c:pt idx="2276">
                  <c:v>5.157</c:v>
                </c:pt>
                <c:pt idx="2277">
                  <c:v>5.157</c:v>
                </c:pt>
                <c:pt idx="2278">
                  <c:v>5.1820000000000004</c:v>
                </c:pt>
                <c:pt idx="2279">
                  <c:v>5.18</c:v>
                </c:pt>
                <c:pt idx="2280">
                  <c:v>5.1470000000000002</c:v>
                </c:pt>
                <c:pt idx="2281">
                  <c:v>5.093</c:v>
                </c:pt>
                <c:pt idx="2282">
                  <c:v>5.0720000000000001</c:v>
                </c:pt>
                <c:pt idx="2283">
                  <c:v>5.0250000000000004</c:v>
                </c:pt>
                <c:pt idx="2284">
                  <c:v>4.9939999999999998</c:v>
                </c:pt>
                <c:pt idx="2285">
                  <c:v>4.9800000000000004</c:v>
                </c:pt>
                <c:pt idx="2286">
                  <c:v>4.9539999999999997</c:v>
                </c:pt>
                <c:pt idx="2287">
                  <c:v>4.9160000000000004</c:v>
                </c:pt>
                <c:pt idx="2288">
                  <c:v>4.8680000000000003</c:v>
                </c:pt>
                <c:pt idx="2289">
                  <c:v>4.8220000000000001</c:v>
                </c:pt>
                <c:pt idx="2290">
                  <c:v>4.8019999999999996</c:v>
                </c:pt>
                <c:pt idx="2291">
                  <c:v>4.782</c:v>
                </c:pt>
                <c:pt idx="2292">
                  <c:v>4.7119999999999997</c:v>
                </c:pt>
                <c:pt idx="2293">
                  <c:v>4.7060000000000004</c:v>
                </c:pt>
                <c:pt idx="2294">
                  <c:v>4.6609999999999996</c:v>
                </c:pt>
                <c:pt idx="2295">
                  <c:v>4.6150000000000002</c:v>
                </c:pt>
                <c:pt idx="2296">
                  <c:v>4.5090000000000003</c:v>
                </c:pt>
                <c:pt idx="2297">
                  <c:v>4.3959999999999999</c:v>
                </c:pt>
                <c:pt idx="2298">
                  <c:v>4.2720000000000002</c:v>
                </c:pt>
                <c:pt idx="2299">
                  <c:v>4.1440000000000001</c:v>
                </c:pt>
                <c:pt idx="2300">
                  <c:v>4.0049999999999999</c:v>
                </c:pt>
                <c:pt idx="2301">
                  <c:v>3.9060000000000001</c:v>
                </c:pt>
                <c:pt idx="2302">
                  <c:v>3.8210000000000002</c:v>
                </c:pt>
                <c:pt idx="2303">
                  <c:v>3.7410000000000001</c:v>
                </c:pt>
                <c:pt idx="2304">
                  <c:v>3.6989999999999998</c:v>
                </c:pt>
                <c:pt idx="2305">
                  <c:v>3.6579999999999999</c:v>
                </c:pt>
                <c:pt idx="2306">
                  <c:v>3.58</c:v>
                </c:pt>
                <c:pt idx="2307">
                  <c:v>3.5190000000000001</c:v>
                </c:pt>
                <c:pt idx="2308">
                  <c:v>3.4660000000000002</c:v>
                </c:pt>
                <c:pt idx="2309">
                  <c:v>3.46</c:v>
                </c:pt>
                <c:pt idx="2310">
                  <c:v>3.419</c:v>
                </c:pt>
                <c:pt idx="2311">
                  <c:v>3.4020000000000001</c:v>
                </c:pt>
                <c:pt idx="2312">
                  <c:v>3.375</c:v>
                </c:pt>
                <c:pt idx="2313">
                  <c:v>3.3820000000000001</c:v>
                </c:pt>
                <c:pt idx="2314">
                  <c:v>3.3359999999999999</c:v>
                </c:pt>
                <c:pt idx="2315">
                  <c:v>3.306</c:v>
                </c:pt>
                <c:pt idx="2316">
                  <c:v>3.2690000000000001</c:v>
                </c:pt>
                <c:pt idx="2317">
                  <c:v>3.278</c:v>
                </c:pt>
                <c:pt idx="2318">
                  <c:v>3.2589999999999999</c:v>
                </c:pt>
                <c:pt idx="2319">
                  <c:v>3.2490000000000001</c:v>
                </c:pt>
                <c:pt idx="2320">
                  <c:v>3.2480000000000002</c:v>
                </c:pt>
                <c:pt idx="2321">
                  <c:v>3.2549999999999999</c:v>
                </c:pt>
                <c:pt idx="2322">
                  <c:v>3.2469999999999999</c:v>
                </c:pt>
                <c:pt idx="2323">
                  <c:v>3.266</c:v>
                </c:pt>
                <c:pt idx="2324">
                  <c:v>3.3039999999999998</c:v>
                </c:pt>
                <c:pt idx="2325">
                  <c:v>3.33</c:v>
                </c:pt>
                <c:pt idx="2326">
                  <c:v>3.3149999999999999</c:v>
                </c:pt>
                <c:pt idx="2327">
                  <c:v>3.3490000000000002</c:v>
                </c:pt>
                <c:pt idx="2328">
                  <c:v>3.423</c:v>
                </c:pt>
                <c:pt idx="2329">
                  <c:v>3.5950000000000002</c:v>
                </c:pt>
                <c:pt idx="2330">
                  <c:v>3.74</c:v>
                </c:pt>
                <c:pt idx="2331">
                  <c:v>3.8969999999999998</c:v>
                </c:pt>
                <c:pt idx="2332">
                  <c:v>4.0819999999999999</c:v>
                </c:pt>
                <c:pt idx="2333">
                  <c:v>4.3620000000000001</c:v>
                </c:pt>
                <c:pt idx="2334">
                  <c:v>4.5110000000000001</c:v>
                </c:pt>
                <c:pt idx="2335">
                  <c:v>4.694</c:v>
                </c:pt>
                <c:pt idx="2336">
                  <c:v>4.7889999999999997</c:v>
                </c:pt>
                <c:pt idx="2337">
                  <c:v>4.8920000000000003</c:v>
                </c:pt>
                <c:pt idx="2338">
                  <c:v>4.8780000000000001</c:v>
                </c:pt>
                <c:pt idx="2339">
                  <c:v>4.9269999999999996</c:v>
                </c:pt>
                <c:pt idx="2340">
                  <c:v>4.9749999999999996</c:v>
                </c:pt>
                <c:pt idx="2341">
                  <c:v>5.0140000000000002</c:v>
                </c:pt>
                <c:pt idx="2342">
                  <c:v>5.0149999999999997</c:v>
                </c:pt>
                <c:pt idx="2343">
                  <c:v>4.97</c:v>
                </c:pt>
                <c:pt idx="2344">
                  <c:v>4.9390000000000001</c:v>
                </c:pt>
                <c:pt idx="2345">
                  <c:v>4.9260000000000002</c:v>
                </c:pt>
                <c:pt idx="2346">
                  <c:v>4.9180000000000001</c:v>
                </c:pt>
                <c:pt idx="2347">
                  <c:v>4.9020000000000001</c:v>
                </c:pt>
                <c:pt idx="2348">
                  <c:v>4.9130000000000003</c:v>
                </c:pt>
                <c:pt idx="2349">
                  <c:v>4.9119999999999999</c:v>
                </c:pt>
                <c:pt idx="2350">
                  <c:v>4.9029999999999996</c:v>
                </c:pt>
                <c:pt idx="2351">
                  <c:v>4.91</c:v>
                </c:pt>
                <c:pt idx="2352">
                  <c:v>4.8780000000000001</c:v>
                </c:pt>
                <c:pt idx="2353">
                  <c:v>4.8890000000000002</c:v>
                </c:pt>
                <c:pt idx="2354">
                  <c:v>4.8769999999999998</c:v>
                </c:pt>
                <c:pt idx="2355">
                  <c:v>4.8719999999999999</c:v>
                </c:pt>
                <c:pt idx="2356">
                  <c:v>4.8159999999999998</c:v>
                </c:pt>
                <c:pt idx="2357">
                  <c:v>4.7720000000000002</c:v>
                </c:pt>
                <c:pt idx="2358">
                  <c:v>4.702</c:v>
                </c:pt>
                <c:pt idx="2359">
                  <c:v>4.6539999999999999</c:v>
                </c:pt>
                <c:pt idx="2360">
                  <c:v>4.6159999999999997</c:v>
                </c:pt>
                <c:pt idx="2361">
                  <c:v>4.6230000000000002</c:v>
                </c:pt>
                <c:pt idx="2362">
                  <c:v>4.5839999999999996</c:v>
                </c:pt>
                <c:pt idx="2363">
                  <c:v>4.585</c:v>
                </c:pt>
                <c:pt idx="2364">
                  <c:v>4.5439999999999996</c:v>
                </c:pt>
                <c:pt idx="2365">
                  <c:v>4.5640000000000001</c:v>
                </c:pt>
                <c:pt idx="2366">
                  <c:v>4.5750000000000002</c:v>
                </c:pt>
                <c:pt idx="2367">
                  <c:v>4.5599999999999996</c:v>
                </c:pt>
                <c:pt idx="2368">
                  <c:v>4.6040000000000001</c:v>
                </c:pt>
                <c:pt idx="2369">
                  <c:v>4.6319999999999997</c:v>
                </c:pt>
                <c:pt idx="2370">
                  <c:v>4.649</c:v>
                </c:pt>
                <c:pt idx="2371">
                  <c:v>4.7</c:v>
                </c:pt>
                <c:pt idx="2372">
                  <c:v>4.7039999999999997</c:v>
                </c:pt>
                <c:pt idx="2373">
                  <c:v>4.7720000000000002</c:v>
                </c:pt>
                <c:pt idx="2374">
                  <c:v>4.7939999999999996</c:v>
                </c:pt>
                <c:pt idx="2375">
                  <c:v>4.827</c:v>
                </c:pt>
                <c:pt idx="2376">
                  <c:v>4.7750000000000004</c:v>
                </c:pt>
                <c:pt idx="2377">
                  <c:v>4.7460000000000004</c:v>
                </c:pt>
                <c:pt idx="2378">
                  <c:v>4.7130000000000001</c:v>
                </c:pt>
                <c:pt idx="2379">
                  <c:v>4.6989999999999998</c:v>
                </c:pt>
                <c:pt idx="2380">
                  <c:v>4.6509999999999998</c:v>
                </c:pt>
                <c:pt idx="2381">
                  <c:v>4.6269999999999998</c:v>
                </c:pt>
                <c:pt idx="2382">
                  <c:v>4.6029999999999998</c:v>
                </c:pt>
                <c:pt idx="2383">
                  <c:v>4.5529999999999999</c:v>
                </c:pt>
                <c:pt idx="2384">
                  <c:v>4.5179999999999998</c:v>
                </c:pt>
                <c:pt idx="2385">
                  <c:v>4.4980000000000002</c:v>
                </c:pt>
                <c:pt idx="2386">
                  <c:v>4.4809999999999999</c:v>
                </c:pt>
                <c:pt idx="2387">
                  <c:v>4.452</c:v>
                </c:pt>
                <c:pt idx="2388">
                  <c:v>4.4550000000000001</c:v>
                </c:pt>
                <c:pt idx="2389">
                  <c:v>4.4260000000000002</c:v>
                </c:pt>
                <c:pt idx="2390">
                  <c:v>4.452</c:v>
                </c:pt>
                <c:pt idx="2391">
                  <c:v>4.45</c:v>
                </c:pt>
                <c:pt idx="2392">
                  <c:v>4.4020000000000001</c:v>
                </c:pt>
                <c:pt idx="2393">
                  <c:v>4.3419999999999996</c:v>
                </c:pt>
                <c:pt idx="2394">
                  <c:v>4.2169999999999996</c:v>
                </c:pt>
                <c:pt idx="2395">
                  <c:v>4.1310000000000002</c:v>
                </c:pt>
                <c:pt idx="2396">
                  <c:v>4.0330000000000004</c:v>
                </c:pt>
                <c:pt idx="2397">
                  <c:v>3.9220000000000002</c:v>
                </c:pt>
                <c:pt idx="2398">
                  <c:v>3.8380000000000001</c:v>
                </c:pt>
                <c:pt idx="2399">
                  <c:v>3.7629999999999999</c:v>
                </c:pt>
                <c:pt idx="2400">
                  <c:v>3.6920000000000002</c:v>
                </c:pt>
                <c:pt idx="2401">
                  <c:v>3.653</c:v>
                </c:pt>
                <c:pt idx="2402">
                  <c:v>3.6030000000000002</c:v>
                </c:pt>
                <c:pt idx="2403">
                  <c:v>3.5510000000000002</c:v>
                </c:pt>
                <c:pt idx="2404">
                  <c:v>3.4820000000000002</c:v>
                </c:pt>
                <c:pt idx="2405">
                  <c:v>3.4430000000000001</c:v>
                </c:pt>
                <c:pt idx="2406">
                  <c:v>3.3919999999999999</c:v>
                </c:pt>
                <c:pt idx="2407">
                  <c:v>3.359</c:v>
                </c:pt>
                <c:pt idx="2408">
                  <c:v>3.3180000000000001</c:v>
                </c:pt>
                <c:pt idx="2409">
                  <c:v>3.3079999999999998</c:v>
                </c:pt>
                <c:pt idx="2410">
                  <c:v>3.2730000000000001</c:v>
                </c:pt>
                <c:pt idx="2411">
                  <c:v>3.242</c:v>
                </c:pt>
                <c:pt idx="2412">
                  <c:v>3.2149999999999999</c:v>
                </c:pt>
                <c:pt idx="2413">
                  <c:v>3.1949999999999998</c:v>
                </c:pt>
                <c:pt idx="2414">
                  <c:v>3.1760000000000002</c:v>
                </c:pt>
                <c:pt idx="2415">
                  <c:v>3.1709999999999998</c:v>
                </c:pt>
                <c:pt idx="2416">
                  <c:v>3.1720000000000002</c:v>
                </c:pt>
                <c:pt idx="2417">
                  <c:v>3.1920000000000002</c:v>
                </c:pt>
                <c:pt idx="2418">
                  <c:v>3.1920000000000002</c:v>
                </c:pt>
                <c:pt idx="2419">
                  <c:v>3.1930000000000001</c:v>
                </c:pt>
                <c:pt idx="2420">
                  <c:v>3.198</c:v>
                </c:pt>
                <c:pt idx="2421">
                  <c:v>3.206</c:v>
                </c:pt>
                <c:pt idx="2422">
                  <c:v>3.1789999999999998</c:v>
                </c:pt>
                <c:pt idx="2423">
                  <c:v>3.1720000000000002</c:v>
                </c:pt>
                <c:pt idx="2424">
                  <c:v>3.2309999999999999</c:v>
                </c:pt>
                <c:pt idx="2425">
                  <c:v>3.319</c:v>
                </c:pt>
                <c:pt idx="2426">
                  <c:v>3.3719999999999999</c:v>
                </c:pt>
                <c:pt idx="2427">
                  <c:v>3.4380000000000002</c:v>
                </c:pt>
                <c:pt idx="2428">
                  <c:v>3.5310000000000001</c:v>
                </c:pt>
                <c:pt idx="2429">
                  <c:v>3.6779999999999999</c:v>
                </c:pt>
                <c:pt idx="2430">
                  <c:v>3.7709999999999999</c:v>
                </c:pt>
                <c:pt idx="2431">
                  <c:v>3.8719999999999999</c:v>
                </c:pt>
                <c:pt idx="2432">
                  <c:v>3.9929999999999999</c:v>
                </c:pt>
                <c:pt idx="2433">
                  <c:v>4.12</c:v>
                </c:pt>
                <c:pt idx="2434">
                  <c:v>4.2320000000000002</c:v>
                </c:pt>
                <c:pt idx="2435">
                  <c:v>4.3150000000000004</c:v>
                </c:pt>
                <c:pt idx="2436">
                  <c:v>4.391</c:v>
                </c:pt>
                <c:pt idx="2437">
                  <c:v>4.4720000000000004</c:v>
                </c:pt>
                <c:pt idx="2438">
                  <c:v>4.4950000000000001</c:v>
                </c:pt>
                <c:pt idx="2439">
                  <c:v>4.5250000000000004</c:v>
                </c:pt>
                <c:pt idx="2440">
                  <c:v>4.5190000000000001</c:v>
                </c:pt>
                <c:pt idx="2441">
                  <c:v>4.5309999999999997</c:v>
                </c:pt>
                <c:pt idx="2442">
                  <c:v>4.5229999999999997</c:v>
                </c:pt>
                <c:pt idx="2443">
                  <c:v>4.5220000000000002</c:v>
                </c:pt>
                <c:pt idx="2444">
                  <c:v>4.5010000000000003</c:v>
                </c:pt>
                <c:pt idx="2445">
                  <c:v>4.5069999999999997</c:v>
                </c:pt>
                <c:pt idx="2446">
                  <c:v>4.4790000000000001</c:v>
                </c:pt>
                <c:pt idx="2447">
                  <c:v>4.46</c:v>
                </c:pt>
                <c:pt idx="2448">
                  <c:v>4.4669999999999996</c:v>
                </c:pt>
                <c:pt idx="2449">
                  <c:v>4.47</c:v>
                </c:pt>
                <c:pt idx="2450">
                  <c:v>4.4610000000000003</c:v>
                </c:pt>
                <c:pt idx="2451">
                  <c:v>4.4530000000000003</c:v>
                </c:pt>
                <c:pt idx="2452">
                  <c:v>4.407</c:v>
                </c:pt>
                <c:pt idx="2453">
                  <c:v>4.3840000000000003</c:v>
                </c:pt>
                <c:pt idx="2454">
                  <c:v>4.3360000000000003</c:v>
                </c:pt>
                <c:pt idx="2455">
                  <c:v>4.298</c:v>
                </c:pt>
                <c:pt idx="2456">
                  <c:v>4.2679999999999998</c:v>
                </c:pt>
                <c:pt idx="2457">
                  <c:v>4.226</c:v>
                </c:pt>
                <c:pt idx="2458">
                  <c:v>4.1870000000000003</c:v>
                </c:pt>
                <c:pt idx="2459">
                  <c:v>4.1680000000000001</c:v>
                </c:pt>
                <c:pt idx="2460">
                  <c:v>4.1470000000000002</c:v>
                </c:pt>
                <c:pt idx="2461">
                  <c:v>4.13</c:v>
                </c:pt>
                <c:pt idx="2462">
                  <c:v>4.12</c:v>
                </c:pt>
                <c:pt idx="2463">
                  <c:v>4.1210000000000004</c:v>
                </c:pt>
                <c:pt idx="2464">
                  <c:v>4.1449999999999996</c:v>
                </c:pt>
                <c:pt idx="2465">
                  <c:v>4.117</c:v>
                </c:pt>
                <c:pt idx="2466">
                  <c:v>4.157</c:v>
                </c:pt>
                <c:pt idx="2467">
                  <c:v>4.2229999999999999</c:v>
                </c:pt>
                <c:pt idx="2468">
                  <c:v>4.2910000000000004</c:v>
                </c:pt>
                <c:pt idx="2469">
                  <c:v>4.3440000000000003</c:v>
                </c:pt>
                <c:pt idx="2470">
                  <c:v>4.3879999999999999</c:v>
                </c:pt>
                <c:pt idx="2471">
                  <c:v>4.4539999999999997</c:v>
                </c:pt>
                <c:pt idx="2472">
                  <c:v>4.4470000000000001</c:v>
                </c:pt>
                <c:pt idx="2473">
                  <c:v>4.4169999999999998</c:v>
                </c:pt>
                <c:pt idx="2474">
                  <c:v>4.3920000000000003</c:v>
                </c:pt>
                <c:pt idx="2475">
                  <c:v>4.3890000000000002</c:v>
                </c:pt>
                <c:pt idx="2476">
                  <c:v>4.3380000000000001</c:v>
                </c:pt>
                <c:pt idx="2477">
                  <c:v>4.3120000000000003</c:v>
                </c:pt>
                <c:pt idx="2478">
                  <c:v>4.2439999999999998</c:v>
                </c:pt>
                <c:pt idx="2479">
                  <c:v>4.2610000000000001</c:v>
                </c:pt>
                <c:pt idx="2480">
                  <c:v>4.2489999999999997</c:v>
                </c:pt>
                <c:pt idx="2481">
                  <c:v>4.2169999999999996</c:v>
                </c:pt>
                <c:pt idx="2482">
                  <c:v>4.1859999999999999</c:v>
                </c:pt>
                <c:pt idx="2483">
                  <c:v>4.1449999999999996</c:v>
                </c:pt>
                <c:pt idx="2484">
                  <c:v>4.0819999999999999</c:v>
                </c:pt>
                <c:pt idx="2485">
                  <c:v>4.0730000000000004</c:v>
                </c:pt>
                <c:pt idx="2486">
                  <c:v>4.0869999999999997</c:v>
                </c:pt>
                <c:pt idx="2487">
                  <c:v>4.12</c:v>
                </c:pt>
                <c:pt idx="2488">
                  <c:v>4.093</c:v>
                </c:pt>
                <c:pt idx="2489">
                  <c:v>4.03</c:v>
                </c:pt>
                <c:pt idx="2490">
                  <c:v>3.9689999999999999</c:v>
                </c:pt>
                <c:pt idx="2491">
                  <c:v>3.9020000000000001</c:v>
                </c:pt>
                <c:pt idx="2492">
                  <c:v>3.8090000000000002</c:v>
                </c:pt>
                <c:pt idx="2493">
                  <c:v>3.7309999999999999</c:v>
                </c:pt>
                <c:pt idx="2494">
                  <c:v>3.6619999999999999</c:v>
                </c:pt>
                <c:pt idx="2495">
                  <c:v>3.5870000000000002</c:v>
                </c:pt>
                <c:pt idx="2496">
                  <c:v>3.544</c:v>
                </c:pt>
                <c:pt idx="2497">
                  <c:v>3.544</c:v>
                </c:pt>
                <c:pt idx="2498">
                  <c:v>3.49</c:v>
                </c:pt>
                <c:pt idx="2499">
                  <c:v>3.431</c:v>
                </c:pt>
                <c:pt idx="2500">
                  <c:v>3.375</c:v>
                </c:pt>
                <c:pt idx="2501">
                  <c:v>3.331</c:v>
                </c:pt>
                <c:pt idx="2502">
                  <c:v>3.29</c:v>
                </c:pt>
                <c:pt idx="2503">
                  <c:v>3.2530000000000001</c:v>
                </c:pt>
                <c:pt idx="2504">
                  <c:v>3.2120000000000002</c:v>
                </c:pt>
                <c:pt idx="2505">
                  <c:v>3.2</c:v>
                </c:pt>
                <c:pt idx="2506">
                  <c:v>3.1709999999999998</c:v>
                </c:pt>
                <c:pt idx="2507">
                  <c:v>3.1440000000000001</c:v>
                </c:pt>
                <c:pt idx="2508">
                  <c:v>3.12</c:v>
                </c:pt>
                <c:pt idx="2509">
                  <c:v>3.1059999999999999</c:v>
                </c:pt>
                <c:pt idx="2510">
                  <c:v>3.0870000000000002</c:v>
                </c:pt>
                <c:pt idx="2511">
                  <c:v>3.0640000000000001</c:v>
                </c:pt>
                <c:pt idx="2512">
                  <c:v>3.052</c:v>
                </c:pt>
                <c:pt idx="2513">
                  <c:v>3.0579999999999998</c:v>
                </c:pt>
                <c:pt idx="2514">
                  <c:v>3.0539999999999998</c:v>
                </c:pt>
                <c:pt idx="2515">
                  <c:v>3.0609999999999999</c:v>
                </c:pt>
                <c:pt idx="2516">
                  <c:v>3.0670000000000002</c:v>
                </c:pt>
                <c:pt idx="2517">
                  <c:v>3.0449999999999999</c:v>
                </c:pt>
                <c:pt idx="2518">
                  <c:v>3.0110000000000001</c:v>
                </c:pt>
                <c:pt idx="2519">
                  <c:v>2.9980000000000002</c:v>
                </c:pt>
                <c:pt idx="2520">
                  <c:v>3.0369999999999999</c:v>
                </c:pt>
                <c:pt idx="2521">
                  <c:v>3.09</c:v>
                </c:pt>
                <c:pt idx="2522">
                  <c:v>3.1120000000000001</c:v>
                </c:pt>
                <c:pt idx="2523">
                  <c:v>3.15</c:v>
                </c:pt>
                <c:pt idx="2524">
                  <c:v>3.2109999999999999</c:v>
                </c:pt>
                <c:pt idx="2525">
                  <c:v>3.3079999999999998</c:v>
                </c:pt>
                <c:pt idx="2526">
                  <c:v>3.36</c:v>
                </c:pt>
                <c:pt idx="2527">
                  <c:v>3.4380000000000002</c:v>
                </c:pt>
                <c:pt idx="2528">
                  <c:v>3.5270000000000001</c:v>
                </c:pt>
                <c:pt idx="2529">
                  <c:v>3.6419999999999999</c:v>
                </c:pt>
                <c:pt idx="2530">
                  <c:v>3.7229999999999999</c:v>
                </c:pt>
                <c:pt idx="2531">
                  <c:v>3.8170000000000002</c:v>
                </c:pt>
                <c:pt idx="2532">
                  <c:v>3.8959999999999999</c:v>
                </c:pt>
                <c:pt idx="2533">
                  <c:v>3.9820000000000002</c:v>
                </c:pt>
                <c:pt idx="2534">
                  <c:v>4.05</c:v>
                </c:pt>
                <c:pt idx="2535">
                  <c:v>4.1070000000000002</c:v>
                </c:pt>
                <c:pt idx="2536">
                  <c:v>4.1769999999999996</c:v>
                </c:pt>
                <c:pt idx="2537">
                  <c:v>4.2300000000000004</c:v>
                </c:pt>
                <c:pt idx="2538">
                  <c:v>4.2380000000000004</c:v>
                </c:pt>
                <c:pt idx="2539">
                  <c:v>4.2569999999999997</c:v>
                </c:pt>
                <c:pt idx="2540">
                  <c:v>4.274</c:v>
                </c:pt>
                <c:pt idx="2541">
                  <c:v>4.282</c:v>
                </c:pt>
                <c:pt idx="2542">
                  <c:v>4.2759999999999998</c:v>
                </c:pt>
                <c:pt idx="2543">
                  <c:v>4.2610000000000001</c:v>
                </c:pt>
                <c:pt idx="2544">
                  <c:v>4.2750000000000004</c:v>
                </c:pt>
                <c:pt idx="2545">
                  <c:v>4.32</c:v>
                </c:pt>
                <c:pt idx="2546">
                  <c:v>4.3360000000000003</c:v>
                </c:pt>
                <c:pt idx="2547">
                  <c:v>4.3390000000000004</c:v>
                </c:pt>
                <c:pt idx="2548">
                  <c:v>4.3440000000000003</c:v>
                </c:pt>
                <c:pt idx="2549">
                  <c:v>4.3330000000000002</c:v>
                </c:pt>
                <c:pt idx="2550">
                  <c:v>4.2830000000000004</c:v>
                </c:pt>
                <c:pt idx="2551">
                  <c:v>4.2430000000000003</c:v>
                </c:pt>
                <c:pt idx="2552">
                  <c:v>4.1909999999999998</c:v>
                </c:pt>
                <c:pt idx="2553">
                  <c:v>4.1680000000000001</c:v>
                </c:pt>
                <c:pt idx="2554">
                  <c:v>4.1449999999999996</c:v>
                </c:pt>
                <c:pt idx="2555">
                  <c:v>4.1319999999999997</c:v>
                </c:pt>
                <c:pt idx="2556">
                  <c:v>4.1130000000000004</c:v>
                </c:pt>
                <c:pt idx="2557">
                  <c:v>4.09</c:v>
                </c:pt>
                <c:pt idx="2558">
                  <c:v>4.0629999999999997</c:v>
                </c:pt>
                <c:pt idx="2559">
                  <c:v>4.085</c:v>
                </c:pt>
                <c:pt idx="2560">
                  <c:v>4.093</c:v>
                </c:pt>
                <c:pt idx="2561">
                  <c:v>4.1429999999999998</c:v>
                </c:pt>
                <c:pt idx="2562">
                  <c:v>4.1929999999999996</c:v>
                </c:pt>
                <c:pt idx="2563">
                  <c:v>4.2329999999999997</c:v>
                </c:pt>
                <c:pt idx="2564">
                  <c:v>4.266</c:v>
                </c:pt>
                <c:pt idx="2565">
                  <c:v>4.3470000000000004</c:v>
                </c:pt>
                <c:pt idx="2566">
                  <c:v>4.4000000000000004</c:v>
                </c:pt>
                <c:pt idx="2567">
                  <c:v>4.4530000000000003</c:v>
                </c:pt>
                <c:pt idx="2568">
                  <c:v>4.4649999999999999</c:v>
                </c:pt>
                <c:pt idx="2569">
                  <c:v>4.4480000000000004</c:v>
                </c:pt>
                <c:pt idx="2570">
                  <c:v>4.4539999999999997</c:v>
                </c:pt>
                <c:pt idx="2571">
                  <c:v>4.42</c:v>
                </c:pt>
                <c:pt idx="2572">
                  <c:v>4.3940000000000001</c:v>
                </c:pt>
                <c:pt idx="2573">
                  <c:v>4.4160000000000004</c:v>
                </c:pt>
                <c:pt idx="2574">
                  <c:v>4.3760000000000003</c:v>
                </c:pt>
                <c:pt idx="2575">
                  <c:v>4.3339999999999996</c:v>
                </c:pt>
                <c:pt idx="2576">
                  <c:v>4.3079999999999998</c:v>
                </c:pt>
                <c:pt idx="2577">
                  <c:v>4.2729999999999997</c:v>
                </c:pt>
                <c:pt idx="2578">
                  <c:v>4.2389999999999999</c:v>
                </c:pt>
                <c:pt idx="2579">
                  <c:v>4.1849999999999996</c:v>
                </c:pt>
                <c:pt idx="2580">
                  <c:v>4.1580000000000004</c:v>
                </c:pt>
                <c:pt idx="2581">
                  <c:v>4.1390000000000002</c:v>
                </c:pt>
                <c:pt idx="2582">
                  <c:v>4.125</c:v>
                </c:pt>
                <c:pt idx="2583">
                  <c:v>4.13</c:v>
                </c:pt>
                <c:pt idx="2584">
                  <c:v>4.0659999999999998</c:v>
                </c:pt>
                <c:pt idx="2585">
                  <c:v>3.9870000000000001</c:v>
                </c:pt>
                <c:pt idx="2586">
                  <c:v>3.8959999999999999</c:v>
                </c:pt>
                <c:pt idx="2587">
                  <c:v>3.7839999999999998</c:v>
                </c:pt>
                <c:pt idx="2588">
                  <c:v>3.6850000000000001</c:v>
                </c:pt>
                <c:pt idx="2589">
                  <c:v>3.5939999999999999</c:v>
                </c:pt>
                <c:pt idx="2590">
                  <c:v>3.4950000000000001</c:v>
                </c:pt>
                <c:pt idx="2591">
                  <c:v>3.4239999999999999</c:v>
                </c:pt>
                <c:pt idx="2592">
                  <c:v>3.371</c:v>
                </c:pt>
                <c:pt idx="2593">
                  <c:v>3.3639999999999999</c:v>
                </c:pt>
                <c:pt idx="2594">
                  <c:v>3.3149999999999999</c:v>
                </c:pt>
                <c:pt idx="2595">
                  <c:v>3.2709999999999999</c:v>
                </c:pt>
                <c:pt idx="2596">
                  <c:v>3.2429999999999999</c:v>
                </c:pt>
                <c:pt idx="2597">
                  <c:v>3.214</c:v>
                </c:pt>
                <c:pt idx="2598">
                  <c:v>3.1880000000000002</c:v>
                </c:pt>
                <c:pt idx="2599">
                  <c:v>3.1259999999999999</c:v>
                </c:pt>
                <c:pt idx="2600">
                  <c:v>3.109</c:v>
                </c:pt>
                <c:pt idx="2601">
                  <c:v>3.105</c:v>
                </c:pt>
                <c:pt idx="2602">
                  <c:v>3.0950000000000002</c:v>
                </c:pt>
                <c:pt idx="2603">
                  <c:v>3.0640000000000001</c:v>
                </c:pt>
                <c:pt idx="2604">
                  <c:v>3.0550000000000002</c:v>
                </c:pt>
                <c:pt idx="2605">
                  <c:v>3.0339999999999998</c:v>
                </c:pt>
                <c:pt idx="2606">
                  <c:v>3.0569999999999999</c:v>
                </c:pt>
                <c:pt idx="2607">
                  <c:v>3.06</c:v>
                </c:pt>
                <c:pt idx="2608">
                  <c:v>3.069</c:v>
                </c:pt>
                <c:pt idx="2609">
                  <c:v>3.0819999999999999</c:v>
                </c:pt>
                <c:pt idx="2610">
                  <c:v>3.0840000000000001</c:v>
                </c:pt>
                <c:pt idx="2611">
                  <c:v>3.101</c:v>
                </c:pt>
                <c:pt idx="2612">
                  <c:v>3.13</c:v>
                </c:pt>
                <c:pt idx="2613">
                  <c:v>3.1680000000000001</c:v>
                </c:pt>
                <c:pt idx="2614">
                  <c:v>3.177</c:v>
                </c:pt>
                <c:pt idx="2615">
                  <c:v>3.238</c:v>
                </c:pt>
                <c:pt idx="2616">
                  <c:v>3.3159999999999998</c:v>
                </c:pt>
                <c:pt idx="2617">
                  <c:v>3.4609999999999999</c:v>
                </c:pt>
                <c:pt idx="2618">
                  <c:v>3.5510000000000002</c:v>
                </c:pt>
                <c:pt idx="2619">
                  <c:v>3.7240000000000002</c:v>
                </c:pt>
                <c:pt idx="2620">
                  <c:v>3.9180000000000001</c:v>
                </c:pt>
                <c:pt idx="2621">
                  <c:v>4.2080000000000002</c:v>
                </c:pt>
                <c:pt idx="2622">
                  <c:v>4.38</c:v>
                </c:pt>
                <c:pt idx="2623">
                  <c:v>4.5519999999999996</c:v>
                </c:pt>
                <c:pt idx="2624">
                  <c:v>4.6440000000000001</c:v>
                </c:pt>
                <c:pt idx="2625">
                  <c:v>4.7859999999999996</c:v>
                </c:pt>
                <c:pt idx="2626">
                  <c:v>4.819</c:v>
                </c:pt>
                <c:pt idx="2627">
                  <c:v>4.8540000000000001</c:v>
                </c:pt>
                <c:pt idx="2628">
                  <c:v>4.8869999999999996</c:v>
                </c:pt>
                <c:pt idx="2629">
                  <c:v>4.9109999999999996</c:v>
                </c:pt>
                <c:pt idx="2630">
                  <c:v>4.9630000000000001</c:v>
                </c:pt>
                <c:pt idx="2631">
                  <c:v>4.9649999999999999</c:v>
                </c:pt>
                <c:pt idx="2632">
                  <c:v>4.9649999999999999</c:v>
                </c:pt>
                <c:pt idx="2633">
                  <c:v>4.9420000000000002</c:v>
                </c:pt>
                <c:pt idx="2634">
                  <c:v>4.9749999999999996</c:v>
                </c:pt>
                <c:pt idx="2635">
                  <c:v>4.9950000000000001</c:v>
                </c:pt>
                <c:pt idx="2636">
                  <c:v>4.9930000000000003</c:v>
                </c:pt>
                <c:pt idx="2637">
                  <c:v>5.0110000000000001</c:v>
                </c:pt>
                <c:pt idx="2638">
                  <c:v>4.9930000000000003</c:v>
                </c:pt>
                <c:pt idx="2639">
                  <c:v>4.9720000000000004</c:v>
                </c:pt>
                <c:pt idx="2640">
                  <c:v>4.9829999999999997</c:v>
                </c:pt>
                <c:pt idx="2641">
                  <c:v>5.024</c:v>
                </c:pt>
                <c:pt idx="2642">
                  <c:v>5.0179999999999998</c:v>
                </c:pt>
                <c:pt idx="2643">
                  <c:v>4.9950000000000001</c:v>
                </c:pt>
                <c:pt idx="2644">
                  <c:v>4.9640000000000004</c:v>
                </c:pt>
                <c:pt idx="2645">
                  <c:v>4.9279999999999999</c:v>
                </c:pt>
                <c:pt idx="2646">
                  <c:v>4.8620000000000001</c:v>
                </c:pt>
                <c:pt idx="2647">
                  <c:v>4.8310000000000004</c:v>
                </c:pt>
                <c:pt idx="2648">
                  <c:v>4.8280000000000003</c:v>
                </c:pt>
                <c:pt idx="2649">
                  <c:v>4.8159999999999998</c:v>
                </c:pt>
                <c:pt idx="2650">
                  <c:v>4.7930000000000001</c:v>
                </c:pt>
                <c:pt idx="2651">
                  <c:v>4.78</c:v>
                </c:pt>
                <c:pt idx="2652">
                  <c:v>4.774</c:v>
                </c:pt>
                <c:pt idx="2653">
                  <c:v>4.8079999999999998</c:v>
                </c:pt>
                <c:pt idx="2654">
                  <c:v>4.8040000000000003</c:v>
                </c:pt>
                <c:pt idx="2655">
                  <c:v>4.83</c:v>
                </c:pt>
                <c:pt idx="2656">
                  <c:v>4.8559999999999999</c:v>
                </c:pt>
                <c:pt idx="2657">
                  <c:v>4.9009999999999998</c:v>
                </c:pt>
                <c:pt idx="2658">
                  <c:v>4.97</c:v>
                </c:pt>
                <c:pt idx="2659">
                  <c:v>5.0410000000000004</c:v>
                </c:pt>
                <c:pt idx="2660">
                  <c:v>5.0979999999999999</c:v>
                </c:pt>
                <c:pt idx="2661">
                  <c:v>5.1550000000000002</c:v>
                </c:pt>
                <c:pt idx="2662">
                  <c:v>5.1820000000000004</c:v>
                </c:pt>
                <c:pt idx="2663">
                  <c:v>5.1790000000000003</c:v>
                </c:pt>
                <c:pt idx="2664">
                  <c:v>5.1429999999999998</c:v>
                </c:pt>
                <c:pt idx="2665">
                  <c:v>5.07</c:v>
                </c:pt>
                <c:pt idx="2666">
                  <c:v>5.0019999999999998</c:v>
                </c:pt>
                <c:pt idx="2667">
                  <c:v>4.9400000000000004</c:v>
                </c:pt>
                <c:pt idx="2668">
                  <c:v>4.8819999999999997</c:v>
                </c:pt>
                <c:pt idx="2669">
                  <c:v>4.8490000000000002</c:v>
                </c:pt>
                <c:pt idx="2670">
                  <c:v>4.8339999999999996</c:v>
                </c:pt>
                <c:pt idx="2671">
                  <c:v>4.7789999999999999</c:v>
                </c:pt>
                <c:pt idx="2672">
                  <c:v>4.7309999999999999</c:v>
                </c:pt>
                <c:pt idx="2673">
                  <c:v>4.702</c:v>
                </c:pt>
                <c:pt idx="2674">
                  <c:v>4.681</c:v>
                </c:pt>
                <c:pt idx="2675">
                  <c:v>4.6029999999999998</c:v>
                </c:pt>
                <c:pt idx="2676">
                  <c:v>4.585</c:v>
                </c:pt>
                <c:pt idx="2677">
                  <c:v>4.5599999999999996</c:v>
                </c:pt>
                <c:pt idx="2678">
                  <c:v>4.5579999999999998</c:v>
                </c:pt>
                <c:pt idx="2679">
                  <c:v>4.5289999999999999</c:v>
                </c:pt>
                <c:pt idx="2680">
                  <c:v>4.4619999999999997</c:v>
                </c:pt>
                <c:pt idx="2681">
                  <c:v>4.3620000000000001</c:v>
                </c:pt>
                <c:pt idx="2682">
                  <c:v>4.266</c:v>
                </c:pt>
                <c:pt idx="2683">
                  <c:v>4.1239999999999997</c:v>
                </c:pt>
                <c:pt idx="2684">
                  <c:v>3.9790000000000001</c:v>
                </c:pt>
                <c:pt idx="2685">
                  <c:v>3.8809999999999998</c:v>
                </c:pt>
                <c:pt idx="2686">
                  <c:v>3.806</c:v>
                </c:pt>
                <c:pt idx="2687">
                  <c:v>3.6960000000000002</c:v>
                </c:pt>
                <c:pt idx="2688">
                  <c:v>3.6179999999999999</c:v>
                </c:pt>
                <c:pt idx="2689">
                  <c:v>3.585</c:v>
                </c:pt>
                <c:pt idx="2690">
                  <c:v>3.5169999999999999</c:v>
                </c:pt>
                <c:pt idx="2691">
                  <c:v>3.464</c:v>
                </c:pt>
                <c:pt idx="2692">
                  <c:v>3.4</c:v>
                </c:pt>
                <c:pt idx="2693">
                  <c:v>3.3690000000000002</c:v>
                </c:pt>
                <c:pt idx="2694">
                  <c:v>3.3170000000000002</c:v>
                </c:pt>
                <c:pt idx="2695">
                  <c:v>3.2749999999999999</c:v>
                </c:pt>
                <c:pt idx="2696">
                  <c:v>3.2469999999999999</c:v>
                </c:pt>
                <c:pt idx="2697">
                  <c:v>3.2559999999999998</c:v>
                </c:pt>
                <c:pt idx="2698">
                  <c:v>3.2170000000000001</c:v>
                </c:pt>
                <c:pt idx="2699">
                  <c:v>3.2010000000000001</c:v>
                </c:pt>
                <c:pt idx="2700">
                  <c:v>3.1789999999999998</c:v>
                </c:pt>
                <c:pt idx="2701">
                  <c:v>3.1680000000000001</c:v>
                </c:pt>
                <c:pt idx="2702">
                  <c:v>3.1659999999999999</c:v>
                </c:pt>
                <c:pt idx="2703">
                  <c:v>3.1589999999999998</c:v>
                </c:pt>
                <c:pt idx="2704">
                  <c:v>3.1480000000000001</c:v>
                </c:pt>
                <c:pt idx="2705">
                  <c:v>3.1720000000000002</c:v>
                </c:pt>
                <c:pt idx="2706">
                  <c:v>3.1619999999999999</c:v>
                </c:pt>
                <c:pt idx="2707">
                  <c:v>3.1779999999999999</c:v>
                </c:pt>
                <c:pt idx="2708">
                  <c:v>3.1739999999999999</c:v>
                </c:pt>
                <c:pt idx="2709">
                  <c:v>3.1970000000000001</c:v>
                </c:pt>
                <c:pt idx="2710">
                  <c:v>3.1789999999999998</c:v>
                </c:pt>
                <c:pt idx="2711">
                  <c:v>3.2250000000000001</c:v>
                </c:pt>
                <c:pt idx="2712">
                  <c:v>3.3519999999999999</c:v>
                </c:pt>
                <c:pt idx="2713">
                  <c:v>3.508</c:v>
                </c:pt>
                <c:pt idx="2714">
                  <c:v>3.609</c:v>
                </c:pt>
                <c:pt idx="2715">
                  <c:v>3.7949999999999999</c:v>
                </c:pt>
                <c:pt idx="2716">
                  <c:v>3.9740000000000002</c:v>
                </c:pt>
                <c:pt idx="2717">
                  <c:v>4.2480000000000002</c:v>
                </c:pt>
                <c:pt idx="2718">
                  <c:v>4.3940000000000001</c:v>
                </c:pt>
                <c:pt idx="2719">
                  <c:v>4.5650000000000004</c:v>
                </c:pt>
                <c:pt idx="2720">
                  <c:v>4.6989999999999998</c:v>
                </c:pt>
                <c:pt idx="2721">
                  <c:v>4.8310000000000004</c:v>
                </c:pt>
                <c:pt idx="2722">
                  <c:v>4.8739999999999997</c:v>
                </c:pt>
                <c:pt idx="2723">
                  <c:v>4.8970000000000002</c:v>
                </c:pt>
                <c:pt idx="2724">
                  <c:v>4.9080000000000004</c:v>
                </c:pt>
                <c:pt idx="2725">
                  <c:v>4.9320000000000004</c:v>
                </c:pt>
                <c:pt idx="2726">
                  <c:v>4.9509999999999996</c:v>
                </c:pt>
                <c:pt idx="2727">
                  <c:v>4.9130000000000003</c:v>
                </c:pt>
                <c:pt idx="2728">
                  <c:v>4.91</c:v>
                </c:pt>
                <c:pt idx="2729">
                  <c:v>4.8819999999999997</c:v>
                </c:pt>
                <c:pt idx="2730">
                  <c:v>4.8689999999999998</c:v>
                </c:pt>
                <c:pt idx="2731">
                  <c:v>4.8929999999999998</c:v>
                </c:pt>
                <c:pt idx="2732">
                  <c:v>4.9119999999999999</c:v>
                </c:pt>
                <c:pt idx="2733">
                  <c:v>4.8849999999999998</c:v>
                </c:pt>
                <c:pt idx="2734">
                  <c:v>4.8710000000000004</c:v>
                </c:pt>
                <c:pt idx="2735">
                  <c:v>4.8719999999999999</c:v>
                </c:pt>
                <c:pt idx="2736">
                  <c:v>4.9020000000000001</c:v>
                </c:pt>
                <c:pt idx="2737">
                  <c:v>4.944</c:v>
                </c:pt>
                <c:pt idx="2738">
                  <c:v>4.976</c:v>
                </c:pt>
                <c:pt idx="2739">
                  <c:v>5.0010000000000003</c:v>
                </c:pt>
                <c:pt idx="2740">
                  <c:v>4.9779999999999998</c:v>
                </c:pt>
                <c:pt idx="2741">
                  <c:v>4.96</c:v>
                </c:pt>
                <c:pt idx="2742">
                  <c:v>4.8739999999999997</c:v>
                </c:pt>
                <c:pt idx="2743">
                  <c:v>4.8789999999999996</c:v>
                </c:pt>
                <c:pt idx="2744">
                  <c:v>4.8819999999999997</c:v>
                </c:pt>
                <c:pt idx="2745">
                  <c:v>4.9059999999999997</c:v>
                </c:pt>
                <c:pt idx="2746">
                  <c:v>4.9189999999999996</c:v>
                </c:pt>
                <c:pt idx="2747">
                  <c:v>4.9050000000000002</c:v>
                </c:pt>
                <c:pt idx="2748">
                  <c:v>4.9390000000000001</c:v>
                </c:pt>
                <c:pt idx="2749">
                  <c:v>5.0250000000000004</c:v>
                </c:pt>
                <c:pt idx="2750">
                  <c:v>5.032</c:v>
                </c:pt>
                <c:pt idx="2751">
                  <c:v>5.0869999999999997</c:v>
                </c:pt>
                <c:pt idx="2752">
                  <c:v>5.1280000000000001</c:v>
                </c:pt>
                <c:pt idx="2753">
                  <c:v>5.1909999999999998</c:v>
                </c:pt>
                <c:pt idx="2754">
                  <c:v>5.2830000000000004</c:v>
                </c:pt>
                <c:pt idx="2755">
                  <c:v>5.3540000000000001</c:v>
                </c:pt>
                <c:pt idx="2756">
                  <c:v>5.3959999999999999</c:v>
                </c:pt>
                <c:pt idx="2757">
                  <c:v>5.4189999999999996</c:v>
                </c:pt>
                <c:pt idx="2758">
                  <c:v>5.4050000000000002</c:v>
                </c:pt>
                <c:pt idx="2759">
                  <c:v>5.4009999999999998</c:v>
                </c:pt>
                <c:pt idx="2760">
                  <c:v>5.327</c:v>
                </c:pt>
                <c:pt idx="2761">
                  <c:v>5.2759999999999998</c:v>
                </c:pt>
                <c:pt idx="2762">
                  <c:v>5.1959999999999997</c:v>
                </c:pt>
                <c:pt idx="2763">
                  <c:v>5.1210000000000004</c:v>
                </c:pt>
                <c:pt idx="2764">
                  <c:v>5.056</c:v>
                </c:pt>
                <c:pt idx="2765">
                  <c:v>4.976</c:v>
                </c:pt>
                <c:pt idx="2766">
                  <c:v>4.9139999999999997</c:v>
                </c:pt>
                <c:pt idx="2767">
                  <c:v>4.8419999999999996</c:v>
                </c:pt>
                <c:pt idx="2768">
                  <c:v>4.75</c:v>
                </c:pt>
                <c:pt idx="2769">
                  <c:v>4.7229999999999999</c:v>
                </c:pt>
                <c:pt idx="2770">
                  <c:v>4.6909999999999998</c:v>
                </c:pt>
                <c:pt idx="2771">
                  <c:v>4.6760000000000002</c:v>
                </c:pt>
                <c:pt idx="2772">
                  <c:v>4.6269999999999998</c:v>
                </c:pt>
                <c:pt idx="2773">
                  <c:v>4.5890000000000004</c:v>
                </c:pt>
                <c:pt idx="2774">
                  <c:v>4.5380000000000003</c:v>
                </c:pt>
                <c:pt idx="2775">
                  <c:v>4.58</c:v>
                </c:pt>
                <c:pt idx="2776">
                  <c:v>4.4969999999999999</c:v>
                </c:pt>
                <c:pt idx="2777">
                  <c:v>4.407</c:v>
                </c:pt>
                <c:pt idx="2778">
                  <c:v>4.2770000000000001</c:v>
                </c:pt>
                <c:pt idx="2779">
                  <c:v>4.1879999999999997</c:v>
                </c:pt>
                <c:pt idx="2780">
                  <c:v>4.056</c:v>
                </c:pt>
                <c:pt idx="2781">
                  <c:v>3.9369999999999998</c:v>
                </c:pt>
                <c:pt idx="2782">
                  <c:v>3.8050000000000002</c:v>
                </c:pt>
                <c:pt idx="2783">
                  <c:v>3.6840000000000002</c:v>
                </c:pt>
                <c:pt idx="2784">
                  <c:v>3.5950000000000002</c:v>
                </c:pt>
                <c:pt idx="2785">
                  <c:v>3.5489999999999999</c:v>
                </c:pt>
                <c:pt idx="2786">
                  <c:v>3.472</c:v>
                </c:pt>
                <c:pt idx="2787">
                  <c:v>3.4180000000000001</c:v>
                </c:pt>
                <c:pt idx="2788">
                  <c:v>3.343</c:v>
                </c:pt>
                <c:pt idx="2789">
                  <c:v>3.3170000000000002</c:v>
                </c:pt>
                <c:pt idx="2790">
                  <c:v>3.306</c:v>
                </c:pt>
                <c:pt idx="2791">
                  <c:v>3.2610000000000001</c:v>
                </c:pt>
                <c:pt idx="2792">
                  <c:v>3.206</c:v>
                </c:pt>
                <c:pt idx="2793">
                  <c:v>3.1880000000000002</c:v>
                </c:pt>
                <c:pt idx="2794">
                  <c:v>3.1579999999999999</c:v>
                </c:pt>
                <c:pt idx="2795">
                  <c:v>3.1440000000000001</c:v>
                </c:pt>
                <c:pt idx="2796">
                  <c:v>3.1360000000000001</c:v>
                </c:pt>
                <c:pt idx="2797">
                  <c:v>3.1179999999999999</c:v>
                </c:pt>
                <c:pt idx="2798">
                  <c:v>3.0920000000000001</c:v>
                </c:pt>
                <c:pt idx="2799">
                  <c:v>3.09</c:v>
                </c:pt>
                <c:pt idx="2800">
                  <c:v>3.0960000000000001</c:v>
                </c:pt>
                <c:pt idx="2801">
                  <c:v>3.12</c:v>
                </c:pt>
                <c:pt idx="2802">
                  <c:v>3.1030000000000002</c:v>
                </c:pt>
                <c:pt idx="2803">
                  <c:v>3.11</c:v>
                </c:pt>
                <c:pt idx="2804">
                  <c:v>3.1160000000000001</c:v>
                </c:pt>
                <c:pt idx="2805">
                  <c:v>3.13</c:v>
                </c:pt>
                <c:pt idx="2806">
                  <c:v>3.157</c:v>
                </c:pt>
                <c:pt idx="2807">
                  <c:v>3.2160000000000002</c:v>
                </c:pt>
                <c:pt idx="2808">
                  <c:v>3.3410000000000002</c:v>
                </c:pt>
                <c:pt idx="2809">
                  <c:v>3.5129999999999999</c:v>
                </c:pt>
                <c:pt idx="2810">
                  <c:v>3.6</c:v>
                </c:pt>
                <c:pt idx="2811">
                  <c:v>3.7789999999999999</c:v>
                </c:pt>
                <c:pt idx="2812">
                  <c:v>4.0010000000000003</c:v>
                </c:pt>
                <c:pt idx="2813">
                  <c:v>4.2679999999999998</c:v>
                </c:pt>
                <c:pt idx="2814">
                  <c:v>4.4189999999999996</c:v>
                </c:pt>
                <c:pt idx="2815">
                  <c:v>4.5629999999999997</c:v>
                </c:pt>
                <c:pt idx="2816">
                  <c:v>4.6639999999999997</c:v>
                </c:pt>
                <c:pt idx="2817">
                  <c:v>4.7569999999999997</c:v>
                </c:pt>
                <c:pt idx="2818">
                  <c:v>4.7880000000000003</c:v>
                </c:pt>
                <c:pt idx="2819">
                  <c:v>4.8120000000000003</c:v>
                </c:pt>
                <c:pt idx="2820">
                  <c:v>4.8499999999999996</c:v>
                </c:pt>
                <c:pt idx="2821">
                  <c:v>4.8710000000000004</c:v>
                </c:pt>
                <c:pt idx="2822">
                  <c:v>4.8719999999999999</c:v>
                </c:pt>
                <c:pt idx="2823">
                  <c:v>4.8719999999999999</c:v>
                </c:pt>
                <c:pt idx="2824">
                  <c:v>4.8840000000000003</c:v>
                </c:pt>
                <c:pt idx="2825">
                  <c:v>4.8520000000000003</c:v>
                </c:pt>
                <c:pt idx="2826">
                  <c:v>4.8479999999999999</c:v>
                </c:pt>
                <c:pt idx="2827">
                  <c:v>4.8250000000000002</c:v>
                </c:pt>
                <c:pt idx="2828">
                  <c:v>4.835</c:v>
                </c:pt>
                <c:pt idx="2829">
                  <c:v>4.8339999999999996</c:v>
                </c:pt>
                <c:pt idx="2830">
                  <c:v>4.835</c:v>
                </c:pt>
                <c:pt idx="2831">
                  <c:v>4.8310000000000004</c:v>
                </c:pt>
                <c:pt idx="2832">
                  <c:v>4.8479999999999999</c:v>
                </c:pt>
                <c:pt idx="2833">
                  <c:v>4.859</c:v>
                </c:pt>
                <c:pt idx="2834">
                  <c:v>4.8559999999999999</c:v>
                </c:pt>
                <c:pt idx="2835">
                  <c:v>4.8899999999999997</c:v>
                </c:pt>
                <c:pt idx="2836">
                  <c:v>4.8789999999999996</c:v>
                </c:pt>
                <c:pt idx="2837">
                  <c:v>4.843</c:v>
                </c:pt>
                <c:pt idx="2838">
                  <c:v>4.7859999999999996</c:v>
                </c:pt>
                <c:pt idx="2839">
                  <c:v>4.7949999999999999</c:v>
                </c:pt>
                <c:pt idx="2840">
                  <c:v>4.7889999999999997</c:v>
                </c:pt>
                <c:pt idx="2841">
                  <c:v>4.79</c:v>
                </c:pt>
                <c:pt idx="2842">
                  <c:v>4.766</c:v>
                </c:pt>
                <c:pt idx="2843">
                  <c:v>4.7729999999999997</c:v>
                </c:pt>
                <c:pt idx="2844">
                  <c:v>4.8070000000000004</c:v>
                </c:pt>
                <c:pt idx="2845">
                  <c:v>4.8529999999999998</c:v>
                </c:pt>
                <c:pt idx="2846">
                  <c:v>4.8680000000000003</c:v>
                </c:pt>
                <c:pt idx="2847">
                  <c:v>4.8680000000000003</c:v>
                </c:pt>
                <c:pt idx="2848">
                  <c:v>4.9210000000000003</c:v>
                </c:pt>
                <c:pt idx="2849">
                  <c:v>4.95</c:v>
                </c:pt>
                <c:pt idx="2850">
                  <c:v>5.0380000000000003</c:v>
                </c:pt>
                <c:pt idx="2851">
                  <c:v>5.1219999999999999</c:v>
                </c:pt>
                <c:pt idx="2852">
                  <c:v>5.1539999999999999</c:v>
                </c:pt>
                <c:pt idx="2853">
                  <c:v>5.2130000000000001</c:v>
                </c:pt>
                <c:pt idx="2854">
                  <c:v>5.2430000000000003</c:v>
                </c:pt>
                <c:pt idx="2855">
                  <c:v>5.2320000000000002</c:v>
                </c:pt>
                <c:pt idx="2856">
                  <c:v>5.2110000000000003</c:v>
                </c:pt>
                <c:pt idx="2857">
                  <c:v>5.1689999999999996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C0-4CAA-A7C6-007E08F256A1}"/>
            </c:ext>
          </c:extLst>
        </c:ser>
        <c:ser>
          <c:idx val="0"/>
          <c:order val="1"/>
          <c:tx>
            <c:strRef>
              <c:f>'Demand and Wind May 2022'!$G$1</c:f>
              <c:strCache>
                <c:ptCount val="1"/>
                <c:pt idx="0">
                  <c:v>Actual wind (GW)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2022'!$G$2:$G$2859</c:f>
              <c:numCache>
                <c:formatCode>General</c:formatCode>
                <c:ptCount val="2858"/>
                <c:pt idx="0">
                  <c:v>0.33</c:v>
                </c:pt>
                <c:pt idx="1">
                  <c:v>0.28299999999999997</c:v>
                </c:pt>
                <c:pt idx="2">
                  <c:v>0.27600000000000002</c:v>
                </c:pt>
                <c:pt idx="3">
                  <c:v>0.26700000000000002</c:v>
                </c:pt>
                <c:pt idx="4">
                  <c:v>0.25600000000000001</c:v>
                </c:pt>
                <c:pt idx="5">
                  <c:v>0.247</c:v>
                </c:pt>
                <c:pt idx="6">
                  <c:v>0.23400000000000001</c:v>
                </c:pt>
                <c:pt idx="7">
                  <c:v>0.24099999999999999</c:v>
                </c:pt>
                <c:pt idx="8">
                  <c:v>0.22700000000000001</c:v>
                </c:pt>
                <c:pt idx="9">
                  <c:v>0.23499999999999999</c:v>
                </c:pt>
                <c:pt idx="10">
                  <c:v>0.22700000000000001</c:v>
                </c:pt>
                <c:pt idx="11">
                  <c:v>0.22700000000000001</c:v>
                </c:pt>
                <c:pt idx="12">
                  <c:v>0.23699999999999999</c:v>
                </c:pt>
                <c:pt idx="13">
                  <c:v>0.24099999999999999</c:v>
                </c:pt>
                <c:pt idx="14">
                  <c:v>0.26100000000000001</c:v>
                </c:pt>
                <c:pt idx="15">
                  <c:v>0.27700000000000002</c:v>
                </c:pt>
                <c:pt idx="16">
                  <c:v>0.29499999999999998</c:v>
                </c:pt>
                <c:pt idx="17">
                  <c:v>0.30099999999999999</c:v>
                </c:pt>
                <c:pt idx="18">
                  <c:v>0.32800000000000001</c:v>
                </c:pt>
                <c:pt idx="19">
                  <c:v>0.31</c:v>
                </c:pt>
                <c:pt idx="20">
                  <c:v>0.33400000000000002</c:v>
                </c:pt>
                <c:pt idx="21">
                  <c:v>0.33900000000000002</c:v>
                </c:pt>
                <c:pt idx="22">
                  <c:v>0.33100000000000002</c:v>
                </c:pt>
                <c:pt idx="23">
                  <c:v>0.314</c:v>
                </c:pt>
                <c:pt idx="24">
                  <c:v>0.32300000000000001</c:v>
                </c:pt>
                <c:pt idx="25">
                  <c:v>0.318</c:v>
                </c:pt>
                <c:pt idx="26">
                  <c:v>0.28899999999999998</c:v>
                </c:pt>
                <c:pt idx="27">
                  <c:v>0.30499999999999999</c:v>
                </c:pt>
                <c:pt idx="28">
                  <c:v>0.315</c:v>
                </c:pt>
                <c:pt idx="29">
                  <c:v>0.32</c:v>
                </c:pt>
                <c:pt idx="30">
                  <c:v>0.316</c:v>
                </c:pt>
                <c:pt idx="31">
                  <c:v>0.308</c:v>
                </c:pt>
                <c:pt idx="32">
                  <c:v>0.315</c:v>
                </c:pt>
                <c:pt idx="33">
                  <c:v>0.30399999999999999</c:v>
                </c:pt>
                <c:pt idx="34">
                  <c:v>0.251</c:v>
                </c:pt>
                <c:pt idx="35">
                  <c:v>0.22800000000000001</c:v>
                </c:pt>
                <c:pt idx="36">
                  <c:v>0.20799999999999999</c:v>
                </c:pt>
                <c:pt idx="37">
                  <c:v>0.20100000000000001</c:v>
                </c:pt>
                <c:pt idx="38">
                  <c:v>0.189</c:v>
                </c:pt>
                <c:pt idx="39">
                  <c:v>0.191</c:v>
                </c:pt>
                <c:pt idx="40">
                  <c:v>0.21199999999999999</c:v>
                </c:pt>
                <c:pt idx="41">
                  <c:v>0.26400000000000001</c:v>
                </c:pt>
                <c:pt idx="42">
                  <c:v>0.27100000000000002</c:v>
                </c:pt>
                <c:pt idx="43">
                  <c:v>0.33200000000000002</c:v>
                </c:pt>
                <c:pt idx="44">
                  <c:v>0.34799999999999998</c:v>
                </c:pt>
                <c:pt idx="45">
                  <c:v>0.36799999999999999</c:v>
                </c:pt>
                <c:pt idx="46">
                  <c:v>0.41199999999999998</c:v>
                </c:pt>
                <c:pt idx="47">
                  <c:v>0.44700000000000001</c:v>
                </c:pt>
                <c:pt idx="48">
                  <c:v>0.42299999999999999</c:v>
                </c:pt>
                <c:pt idx="49">
                  <c:v>0.51700000000000002</c:v>
                </c:pt>
                <c:pt idx="50">
                  <c:v>0.50800000000000001</c:v>
                </c:pt>
                <c:pt idx="51">
                  <c:v>0.52900000000000003</c:v>
                </c:pt>
                <c:pt idx="52">
                  <c:v>0.55400000000000005</c:v>
                </c:pt>
                <c:pt idx="53">
                  <c:v>0.47199999999999998</c:v>
                </c:pt>
                <c:pt idx="54">
                  <c:v>0.39700000000000002</c:v>
                </c:pt>
                <c:pt idx="55">
                  <c:v>0.441</c:v>
                </c:pt>
                <c:pt idx="56">
                  <c:v>0.40100000000000002</c:v>
                </c:pt>
                <c:pt idx="57">
                  <c:v>0.39400000000000002</c:v>
                </c:pt>
                <c:pt idx="58">
                  <c:v>0.44800000000000001</c:v>
                </c:pt>
                <c:pt idx="59">
                  <c:v>0.442</c:v>
                </c:pt>
                <c:pt idx="60">
                  <c:v>0.443</c:v>
                </c:pt>
                <c:pt idx="61">
                  <c:v>0.52100000000000002</c:v>
                </c:pt>
                <c:pt idx="62">
                  <c:v>0.52100000000000002</c:v>
                </c:pt>
                <c:pt idx="63">
                  <c:v>0.58199999999999996</c:v>
                </c:pt>
                <c:pt idx="64">
                  <c:v>0.56599999999999995</c:v>
                </c:pt>
                <c:pt idx="65">
                  <c:v>0.60199999999999998</c:v>
                </c:pt>
                <c:pt idx="66">
                  <c:v>0.61099999999999999</c:v>
                </c:pt>
                <c:pt idx="67">
                  <c:v>0.60699999999999998</c:v>
                </c:pt>
                <c:pt idx="68">
                  <c:v>0.57599999999999996</c:v>
                </c:pt>
                <c:pt idx="69">
                  <c:v>0.59299999999999997</c:v>
                </c:pt>
                <c:pt idx="70">
                  <c:v>0.61699999999999999</c:v>
                </c:pt>
                <c:pt idx="71">
                  <c:v>0.58499999999999996</c:v>
                </c:pt>
                <c:pt idx="72">
                  <c:v>0.57699999999999996</c:v>
                </c:pt>
                <c:pt idx="73">
                  <c:v>0.55200000000000005</c:v>
                </c:pt>
                <c:pt idx="74">
                  <c:v>0.56799999999999995</c:v>
                </c:pt>
                <c:pt idx="75">
                  <c:v>0.55800000000000005</c:v>
                </c:pt>
                <c:pt idx="76">
                  <c:v>0.46100000000000002</c:v>
                </c:pt>
                <c:pt idx="77">
                  <c:v>0.441</c:v>
                </c:pt>
                <c:pt idx="78">
                  <c:v>0.38400000000000001</c:v>
                </c:pt>
                <c:pt idx="79">
                  <c:v>0.33200000000000002</c:v>
                </c:pt>
                <c:pt idx="80">
                  <c:v>0.28100000000000003</c:v>
                </c:pt>
                <c:pt idx="81">
                  <c:v>0.26400000000000001</c:v>
                </c:pt>
                <c:pt idx="82">
                  <c:v>0.26400000000000001</c:v>
                </c:pt>
                <c:pt idx="83">
                  <c:v>0.245</c:v>
                </c:pt>
                <c:pt idx="84">
                  <c:v>0.218</c:v>
                </c:pt>
                <c:pt idx="85">
                  <c:v>0.191</c:v>
                </c:pt>
                <c:pt idx="86">
                  <c:v>0.186</c:v>
                </c:pt>
                <c:pt idx="87">
                  <c:v>0.17699999999999999</c:v>
                </c:pt>
                <c:pt idx="88">
                  <c:v>0.14499999999999999</c:v>
                </c:pt>
                <c:pt idx="89">
                  <c:v>0.13200000000000001</c:v>
                </c:pt>
                <c:pt idx="90">
                  <c:v>0.13500000000000001</c:v>
                </c:pt>
                <c:pt idx="91">
                  <c:v>0.121</c:v>
                </c:pt>
                <c:pt idx="92">
                  <c:v>0.11</c:v>
                </c:pt>
                <c:pt idx="93">
                  <c:v>0.107</c:v>
                </c:pt>
                <c:pt idx="94">
                  <c:v>0.109</c:v>
                </c:pt>
                <c:pt idx="95">
                  <c:v>0.10299999999999999</c:v>
                </c:pt>
                <c:pt idx="96">
                  <c:v>0.111</c:v>
                </c:pt>
                <c:pt idx="97">
                  <c:v>0.106</c:v>
                </c:pt>
                <c:pt idx="98">
                  <c:v>9.5000000000000001E-2</c:v>
                </c:pt>
                <c:pt idx="99">
                  <c:v>9.1999999999999998E-2</c:v>
                </c:pt>
                <c:pt idx="100">
                  <c:v>6.8000000000000005E-2</c:v>
                </c:pt>
                <c:pt idx="101">
                  <c:v>6.5000000000000002E-2</c:v>
                </c:pt>
                <c:pt idx="102">
                  <c:v>5.8999999999999997E-2</c:v>
                </c:pt>
                <c:pt idx="103">
                  <c:v>5.5E-2</c:v>
                </c:pt>
                <c:pt idx="104">
                  <c:v>4.8000000000000001E-2</c:v>
                </c:pt>
                <c:pt idx="105">
                  <c:v>3.7999999999999999E-2</c:v>
                </c:pt>
                <c:pt idx="106">
                  <c:v>0.03</c:v>
                </c:pt>
                <c:pt idx="107">
                  <c:v>2.4E-2</c:v>
                </c:pt>
                <c:pt idx="108">
                  <c:v>2.1000000000000001E-2</c:v>
                </c:pt>
                <c:pt idx="109">
                  <c:v>2.5000000000000001E-2</c:v>
                </c:pt>
                <c:pt idx="110">
                  <c:v>0.03</c:v>
                </c:pt>
                <c:pt idx="111">
                  <c:v>3.2000000000000001E-2</c:v>
                </c:pt>
                <c:pt idx="112">
                  <c:v>3.9E-2</c:v>
                </c:pt>
                <c:pt idx="113">
                  <c:v>4.8000000000000001E-2</c:v>
                </c:pt>
                <c:pt idx="114">
                  <c:v>0.06</c:v>
                </c:pt>
                <c:pt idx="115">
                  <c:v>6.9000000000000006E-2</c:v>
                </c:pt>
                <c:pt idx="116">
                  <c:v>8.3000000000000004E-2</c:v>
                </c:pt>
                <c:pt idx="117">
                  <c:v>9.1999999999999998E-2</c:v>
                </c:pt>
                <c:pt idx="118">
                  <c:v>9.0999999999999998E-2</c:v>
                </c:pt>
                <c:pt idx="119">
                  <c:v>9.8000000000000004E-2</c:v>
                </c:pt>
                <c:pt idx="120">
                  <c:v>0.12</c:v>
                </c:pt>
                <c:pt idx="121">
                  <c:v>0.13800000000000001</c:v>
                </c:pt>
                <c:pt idx="122">
                  <c:v>0.159</c:v>
                </c:pt>
                <c:pt idx="123">
                  <c:v>0.17699999999999999</c:v>
                </c:pt>
                <c:pt idx="124">
                  <c:v>0.188</c:v>
                </c:pt>
                <c:pt idx="125">
                  <c:v>0.23699999999999999</c:v>
                </c:pt>
                <c:pt idx="126">
                  <c:v>0.27100000000000002</c:v>
                </c:pt>
                <c:pt idx="127">
                  <c:v>0.3</c:v>
                </c:pt>
                <c:pt idx="128">
                  <c:v>0.32400000000000001</c:v>
                </c:pt>
                <c:pt idx="129">
                  <c:v>0.309</c:v>
                </c:pt>
                <c:pt idx="130">
                  <c:v>0.29799999999999999</c:v>
                </c:pt>
                <c:pt idx="131">
                  <c:v>0.29399999999999998</c:v>
                </c:pt>
                <c:pt idx="132">
                  <c:v>0.314</c:v>
                </c:pt>
                <c:pt idx="133">
                  <c:v>0.32200000000000001</c:v>
                </c:pt>
                <c:pt idx="134">
                  <c:v>0.34</c:v>
                </c:pt>
                <c:pt idx="135">
                  <c:v>0.38</c:v>
                </c:pt>
                <c:pt idx="136">
                  <c:v>0.41299999999999998</c:v>
                </c:pt>
                <c:pt idx="137">
                  <c:v>0.46500000000000002</c:v>
                </c:pt>
                <c:pt idx="138">
                  <c:v>0.53200000000000003</c:v>
                </c:pt>
                <c:pt idx="139">
                  <c:v>0.61399999999999999</c:v>
                </c:pt>
                <c:pt idx="140">
                  <c:v>0.66700000000000004</c:v>
                </c:pt>
                <c:pt idx="141">
                  <c:v>0.76500000000000001</c:v>
                </c:pt>
                <c:pt idx="142">
                  <c:v>0.82399999999999995</c:v>
                </c:pt>
                <c:pt idx="143">
                  <c:v>0.90900000000000003</c:v>
                </c:pt>
                <c:pt idx="144">
                  <c:v>0.97399999999999998</c:v>
                </c:pt>
                <c:pt idx="145">
                  <c:v>1.002</c:v>
                </c:pt>
                <c:pt idx="146">
                  <c:v>1.042</c:v>
                </c:pt>
                <c:pt idx="147">
                  <c:v>1.085</c:v>
                </c:pt>
                <c:pt idx="148">
                  <c:v>1.097</c:v>
                </c:pt>
                <c:pt idx="149">
                  <c:v>1.149</c:v>
                </c:pt>
                <c:pt idx="150">
                  <c:v>1.1599999999999999</c:v>
                </c:pt>
                <c:pt idx="151">
                  <c:v>1.169</c:v>
                </c:pt>
                <c:pt idx="152">
                  <c:v>1.1950000000000001</c:v>
                </c:pt>
                <c:pt idx="153">
                  <c:v>1.18</c:v>
                </c:pt>
                <c:pt idx="154">
                  <c:v>1.262</c:v>
                </c:pt>
                <c:pt idx="155">
                  <c:v>1.3109999999999999</c:v>
                </c:pt>
                <c:pt idx="156">
                  <c:v>1.3620000000000001</c:v>
                </c:pt>
                <c:pt idx="157">
                  <c:v>1.395</c:v>
                </c:pt>
                <c:pt idx="158">
                  <c:v>1.413</c:v>
                </c:pt>
                <c:pt idx="159">
                  <c:v>1.4359999999999999</c:v>
                </c:pt>
                <c:pt idx="160">
                  <c:v>1.4390000000000001</c:v>
                </c:pt>
                <c:pt idx="161">
                  <c:v>1.4510000000000001</c:v>
                </c:pt>
                <c:pt idx="162">
                  <c:v>1.4179999999999999</c:v>
                </c:pt>
                <c:pt idx="163">
                  <c:v>1.4159999999999999</c:v>
                </c:pt>
                <c:pt idx="164">
                  <c:v>1.389</c:v>
                </c:pt>
                <c:pt idx="165">
                  <c:v>1.4</c:v>
                </c:pt>
                <c:pt idx="166">
                  <c:v>1.3680000000000001</c:v>
                </c:pt>
                <c:pt idx="167">
                  <c:v>1.35</c:v>
                </c:pt>
                <c:pt idx="168">
                  <c:v>1.284</c:v>
                </c:pt>
                <c:pt idx="169">
                  <c:v>1.2629999999999999</c:v>
                </c:pt>
                <c:pt idx="170">
                  <c:v>1.242</c:v>
                </c:pt>
                <c:pt idx="171">
                  <c:v>1.1279999999999999</c:v>
                </c:pt>
                <c:pt idx="172">
                  <c:v>1.0760000000000001</c:v>
                </c:pt>
                <c:pt idx="173">
                  <c:v>1.054</c:v>
                </c:pt>
                <c:pt idx="174">
                  <c:v>1.0369999999999999</c:v>
                </c:pt>
                <c:pt idx="175">
                  <c:v>1.0409999999999999</c:v>
                </c:pt>
                <c:pt idx="176">
                  <c:v>1.0569999999999999</c:v>
                </c:pt>
                <c:pt idx="177">
                  <c:v>1.073</c:v>
                </c:pt>
                <c:pt idx="178">
                  <c:v>1.093</c:v>
                </c:pt>
                <c:pt idx="179">
                  <c:v>1.181</c:v>
                </c:pt>
                <c:pt idx="180">
                  <c:v>1.2470000000000001</c:v>
                </c:pt>
                <c:pt idx="181">
                  <c:v>1.3080000000000001</c:v>
                </c:pt>
                <c:pt idx="182">
                  <c:v>1.3440000000000001</c:v>
                </c:pt>
                <c:pt idx="183">
                  <c:v>1.3480000000000001</c:v>
                </c:pt>
                <c:pt idx="184">
                  <c:v>1.39</c:v>
                </c:pt>
                <c:pt idx="185">
                  <c:v>1.3779999999999999</c:v>
                </c:pt>
                <c:pt idx="186">
                  <c:v>1.4239999999999999</c:v>
                </c:pt>
                <c:pt idx="187">
                  <c:v>1.4450000000000001</c:v>
                </c:pt>
                <c:pt idx="188">
                  <c:v>1.468</c:v>
                </c:pt>
                <c:pt idx="189">
                  <c:v>1.4430000000000001</c:v>
                </c:pt>
                <c:pt idx="190">
                  <c:v>1.4279999999999999</c:v>
                </c:pt>
                <c:pt idx="191">
                  <c:v>1.508</c:v>
                </c:pt>
                <c:pt idx="192">
                  <c:v>1.538</c:v>
                </c:pt>
                <c:pt idx="193">
                  <c:v>1.6020000000000001</c:v>
                </c:pt>
                <c:pt idx="194">
                  <c:v>1.611</c:v>
                </c:pt>
                <c:pt idx="195">
                  <c:v>1.639</c:v>
                </c:pt>
                <c:pt idx="196">
                  <c:v>1.63</c:v>
                </c:pt>
                <c:pt idx="197">
                  <c:v>1.6579999999999999</c:v>
                </c:pt>
                <c:pt idx="198">
                  <c:v>1.698</c:v>
                </c:pt>
                <c:pt idx="199">
                  <c:v>1.76</c:v>
                </c:pt>
                <c:pt idx="200">
                  <c:v>1.8069999999999999</c:v>
                </c:pt>
                <c:pt idx="201">
                  <c:v>1.847</c:v>
                </c:pt>
                <c:pt idx="202">
                  <c:v>1.7949999999999999</c:v>
                </c:pt>
                <c:pt idx="203">
                  <c:v>1.804</c:v>
                </c:pt>
                <c:pt idx="204">
                  <c:v>1.833</c:v>
                </c:pt>
                <c:pt idx="205">
                  <c:v>1.8260000000000001</c:v>
                </c:pt>
                <c:pt idx="206">
                  <c:v>1.819</c:v>
                </c:pt>
                <c:pt idx="207">
                  <c:v>1.829</c:v>
                </c:pt>
                <c:pt idx="208">
                  <c:v>1.859</c:v>
                </c:pt>
                <c:pt idx="209">
                  <c:v>1.9139999999999999</c:v>
                </c:pt>
                <c:pt idx="210">
                  <c:v>1.958</c:v>
                </c:pt>
                <c:pt idx="211">
                  <c:v>2.0150000000000001</c:v>
                </c:pt>
                <c:pt idx="212">
                  <c:v>2.105</c:v>
                </c:pt>
                <c:pt idx="213">
                  <c:v>2.1419999999999999</c:v>
                </c:pt>
                <c:pt idx="214">
                  <c:v>2.1360000000000001</c:v>
                </c:pt>
                <c:pt idx="215">
                  <c:v>2.1269999999999998</c:v>
                </c:pt>
                <c:pt idx="216">
                  <c:v>2.0510000000000002</c:v>
                </c:pt>
                <c:pt idx="217">
                  <c:v>2.0350000000000001</c:v>
                </c:pt>
                <c:pt idx="218">
                  <c:v>2.0449999999999999</c:v>
                </c:pt>
                <c:pt idx="219">
                  <c:v>2.0379999999999998</c:v>
                </c:pt>
                <c:pt idx="220">
                  <c:v>2.0870000000000002</c:v>
                </c:pt>
                <c:pt idx="221">
                  <c:v>2.052</c:v>
                </c:pt>
                <c:pt idx="222">
                  <c:v>2.0369999999999999</c:v>
                </c:pt>
                <c:pt idx="223">
                  <c:v>1.9770000000000001</c:v>
                </c:pt>
                <c:pt idx="224">
                  <c:v>1.9330000000000001</c:v>
                </c:pt>
                <c:pt idx="225">
                  <c:v>1.857</c:v>
                </c:pt>
                <c:pt idx="226">
                  <c:v>1.889</c:v>
                </c:pt>
                <c:pt idx="227">
                  <c:v>1.897</c:v>
                </c:pt>
                <c:pt idx="228">
                  <c:v>1.895</c:v>
                </c:pt>
                <c:pt idx="229">
                  <c:v>1.821</c:v>
                </c:pt>
                <c:pt idx="230">
                  <c:v>1.796</c:v>
                </c:pt>
                <c:pt idx="231">
                  <c:v>1.784</c:v>
                </c:pt>
                <c:pt idx="232">
                  <c:v>1.8180000000000001</c:v>
                </c:pt>
                <c:pt idx="233">
                  <c:v>1.863</c:v>
                </c:pt>
                <c:pt idx="234">
                  <c:v>1.845</c:v>
                </c:pt>
                <c:pt idx="235">
                  <c:v>1.883</c:v>
                </c:pt>
                <c:pt idx="236">
                  <c:v>1.903</c:v>
                </c:pt>
                <c:pt idx="237">
                  <c:v>1.96</c:v>
                </c:pt>
                <c:pt idx="238">
                  <c:v>1.996</c:v>
                </c:pt>
                <c:pt idx="239">
                  <c:v>2.0270000000000001</c:v>
                </c:pt>
                <c:pt idx="240">
                  <c:v>2.0880000000000001</c:v>
                </c:pt>
                <c:pt idx="241">
                  <c:v>2.1240000000000001</c:v>
                </c:pt>
                <c:pt idx="242">
                  <c:v>2.169</c:v>
                </c:pt>
                <c:pt idx="243">
                  <c:v>2.1869999999999998</c:v>
                </c:pt>
                <c:pt idx="244">
                  <c:v>2.2370000000000001</c:v>
                </c:pt>
                <c:pt idx="245">
                  <c:v>2.274</c:v>
                </c:pt>
                <c:pt idx="246">
                  <c:v>2.27</c:v>
                </c:pt>
                <c:pt idx="247">
                  <c:v>2.31</c:v>
                </c:pt>
                <c:pt idx="248">
                  <c:v>2.3420000000000001</c:v>
                </c:pt>
                <c:pt idx="249">
                  <c:v>2.35</c:v>
                </c:pt>
                <c:pt idx="250">
                  <c:v>2.4409999999999998</c:v>
                </c:pt>
                <c:pt idx="251">
                  <c:v>2.4430000000000001</c:v>
                </c:pt>
                <c:pt idx="252">
                  <c:v>2.4590000000000001</c:v>
                </c:pt>
                <c:pt idx="253">
                  <c:v>2.5510000000000002</c:v>
                </c:pt>
                <c:pt idx="254">
                  <c:v>2.6230000000000002</c:v>
                </c:pt>
                <c:pt idx="255">
                  <c:v>2.5659999999999998</c:v>
                </c:pt>
                <c:pt idx="256">
                  <c:v>2.5</c:v>
                </c:pt>
                <c:pt idx="257">
                  <c:v>2.5609999999999999</c:v>
                </c:pt>
                <c:pt idx="258">
                  <c:v>2.472</c:v>
                </c:pt>
                <c:pt idx="259">
                  <c:v>2.456</c:v>
                </c:pt>
                <c:pt idx="260">
                  <c:v>2.4209999999999998</c:v>
                </c:pt>
                <c:pt idx="261">
                  <c:v>2.4740000000000002</c:v>
                </c:pt>
                <c:pt idx="262">
                  <c:v>2.3849999999999998</c:v>
                </c:pt>
                <c:pt idx="263">
                  <c:v>2.3250000000000002</c:v>
                </c:pt>
                <c:pt idx="264">
                  <c:v>2.3039999999999998</c:v>
                </c:pt>
                <c:pt idx="265">
                  <c:v>2.36</c:v>
                </c:pt>
                <c:pt idx="266">
                  <c:v>2.2850000000000001</c:v>
                </c:pt>
                <c:pt idx="267">
                  <c:v>2.2120000000000002</c:v>
                </c:pt>
                <c:pt idx="268">
                  <c:v>2.1240000000000001</c:v>
                </c:pt>
                <c:pt idx="269">
                  <c:v>2.0419999999999998</c:v>
                </c:pt>
                <c:pt idx="270">
                  <c:v>1.9930000000000001</c:v>
                </c:pt>
                <c:pt idx="271">
                  <c:v>1.873</c:v>
                </c:pt>
                <c:pt idx="272">
                  <c:v>1.7709999999999999</c:v>
                </c:pt>
                <c:pt idx="273">
                  <c:v>1.833</c:v>
                </c:pt>
                <c:pt idx="274">
                  <c:v>1.86</c:v>
                </c:pt>
                <c:pt idx="275">
                  <c:v>1.976</c:v>
                </c:pt>
                <c:pt idx="276">
                  <c:v>1.9610000000000001</c:v>
                </c:pt>
                <c:pt idx="277">
                  <c:v>1.9219999999999999</c:v>
                </c:pt>
                <c:pt idx="278">
                  <c:v>1.913</c:v>
                </c:pt>
                <c:pt idx="279">
                  <c:v>1.9550000000000001</c:v>
                </c:pt>
                <c:pt idx="280">
                  <c:v>2.0379999999999998</c:v>
                </c:pt>
                <c:pt idx="281">
                  <c:v>2.04</c:v>
                </c:pt>
                <c:pt idx="282">
                  <c:v>2.0579999999999998</c:v>
                </c:pt>
                <c:pt idx="283">
                  <c:v>1.9950000000000001</c:v>
                </c:pt>
                <c:pt idx="284">
                  <c:v>1.982</c:v>
                </c:pt>
                <c:pt idx="285">
                  <c:v>2.0339999999999998</c:v>
                </c:pt>
                <c:pt idx="286">
                  <c:v>1.992</c:v>
                </c:pt>
                <c:pt idx="287">
                  <c:v>2.0030000000000001</c:v>
                </c:pt>
                <c:pt idx="288">
                  <c:v>2.0680000000000001</c:v>
                </c:pt>
                <c:pt idx="289">
                  <c:v>2.0779999999999998</c:v>
                </c:pt>
                <c:pt idx="290">
                  <c:v>2.1179999999999999</c:v>
                </c:pt>
                <c:pt idx="291">
                  <c:v>2.1120000000000001</c:v>
                </c:pt>
                <c:pt idx="292">
                  <c:v>2.0819999999999999</c:v>
                </c:pt>
                <c:pt idx="293">
                  <c:v>2.0699999999999998</c:v>
                </c:pt>
                <c:pt idx="294">
                  <c:v>2.1019999999999999</c:v>
                </c:pt>
                <c:pt idx="295">
                  <c:v>2.0939999999999999</c:v>
                </c:pt>
                <c:pt idx="296">
                  <c:v>2.0169999999999999</c:v>
                </c:pt>
                <c:pt idx="297">
                  <c:v>1.9810000000000001</c:v>
                </c:pt>
                <c:pt idx="298">
                  <c:v>1.962</c:v>
                </c:pt>
                <c:pt idx="299">
                  <c:v>1.919</c:v>
                </c:pt>
                <c:pt idx="300">
                  <c:v>1.907</c:v>
                </c:pt>
                <c:pt idx="301">
                  <c:v>1.946</c:v>
                </c:pt>
                <c:pt idx="302">
                  <c:v>1.925</c:v>
                </c:pt>
                <c:pt idx="303">
                  <c:v>1.9610000000000001</c:v>
                </c:pt>
                <c:pt idx="304">
                  <c:v>2.008</c:v>
                </c:pt>
                <c:pt idx="305">
                  <c:v>2.0390000000000001</c:v>
                </c:pt>
                <c:pt idx="306">
                  <c:v>1.98</c:v>
                </c:pt>
                <c:pt idx="307">
                  <c:v>1.9419999999999999</c:v>
                </c:pt>
                <c:pt idx="308">
                  <c:v>1.871</c:v>
                </c:pt>
                <c:pt idx="309">
                  <c:v>1.9350000000000001</c:v>
                </c:pt>
                <c:pt idx="310">
                  <c:v>1.917</c:v>
                </c:pt>
                <c:pt idx="311">
                  <c:v>1.9019999999999999</c:v>
                </c:pt>
                <c:pt idx="312">
                  <c:v>1.8660000000000001</c:v>
                </c:pt>
                <c:pt idx="313">
                  <c:v>1.895</c:v>
                </c:pt>
                <c:pt idx="314">
                  <c:v>1.96</c:v>
                </c:pt>
                <c:pt idx="315">
                  <c:v>1.879</c:v>
                </c:pt>
                <c:pt idx="316">
                  <c:v>2.0609999999999999</c:v>
                </c:pt>
                <c:pt idx="317">
                  <c:v>2.0110000000000001</c:v>
                </c:pt>
                <c:pt idx="318">
                  <c:v>1.9570000000000001</c:v>
                </c:pt>
                <c:pt idx="319">
                  <c:v>1.931</c:v>
                </c:pt>
                <c:pt idx="320">
                  <c:v>1.9350000000000001</c:v>
                </c:pt>
                <c:pt idx="321">
                  <c:v>2.0049999999999999</c:v>
                </c:pt>
                <c:pt idx="322">
                  <c:v>1.887</c:v>
                </c:pt>
                <c:pt idx="323">
                  <c:v>1.9430000000000001</c:v>
                </c:pt>
                <c:pt idx="324">
                  <c:v>2.048</c:v>
                </c:pt>
                <c:pt idx="325">
                  <c:v>2.16</c:v>
                </c:pt>
                <c:pt idx="326">
                  <c:v>2.2429999999999999</c:v>
                </c:pt>
                <c:pt idx="327">
                  <c:v>2.415</c:v>
                </c:pt>
                <c:pt idx="328">
                  <c:v>2.5139999999999998</c:v>
                </c:pt>
                <c:pt idx="329">
                  <c:v>2.5110000000000001</c:v>
                </c:pt>
                <c:pt idx="330">
                  <c:v>2.5609999999999999</c:v>
                </c:pt>
                <c:pt idx="331">
                  <c:v>2.5870000000000002</c:v>
                </c:pt>
                <c:pt idx="332">
                  <c:v>2.738</c:v>
                </c:pt>
                <c:pt idx="333">
                  <c:v>2.7469999999999999</c:v>
                </c:pt>
                <c:pt idx="334">
                  <c:v>2.7360000000000002</c:v>
                </c:pt>
                <c:pt idx="335">
                  <c:v>2.7749999999999999</c:v>
                </c:pt>
                <c:pt idx="336">
                  <c:v>2.835</c:v>
                </c:pt>
                <c:pt idx="337">
                  <c:v>2.8740000000000001</c:v>
                </c:pt>
                <c:pt idx="338">
                  <c:v>2.8479999999999999</c:v>
                </c:pt>
                <c:pt idx="339">
                  <c:v>2.7789999999999999</c:v>
                </c:pt>
                <c:pt idx="340">
                  <c:v>2.6779999999999999</c:v>
                </c:pt>
                <c:pt idx="341">
                  <c:v>2.714</c:v>
                </c:pt>
                <c:pt idx="342">
                  <c:v>2.6349999999999998</c:v>
                </c:pt>
                <c:pt idx="343">
                  <c:v>2.5459999999999998</c:v>
                </c:pt>
                <c:pt idx="344">
                  <c:v>2.58</c:v>
                </c:pt>
                <c:pt idx="345">
                  <c:v>2.5910000000000002</c:v>
                </c:pt>
                <c:pt idx="346">
                  <c:v>2.6240000000000001</c:v>
                </c:pt>
                <c:pt idx="347">
                  <c:v>2.6150000000000002</c:v>
                </c:pt>
                <c:pt idx="348">
                  <c:v>2.673</c:v>
                </c:pt>
                <c:pt idx="349">
                  <c:v>2.6669999999999998</c:v>
                </c:pt>
                <c:pt idx="350">
                  <c:v>2.6579999999999999</c:v>
                </c:pt>
                <c:pt idx="351">
                  <c:v>2.6859999999999999</c:v>
                </c:pt>
                <c:pt idx="352">
                  <c:v>2.6829999999999998</c:v>
                </c:pt>
                <c:pt idx="353">
                  <c:v>2.657</c:v>
                </c:pt>
                <c:pt idx="354">
                  <c:v>2.71</c:v>
                </c:pt>
                <c:pt idx="355">
                  <c:v>2.681</c:v>
                </c:pt>
                <c:pt idx="356">
                  <c:v>2.6619999999999999</c:v>
                </c:pt>
                <c:pt idx="357">
                  <c:v>2.694</c:v>
                </c:pt>
                <c:pt idx="358">
                  <c:v>2.6640000000000001</c:v>
                </c:pt>
                <c:pt idx="359">
                  <c:v>2.6230000000000002</c:v>
                </c:pt>
                <c:pt idx="360">
                  <c:v>2.6070000000000002</c:v>
                </c:pt>
                <c:pt idx="361">
                  <c:v>2.5350000000000001</c:v>
                </c:pt>
                <c:pt idx="362">
                  <c:v>2.4849999999999999</c:v>
                </c:pt>
                <c:pt idx="363">
                  <c:v>2.472</c:v>
                </c:pt>
                <c:pt idx="364">
                  <c:v>2.4940000000000002</c:v>
                </c:pt>
                <c:pt idx="365">
                  <c:v>2.4860000000000002</c:v>
                </c:pt>
                <c:pt idx="366">
                  <c:v>2.387</c:v>
                </c:pt>
                <c:pt idx="367">
                  <c:v>2.302</c:v>
                </c:pt>
                <c:pt idx="368">
                  <c:v>2.3140000000000001</c:v>
                </c:pt>
                <c:pt idx="369">
                  <c:v>2.2410000000000001</c:v>
                </c:pt>
                <c:pt idx="370">
                  <c:v>2.246</c:v>
                </c:pt>
                <c:pt idx="371">
                  <c:v>2.2210000000000001</c:v>
                </c:pt>
                <c:pt idx="372">
                  <c:v>2.2530000000000001</c:v>
                </c:pt>
                <c:pt idx="373">
                  <c:v>2.27</c:v>
                </c:pt>
                <c:pt idx="374">
                  <c:v>2.2719999999999998</c:v>
                </c:pt>
                <c:pt idx="375">
                  <c:v>2.3149999999999999</c:v>
                </c:pt>
                <c:pt idx="376">
                  <c:v>2.3540000000000001</c:v>
                </c:pt>
                <c:pt idx="377">
                  <c:v>2.3679999999999999</c:v>
                </c:pt>
                <c:pt idx="378">
                  <c:v>2.415</c:v>
                </c:pt>
                <c:pt idx="379">
                  <c:v>2.4710000000000001</c:v>
                </c:pt>
                <c:pt idx="380">
                  <c:v>2.488</c:v>
                </c:pt>
                <c:pt idx="381">
                  <c:v>2.3149999999999999</c:v>
                </c:pt>
                <c:pt idx="382">
                  <c:v>2.27</c:v>
                </c:pt>
                <c:pt idx="383">
                  <c:v>2.2570000000000001</c:v>
                </c:pt>
                <c:pt idx="384">
                  <c:v>2.2930000000000001</c:v>
                </c:pt>
                <c:pt idx="385">
                  <c:v>2.419</c:v>
                </c:pt>
                <c:pt idx="386">
                  <c:v>2.4929999999999999</c:v>
                </c:pt>
                <c:pt idx="387">
                  <c:v>2.4710000000000001</c:v>
                </c:pt>
                <c:pt idx="388">
                  <c:v>2.4239999999999999</c:v>
                </c:pt>
                <c:pt idx="389">
                  <c:v>2.379</c:v>
                </c:pt>
                <c:pt idx="390">
                  <c:v>2.3250000000000002</c:v>
                </c:pt>
                <c:pt idx="391">
                  <c:v>2.242</c:v>
                </c:pt>
                <c:pt idx="392">
                  <c:v>2.2320000000000002</c:v>
                </c:pt>
                <c:pt idx="393">
                  <c:v>2.2189999999999999</c:v>
                </c:pt>
                <c:pt idx="394">
                  <c:v>2.19</c:v>
                </c:pt>
                <c:pt idx="395">
                  <c:v>2.1850000000000001</c:v>
                </c:pt>
                <c:pt idx="396">
                  <c:v>2.137</c:v>
                </c:pt>
                <c:pt idx="397">
                  <c:v>2.0960000000000001</c:v>
                </c:pt>
                <c:pt idx="398">
                  <c:v>2.1030000000000002</c:v>
                </c:pt>
                <c:pt idx="399">
                  <c:v>2.093</c:v>
                </c:pt>
                <c:pt idx="400">
                  <c:v>2.077</c:v>
                </c:pt>
                <c:pt idx="401">
                  <c:v>2.0750000000000002</c:v>
                </c:pt>
                <c:pt idx="402">
                  <c:v>2.1269999999999998</c:v>
                </c:pt>
                <c:pt idx="403">
                  <c:v>2.1259999999999999</c:v>
                </c:pt>
                <c:pt idx="404">
                  <c:v>2.1019999999999999</c:v>
                </c:pt>
                <c:pt idx="405">
                  <c:v>2.1070000000000002</c:v>
                </c:pt>
                <c:pt idx="406">
                  <c:v>2.1059999999999999</c:v>
                </c:pt>
                <c:pt idx="407">
                  <c:v>2.0960000000000001</c:v>
                </c:pt>
                <c:pt idx="408">
                  <c:v>2.0539999999999998</c:v>
                </c:pt>
                <c:pt idx="409">
                  <c:v>2.0409999999999999</c:v>
                </c:pt>
                <c:pt idx="410">
                  <c:v>2.0379999999999998</c:v>
                </c:pt>
                <c:pt idx="411">
                  <c:v>1.9970000000000001</c:v>
                </c:pt>
                <c:pt idx="412">
                  <c:v>2.016</c:v>
                </c:pt>
                <c:pt idx="413">
                  <c:v>1.972</c:v>
                </c:pt>
                <c:pt idx="414">
                  <c:v>2.0550000000000002</c:v>
                </c:pt>
                <c:pt idx="415">
                  <c:v>2.0129999999999999</c:v>
                </c:pt>
                <c:pt idx="416">
                  <c:v>1.996</c:v>
                </c:pt>
                <c:pt idx="417">
                  <c:v>2.0739999999999998</c:v>
                </c:pt>
                <c:pt idx="418">
                  <c:v>2.056</c:v>
                </c:pt>
                <c:pt idx="419">
                  <c:v>2.0219999999999998</c:v>
                </c:pt>
                <c:pt idx="420">
                  <c:v>2.0699999999999998</c:v>
                </c:pt>
                <c:pt idx="421">
                  <c:v>2.13</c:v>
                </c:pt>
                <c:pt idx="422">
                  <c:v>2.2000000000000002</c:v>
                </c:pt>
                <c:pt idx="423">
                  <c:v>2.17</c:v>
                </c:pt>
                <c:pt idx="424">
                  <c:v>2.145</c:v>
                </c:pt>
                <c:pt idx="425">
                  <c:v>2.17</c:v>
                </c:pt>
                <c:pt idx="426">
                  <c:v>2.1429999999999998</c:v>
                </c:pt>
                <c:pt idx="427">
                  <c:v>2.0129999999999999</c:v>
                </c:pt>
                <c:pt idx="428">
                  <c:v>1.903</c:v>
                </c:pt>
                <c:pt idx="429">
                  <c:v>1.925</c:v>
                </c:pt>
                <c:pt idx="430">
                  <c:v>1.9690000000000001</c:v>
                </c:pt>
                <c:pt idx="431">
                  <c:v>1.994</c:v>
                </c:pt>
                <c:pt idx="432">
                  <c:v>2.1800000000000002</c:v>
                </c:pt>
                <c:pt idx="433">
                  <c:v>2.2370000000000001</c:v>
                </c:pt>
                <c:pt idx="434">
                  <c:v>2.302</c:v>
                </c:pt>
                <c:pt idx="435">
                  <c:v>2.343</c:v>
                </c:pt>
                <c:pt idx="436">
                  <c:v>2.4279999999999999</c:v>
                </c:pt>
                <c:pt idx="437">
                  <c:v>2.4830000000000001</c:v>
                </c:pt>
                <c:pt idx="438">
                  <c:v>2.4540000000000002</c:v>
                </c:pt>
                <c:pt idx="439">
                  <c:v>2.2759999999999998</c:v>
                </c:pt>
                <c:pt idx="440">
                  <c:v>2.2570000000000001</c:v>
                </c:pt>
                <c:pt idx="441">
                  <c:v>2.2919999999999998</c:v>
                </c:pt>
                <c:pt idx="442">
                  <c:v>2.375</c:v>
                </c:pt>
                <c:pt idx="443">
                  <c:v>2.407</c:v>
                </c:pt>
                <c:pt idx="444">
                  <c:v>2.39</c:v>
                </c:pt>
                <c:pt idx="445">
                  <c:v>2.3730000000000002</c:v>
                </c:pt>
                <c:pt idx="446">
                  <c:v>2.4430000000000001</c:v>
                </c:pt>
                <c:pt idx="447">
                  <c:v>2.468</c:v>
                </c:pt>
                <c:pt idx="448">
                  <c:v>2.5070000000000001</c:v>
                </c:pt>
                <c:pt idx="449">
                  <c:v>2.569</c:v>
                </c:pt>
                <c:pt idx="450">
                  <c:v>2.6640000000000001</c:v>
                </c:pt>
                <c:pt idx="451">
                  <c:v>2.7669999999999999</c:v>
                </c:pt>
                <c:pt idx="452">
                  <c:v>2.8650000000000002</c:v>
                </c:pt>
                <c:pt idx="453">
                  <c:v>2.7639999999999998</c:v>
                </c:pt>
                <c:pt idx="454">
                  <c:v>2.6989999999999998</c:v>
                </c:pt>
                <c:pt idx="455">
                  <c:v>2.6520000000000001</c:v>
                </c:pt>
                <c:pt idx="456">
                  <c:v>2.6960000000000002</c:v>
                </c:pt>
                <c:pt idx="457">
                  <c:v>2.556</c:v>
                </c:pt>
                <c:pt idx="458">
                  <c:v>2.58</c:v>
                </c:pt>
                <c:pt idx="459">
                  <c:v>2.4980000000000002</c:v>
                </c:pt>
                <c:pt idx="460">
                  <c:v>2.4089999999999998</c:v>
                </c:pt>
                <c:pt idx="461">
                  <c:v>2.2080000000000002</c:v>
                </c:pt>
                <c:pt idx="462">
                  <c:v>2.0680000000000001</c:v>
                </c:pt>
                <c:pt idx="463">
                  <c:v>1.984</c:v>
                </c:pt>
                <c:pt idx="464">
                  <c:v>2.0350000000000001</c:v>
                </c:pt>
                <c:pt idx="465">
                  <c:v>2.069</c:v>
                </c:pt>
                <c:pt idx="466">
                  <c:v>2.0310000000000001</c:v>
                </c:pt>
                <c:pt idx="467">
                  <c:v>2.1150000000000002</c:v>
                </c:pt>
                <c:pt idx="468">
                  <c:v>2.1360000000000001</c:v>
                </c:pt>
                <c:pt idx="469">
                  <c:v>2.1040000000000001</c:v>
                </c:pt>
                <c:pt idx="470">
                  <c:v>2.09</c:v>
                </c:pt>
                <c:pt idx="471">
                  <c:v>2.0070000000000001</c:v>
                </c:pt>
                <c:pt idx="472">
                  <c:v>2.0070000000000001</c:v>
                </c:pt>
                <c:pt idx="473">
                  <c:v>2.024</c:v>
                </c:pt>
                <c:pt idx="474">
                  <c:v>2.0590000000000002</c:v>
                </c:pt>
                <c:pt idx="475">
                  <c:v>1.9419999999999999</c:v>
                </c:pt>
                <c:pt idx="476">
                  <c:v>1.9319999999999999</c:v>
                </c:pt>
                <c:pt idx="477">
                  <c:v>1.8129999999999999</c:v>
                </c:pt>
                <c:pt idx="478">
                  <c:v>1.675</c:v>
                </c:pt>
                <c:pt idx="479">
                  <c:v>1.5820000000000001</c:v>
                </c:pt>
                <c:pt idx="480">
                  <c:v>1.571</c:v>
                </c:pt>
                <c:pt idx="481">
                  <c:v>1.6180000000000001</c:v>
                </c:pt>
                <c:pt idx="482">
                  <c:v>1.6659999999999999</c:v>
                </c:pt>
                <c:pt idx="483">
                  <c:v>1.6859999999999999</c:v>
                </c:pt>
                <c:pt idx="484">
                  <c:v>1.7190000000000001</c:v>
                </c:pt>
                <c:pt idx="485">
                  <c:v>1.772</c:v>
                </c:pt>
                <c:pt idx="486">
                  <c:v>1.8069999999999999</c:v>
                </c:pt>
                <c:pt idx="487">
                  <c:v>1.6990000000000001</c:v>
                </c:pt>
                <c:pt idx="488">
                  <c:v>1.593</c:v>
                </c:pt>
                <c:pt idx="489">
                  <c:v>1.629</c:v>
                </c:pt>
                <c:pt idx="490">
                  <c:v>1.6160000000000001</c:v>
                </c:pt>
                <c:pt idx="491">
                  <c:v>1.575</c:v>
                </c:pt>
                <c:pt idx="492">
                  <c:v>1.5089999999999999</c:v>
                </c:pt>
                <c:pt idx="493">
                  <c:v>1.4790000000000001</c:v>
                </c:pt>
                <c:pt idx="494">
                  <c:v>1.462</c:v>
                </c:pt>
                <c:pt idx="495">
                  <c:v>1.4670000000000001</c:v>
                </c:pt>
                <c:pt idx="496">
                  <c:v>1.46</c:v>
                </c:pt>
                <c:pt idx="497">
                  <c:v>1.4650000000000001</c:v>
                </c:pt>
                <c:pt idx="498">
                  <c:v>1.4630000000000001</c:v>
                </c:pt>
                <c:pt idx="499">
                  <c:v>1.5</c:v>
                </c:pt>
                <c:pt idx="500">
                  <c:v>1.4950000000000001</c:v>
                </c:pt>
                <c:pt idx="501">
                  <c:v>1.6080000000000001</c:v>
                </c:pt>
                <c:pt idx="502">
                  <c:v>1.655</c:v>
                </c:pt>
                <c:pt idx="503">
                  <c:v>1.5640000000000001</c:v>
                </c:pt>
                <c:pt idx="504">
                  <c:v>1.5349999999999999</c:v>
                </c:pt>
                <c:pt idx="505">
                  <c:v>1.466</c:v>
                </c:pt>
                <c:pt idx="506">
                  <c:v>1.419</c:v>
                </c:pt>
                <c:pt idx="507">
                  <c:v>1.3859999999999999</c:v>
                </c:pt>
                <c:pt idx="508">
                  <c:v>1.357</c:v>
                </c:pt>
                <c:pt idx="509">
                  <c:v>1.353</c:v>
                </c:pt>
                <c:pt idx="510">
                  <c:v>1.468</c:v>
                </c:pt>
                <c:pt idx="511">
                  <c:v>1.5820000000000001</c:v>
                </c:pt>
                <c:pt idx="512">
                  <c:v>1.7310000000000001</c:v>
                </c:pt>
                <c:pt idx="513">
                  <c:v>1.7</c:v>
                </c:pt>
                <c:pt idx="514">
                  <c:v>1.6619999999999999</c:v>
                </c:pt>
                <c:pt idx="515">
                  <c:v>1.6859999999999999</c:v>
                </c:pt>
                <c:pt idx="516">
                  <c:v>1.7190000000000001</c:v>
                </c:pt>
                <c:pt idx="517">
                  <c:v>1.6559999999999999</c:v>
                </c:pt>
                <c:pt idx="518">
                  <c:v>1.5940000000000001</c:v>
                </c:pt>
                <c:pt idx="519">
                  <c:v>1.5680000000000001</c:v>
                </c:pt>
                <c:pt idx="520">
                  <c:v>1.5940000000000001</c:v>
                </c:pt>
                <c:pt idx="521">
                  <c:v>1.593</c:v>
                </c:pt>
                <c:pt idx="522">
                  <c:v>1.63</c:v>
                </c:pt>
                <c:pt idx="523">
                  <c:v>1.591</c:v>
                </c:pt>
                <c:pt idx="524">
                  <c:v>1.6040000000000001</c:v>
                </c:pt>
                <c:pt idx="525">
                  <c:v>1.552</c:v>
                </c:pt>
                <c:pt idx="526">
                  <c:v>1.6040000000000001</c:v>
                </c:pt>
                <c:pt idx="527">
                  <c:v>1.621</c:v>
                </c:pt>
                <c:pt idx="528">
                  <c:v>1.665</c:v>
                </c:pt>
                <c:pt idx="529">
                  <c:v>1.708</c:v>
                </c:pt>
                <c:pt idx="530">
                  <c:v>1.7430000000000001</c:v>
                </c:pt>
                <c:pt idx="531">
                  <c:v>1.714</c:v>
                </c:pt>
                <c:pt idx="532">
                  <c:v>1.7330000000000001</c:v>
                </c:pt>
                <c:pt idx="533">
                  <c:v>1.71</c:v>
                </c:pt>
                <c:pt idx="534">
                  <c:v>1.6850000000000001</c:v>
                </c:pt>
                <c:pt idx="535">
                  <c:v>1.7110000000000001</c:v>
                </c:pt>
                <c:pt idx="536">
                  <c:v>1.6419999999999999</c:v>
                </c:pt>
                <c:pt idx="537">
                  <c:v>1.5960000000000001</c:v>
                </c:pt>
                <c:pt idx="538">
                  <c:v>1.617</c:v>
                </c:pt>
                <c:pt idx="539">
                  <c:v>1.5980000000000001</c:v>
                </c:pt>
                <c:pt idx="540">
                  <c:v>1.72</c:v>
                </c:pt>
                <c:pt idx="541">
                  <c:v>1.8009999999999999</c:v>
                </c:pt>
                <c:pt idx="542">
                  <c:v>1.784</c:v>
                </c:pt>
                <c:pt idx="543">
                  <c:v>1.8149999999999999</c:v>
                </c:pt>
                <c:pt idx="544">
                  <c:v>1.79</c:v>
                </c:pt>
                <c:pt idx="545">
                  <c:v>1.7629999999999999</c:v>
                </c:pt>
                <c:pt idx="546">
                  <c:v>1.8009999999999999</c:v>
                </c:pt>
                <c:pt idx="547">
                  <c:v>1.744</c:v>
                </c:pt>
                <c:pt idx="548">
                  <c:v>1.774</c:v>
                </c:pt>
                <c:pt idx="549">
                  <c:v>1.7190000000000001</c:v>
                </c:pt>
                <c:pt idx="550">
                  <c:v>1.6839999999999999</c:v>
                </c:pt>
                <c:pt idx="551">
                  <c:v>1.6220000000000001</c:v>
                </c:pt>
                <c:pt idx="552">
                  <c:v>1.6559999999999999</c:v>
                </c:pt>
                <c:pt idx="553">
                  <c:v>1.5940000000000001</c:v>
                </c:pt>
                <c:pt idx="554">
                  <c:v>1.5640000000000001</c:v>
                </c:pt>
                <c:pt idx="555">
                  <c:v>1.522</c:v>
                </c:pt>
                <c:pt idx="556">
                  <c:v>1.4770000000000001</c:v>
                </c:pt>
                <c:pt idx="557">
                  <c:v>1.462</c:v>
                </c:pt>
                <c:pt idx="558">
                  <c:v>1.3129999999999999</c:v>
                </c:pt>
                <c:pt idx="559">
                  <c:v>1.238</c:v>
                </c:pt>
                <c:pt idx="560">
                  <c:v>1.1850000000000001</c:v>
                </c:pt>
                <c:pt idx="561">
                  <c:v>1.1319999999999999</c:v>
                </c:pt>
                <c:pt idx="562">
                  <c:v>1.0940000000000001</c:v>
                </c:pt>
                <c:pt idx="563">
                  <c:v>1.155</c:v>
                </c:pt>
                <c:pt idx="564">
                  <c:v>1.179</c:v>
                </c:pt>
                <c:pt idx="565">
                  <c:v>1.2110000000000001</c:v>
                </c:pt>
                <c:pt idx="566">
                  <c:v>1.2190000000000001</c:v>
                </c:pt>
                <c:pt idx="567">
                  <c:v>1.234</c:v>
                </c:pt>
                <c:pt idx="568">
                  <c:v>1.2290000000000001</c:v>
                </c:pt>
                <c:pt idx="569">
                  <c:v>1.2669999999999999</c:v>
                </c:pt>
                <c:pt idx="570">
                  <c:v>1.3240000000000001</c:v>
                </c:pt>
                <c:pt idx="571">
                  <c:v>1.288</c:v>
                </c:pt>
                <c:pt idx="572">
                  <c:v>1.278</c:v>
                </c:pt>
                <c:pt idx="573">
                  <c:v>1.286</c:v>
                </c:pt>
                <c:pt idx="574">
                  <c:v>1.296</c:v>
                </c:pt>
                <c:pt idx="575">
                  <c:v>1.2909999999999999</c:v>
                </c:pt>
                <c:pt idx="576">
                  <c:v>1.3049999999999999</c:v>
                </c:pt>
                <c:pt idx="577">
                  <c:v>1.304</c:v>
                </c:pt>
                <c:pt idx="578">
                  <c:v>1.298</c:v>
                </c:pt>
                <c:pt idx="579">
                  <c:v>1.282</c:v>
                </c:pt>
                <c:pt idx="580">
                  <c:v>1.2569999999999999</c:v>
                </c:pt>
                <c:pt idx="581">
                  <c:v>1.2649999999999999</c:v>
                </c:pt>
                <c:pt idx="582">
                  <c:v>1.2569999999999999</c:v>
                </c:pt>
                <c:pt idx="583">
                  <c:v>1.268</c:v>
                </c:pt>
                <c:pt idx="584">
                  <c:v>1.2470000000000001</c:v>
                </c:pt>
                <c:pt idx="585">
                  <c:v>1.246</c:v>
                </c:pt>
                <c:pt idx="586">
                  <c:v>1.246</c:v>
                </c:pt>
                <c:pt idx="587">
                  <c:v>1.2050000000000001</c:v>
                </c:pt>
                <c:pt idx="588">
                  <c:v>1.206</c:v>
                </c:pt>
                <c:pt idx="589">
                  <c:v>1.1819999999999999</c:v>
                </c:pt>
                <c:pt idx="590">
                  <c:v>1.1719999999999999</c:v>
                </c:pt>
                <c:pt idx="591">
                  <c:v>1.177</c:v>
                </c:pt>
                <c:pt idx="592">
                  <c:v>1.1719999999999999</c:v>
                </c:pt>
                <c:pt idx="593">
                  <c:v>1.159</c:v>
                </c:pt>
                <c:pt idx="594">
                  <c:v>1.1259999999999999</c:v>
                </c:pt>
                <c:pt idx="595">
                  <c:v>1.101</c:v>
                </c:pt>
                <c:pt idx="596">
                  <c:v>1.0669999999999999</c:v>
                </c:pt>
                <c:pt idx="597">
                  <c:v>1.0309999999999999</c:v>
                </c:pt>
                <c:pt idx="598">
                  <c:v>1.03</c:v>
                </c:pt>
                <c:pt idx="599">
                  <c:v>1.056</c:v>
                </c:pt>
                <c:pt idx="600">
                  <c:v>1.0489999999999999</c:v>
                </c:pt>
                <c:pt idx="601">
                  <c:v>1.08</c:v>
                </c:pt>
                <c:pt idx="602">
                  <c:v>1.1000000000000001</c:v>
                </c:pt>
                <c:pt idx="603">
                  <c:v>1.1100000000000001</c:v>
                </c:pt>
                <c:pt idx="604">
                  <c:v>1.105</c:v>
                </c:pt>
                <c:pt idx="605">
                  <c:v>1.083</c:v>
                </c:pt>
                <c:pt idx="606">
                  <c:v>1.1000000000000001</c:v>
                </c:pt>
                <c:pt idx="607">
                  <c:v>1.012</c:v>
                </c:pt>
                <c:pt idx="608">
                  <c:v>0.97299999999999998</c:v>
                </c:pt>
                <c:pt idx="609">
                  <c:v>0.89900000000000002</c:v>
                </c:pt>
                <c:pt idx="610">
                  <c:v>0.873</c:v>
                </c:pt>
                <c:pt idx="611">
                  <c:v>0.82099999999999995</c:v>
                </c:pt>
                <c:pt idx="612">
                  <c:v>0.78300000000000003</c:v>
                </c:pt>
                <c:pt idx="613">
                  <c:v>0.73899999999999999</c:v>
                </c:pt>
                <c:pt idx="614">
                  <c:v>0.69299999999999995</c:v>
                </c:pt>
                <c:pt idx="615">
                  <c:v>0.66300000000000003</c:v>
                </c:pt>
                <c:pt idx="616">
                  <c:v>0.63200000000000001</c:v>
                </c:pt>
                <c:pt idx="617">
                  <c:v>0.65400000000000003</c:v>
                </c:pt>
                <c:pt idx="618">
                  <c:v>0.623</c:v>
                </c:pt>
                <c:pt idx="619">
                  <c:v>0.61499999999999999</c:v>
                </c:pt>
                <c:pt idx="620">
                  <c:v>0.60399999999999998</c:v>
                </c:pt>
                <c:pt idx="621">
                  <c:v>0.624</c:v>
                </c:pt>
                <c:pt idx="622">
                  <c:v>0.624</c:v>
                </c:pt>
                <c:pt idx="623">
                  <c:v>0.63500000000000001</c:v>
                </c:pt>
                <c:pt idx="624">
                  <c:v>0.65700000000000003</c:v>
                </c:pt>
                <c:pt idx="625">
                  <c:v>0.67500000000000004</c:v>
                </c:pt>
                <c:pt idx="626">
                  <c:v>0.68799999999999994</c:v>
                </c:pt>
                <c:pt idx="627">
                  <c:v>0.66100000000000003</c:v>
                </c:pt>
                <c:pt idx="628">
                  <c:v>0.66900000000000004</c:v>
                </c:pt>
                <c:pt idx="629">
                  <c:v>0.69499999999999995</c:v>
                </c:pt>
                <c:pt idx="630">
                  <c:v>0.66500000000000004</c:v>
                </c:pt>
                <c:pt idx="631">
                  <c:v>0.65700000000000003</c:v>
                </c:pt>
                <c:pt idx="632">
                  <c:v>0.63800000000000001</c:v>
                </c:pt>
                <c:pt idx="633">
                  <c:v>0.59099999999999997</c:v>
                </c:pt>
                <c:pt idx="634">
                  <c:v>0.55900000000000005</c:v>
                </c:pt>
                <c:pt idx="635">
                  <c:v>0.52300000000000002</c:v>
                </c:pt>
                <c:pt idx="636">
                  <c:v>0.50700000000000001</c:v>
                </c:pt>
                <c:pt idx="637">
                  <c:v>0.47699999999999998</c:v>
                </c:pt>
                <c:pt idx="638">
                  <c:v>0.48599999999999999</c:v>
                </c:pt>
                <c:pt idx="639">
                  <c:v>0.48599999999999999</c:v>
                </c:pt>
                <c:pt idx="640">
                  <c:v>0.49399999999999999</c:v>
                </c:pt>
                <c:pt idx="641">
                  <c:v>0.505</c:v>
                </c:pt>
                <c:pt idx="642">
                  <c:v>0.52</c:v>
                </c:pt>
                <c:pt idx="643">
                  <c:v>0.52400000000000002</c:v>
                </c:pt>
                <c:pt idx="644">
                  <c:v>0.50900000000000001</c:v>
                </c:pt>
                <c:pt idx="645">
                  <c:v>0.51600000000000001</c:v>
                </c:pt>
                <c:pt idx="646">
                  <c:v>0.48199999999999998</c:v>
                </c:pt>
                <c:pt idx="647">
                  <c:v>0.505</c:v>
                </c:pt>
                <c:pt idx="648">
                  <c:v>0.499</c:v>
                </c:pt>
                <c:pt idx="649">
                  <c:v>0.51300000000000001</c:v>
                </c:pt>
                <c:pt idx="650">
                  <c:v>0.51500000000000001</c:v>
                </c:pt>
                <c:pt idx="651">
                  <c:v>0.57899999999999996</c:v>
                </c:pt>
                <c:pt idx="652">
                  <c:v>0.54500000000000004</c:v>
                </c:pt>
                <c:pt idx="653">
                  <c:v>0.55800000000000005</c:v>
                </c:pt>
                <c:pt idx="654">
                  <c:v>0.56599999999999995</c:v>
                </c:pt>
                <c:pt idx="655">
                  <c:v>0.63200000000000001</c:v>
                </c:pt>
                <c:pt idx="656">
                  <c:v>0.63400000000000001</c:v>
                </c:pt>
                <c:pt idx="657">
                  <c:v>0.626</c:v>
                </c:pt>
                <c:pt idx="658">
                  <c:v>0.63200000000000001</c:v>
                </c:pt>
                <c:pt idx="659">
                  <c:v>0.67200000000000004</c:v>
                </c:pt>
                <c:pt idx="660">
                  <c:v>0.69099999999999995</c:v>
                </c:pt>
                <c:pt idx="661">
                  <c:v>0.71</c:v>
                </c:pt>
                <c:pt idx="662">
                  <c:v>0.70899999999999996</c:v>
                </c:pt>
                <c:pt idx="663">
                  <c:v>0.73</c:v>
                </c:pt>
                <c:pt idx="664">
                  <c:v>0.72699999999999998</c:v>
                </c:pt>
                <c:pt idx="665">
                  <c:v>0.746</c:v>
                </c:pt>
                <c:pt idx="666">
                  <c:v>0.73599999999999999</c:v>
                </c:pt>
                <c:pt idx="667">
                  <c:v>0.71099999999999997</c:v>
                </c:pt>
                <c:pt idx="668">
                  <c:v>0.72299999999999998</c:v>
                </c:pt>
                <c:pt idx="669">
                  <c:v>0.69899999999999995</c:v>
                </c:pt>
                <c:pt idx="670">
                  <c:v>0.69599999999999995</c:v>
                </c:pt>
                <c:pt idx="671">
                  <c:v>0.68</c:v>
                </c:pt>
                <c:pt idx="672">
                  <c:v>0.68899999999999995</c:v>
                </c:pt>
                <c:pt idx="673">
                  <c:v>0.71499999999999997</c:v>
                </c:pt>
                <c:pt idx="674">
                  <c:v>0.73299999999999998</c:v>
                </c:pt>
                <c:pt idx="675">
                  <c:v>0.72499999999999998</c:v>
                </c:pt>
                <c:pt idx="676">
                  <c:v>0.7</c:v>
                </c:pt>
                <c:pt idx="677">
                  <c:v>0.66800000000000004</c:v>
                </c:pt>
                <c:pt idx="678">
                  <c:v>0.60699999999999998</c:v>
                </c:pt>
                <c:pt idx="679">
                  <c:v>0.58399999999999996</c:v>
                </c:pt>
                <c:pt idx="680">
                  <c:v>0.56599999999999995</c:v>
                </c:pt>
                <c:pt idx="681">
                  <c:v>0.55300000000000005</c:v>
                </c:pt>
                <c:pt idx="682">
                  <c:v>0.52200000000000002</c:v>
                </c:pt>
                <c:pt idx="683">
                  <c:v>0.49</c:v>
                </c:pt>
                <c:pt idx="684">
                  <c:v>0.45800000000000002</c:v>
                </c:pt>
                <c:pt idx="685">
                  <c:v>0.441</c:v>
                </c:pt>
                <c:pt idx="686">
                  <c:v>0.43099999999999999</c:v>
                </c:pt>
                <c:pt idx="687">
                  <c:v>0.42699999999999999</c:v>
                </c:pt>
                <c:pt idx="688">
                  <c:v>0.42</c:v>
                </c:pt>
                <c:pt idx="689">
                  <c:v>0.41599999999999998</c:v>
                </c:pt>
                <c:pt idx="690">
                  <c:v>0.42399999999999999</c:v>
                </c:pt>
                <c:pt idx="691">
                  <c:v>0.42499999999999999</c:v>
                </c:pt>
                <c:pt idx="692">
                  <c:v>0.45100000000000001</c:v>
                </c:pt>
                <c:pt idx="693">
                  <c:v>0.47</c:v>
                </c:pt>
                <c:pt idx="694">
                  <c:v>0.48</c:v>
                </c:pt>
                <c:pt idx="695">
                  <c:v>0.49</c:v>
                </c:pt>
                <c:pt idx="696">
                  <c:v>0.49199999999999999</c:v>
                </c:pt>
                <c:pt idx="697">
                  <c:v>0.503</c:v>
                </c:pt>
                <c:pt idx="698">
                  <c:v>0.504</c:v>
                </c:pt>
                <c:pt idx="699">
                  <c:v>0.52600000000000002</c:v>
                </c:pt>
                <c:pt idx="700">
                  <c:v>0.54700000000000004</c:v>
                </c:pt>
                <c:pt idx="701">
                  <c:v>0.54700000000000004</c:v>
                </c:pt>
                <c:pt idx="702">
                  <c:v>0.57899999999999996</c:v>
                </c:pt>
                <c:pt idx="703">
                  <c:v>0.60899999999999999</c:v>
                </c:pt>
                <c:pt idx="704">
                  <c:v>0.57199999999999995</c:v>
                </c:pt>
                <c:pt idx="705">
                  <c:v>0.54100000000000004</c:v>
                </c:pt>
                <c:pt idx="706">
                  <c:v>0.54200000000000004</c:v>
                </c:pt>
                <c:pt idx="707">
                  <c:v>0.502</c:v>
                </c:pt>
                <c:pt idx="708">
                  <c:v>0.49099999999999999</c:v>
                </c:pt>
                <c:pt idx="709">
                  <c:v>0.50600000000000001</c:v>
                </c:pt>
                <c:pt idx="710">
                  <c:v>0.52500000000000002</c:v>
                </c:pt>
                <c:pt idx="711">
                  <c:v>0.54700000000000004</c:v>
                </c:pt>
                <c:pt idx="712">
                  <c:v>0.55400000000000005</c:v>
                </c:pt>
                <c:pt idx="713">
                  <c:v>0.59799999999999998</c:v>
                </c:pt>
                <c:pt idx="714">
                  <c:v>0.63400000000000001</c:v>
                </c:pt>
                <c:pt idx="715">
                  <c:v>0.64</c:v>
                </c:pt>
                <c:pt idx="716">
                  <c:v>0.67100000000000004</c:v>
                </c:pt>
                <c:pt idx="717">
                  <c:v>0.65500000000000003</c:v>
                </c:pt>
                <c:pt idx="718">
                  <c:v>0.68</c:v>
                </c:pt>
                <c:pt idx="719">
                  <c:v>0.70799999999999996</c:v>
                </c:pt>
                <c:pt idx="720">
                  <c:v>0.76600000000000001</c:v>
                </c:pt>
                <c:pt idx="721">
                  <c:v>0.79100000000000004</c:v>
                </c:pt>
                <c:pt idx="722">
                  <c:v>0.78700000000000003</c:v>
                </c:pt>
                <c:pt idx="723">
                  <c:v>0.79500000000000004</c:v>
                </c:pt>
                <c:pt idx="724">
                  <c:v>0.78700000000000003</c:v>
                </c:pt>
                <c:pt idx="725">
                  <c:v>0.80200000000000005</c:v>
                </c:pt>
                <c:pt idx="726">
                  <c:v>0.78700000000000003</c:v>
                </c:pt>
                <c:pt idx="727">
                  <c:v>0.78800000000000003</c:v>
                </c:pt>
                <c:pt idx="728">
                  <c:v>0.78500000000000003</c:v>
                </c:pt>
                <c:pt idx="729">
                  <c:v>0.78700000000000003</c:v>
                </c:pt>
                <c:pt idx="730">
                  <c:v>0.78400000000000003</c:v>
                </c:pt>
                <c:pt idx="731">
                  <c:v>0.78300000000000003</c:v>
                </c:pt>
                <c:pt idx="732">
                  <c:v>0.76500000000000001</c:v>
                </c:pt>
                <c:pt idx="733">
                  <c:v>0.73899999999999999</c:v>
                </c:pt>
                <c:pt idx="734">
                  <c:v>0.78300000000000003</c:v>
                </c:pt>
                <c:pt idx="735">
                  <c:v>0.79700000000000004</c:v>
                </c:pt>
                <c:pt idx="736">
                  <c:v>0.79700000000000004</c:v>
                </c:pt>
                <c:pt idx="737">
                  <c:v>0.77600000000000002</c:v>
                </c:pt>
                <c:pt idx="738">
                  <c:v>0.74199999999999999</c:v>
                </c:pt>
                <c:pt idx="739">
                  <c:v>0.79300000000000004</c:v>
                </c:pt>
                <c:pt idx="740">
                  <c:v>0.753</c:v>
                </c:pt>
                <c:pt idx="741">
                  <c:v>0.75600000000000001</c:v>
                </c:pt>
                <c:pt idx="742">
                  <c:v>0.72</c:v>
                </c:pt>
                <c:pt idx="743">
                  <c:v>0.70799999999999996</c:v>
                </c:pt>
                <c:pt idx="744">
                  <c:v>0.67300000000000004</c:v>
                </c:pt>
                <c:pt idx="745">
                  <c:v>0.69799999999999995</c:v>
                </c:pt>
                <c:pt idx="746">
                  <c:v>0.66100000000000003</c:v>
                </c:pt>
                <c:pt idx="747">
                  <c:v>0.63800000000000001</c:v>
                </c:pt>
                <c:pt idx="748">
                  <c:v>0.58399999999999996</c:v>
                </c:pt>
                <c:pt idx="749">
                  <c:v>0.55200000000000005</c:v>
                </c:pt>
                <c:pt idx="750">
                  <c:v>0.56299999999999994</c:v>
                </c:pt>
                <c:pt idx="751">
                  <c:v>0.53800000000000003</c:v>
                </c:pt>
                <c:pt idx="752">
                  <c:v>0.55500000000000005</c:v>
                </c:pt>
                <c:pt idx="753">
                  <c:v>0.56799999999999995</c:v>
                </c:pt>
                <c:pt idx="754">
                  <c:v>0.58099999999999996</c:v>
                </c:pt>
                <c:pt idx="755">
                  <c:v>0.627</c:v>
                </c:pt>
                <c:pt idx="756">
                  <c:v>0.66900000000000004</c:v>
                </c:pt>
                <c:pt idx="757">
                  <c:v>0.69899999999999995</c:v>
                </c:pt>
                <c:pt idx="758">
                  <c:v>0.73</c:v>
                </c:pt>
                <c:pt idx="759">
                  <c:v>0.74099999999999999</c:v>
                </c:pt>
                <c:pt idx="760">
                  <c:v>0.747</c:v>
                </c:pt>
                <c:pt idx="761">
                  <c:v>0.77100000000000002</c:v>
                </c:pt>
                <c:pt idx="762">
                  <c:v>0.76400000000000001</c:v>
                </c:pt>
                <c:pt idx="763">
                  <c:v>0.78</c:v>
                </c:pt>
                <c:pt idx="764">
                  <c:v>0.78900000000000003</c:v>
                </c:pt>
                <c:pt idx="765">
                  <c:v>0.81299999999999994</c:v>
                </c:pt>
                <c:pt idx="766">
                  <c:v>0.82699999999999996</c:v>
                </c:pt>
                <c:pt idx="767">
                  <c:v>0.81299999999999994</c:v>
                </c:pt>
                <c:pt idx="768">
                  <c:v>0.85099999999999998</c:v>
                </c:pt>
                <c:pt idx="769">
                  <c:v>0.84799999999999998</c:v>
                </c:pt>
                <c:pt idx="770">
                  <c:v>0.86899999999999999</c:v>
                </c:pt>
                <c:pt idx="771">
                  <c:v>0.86299999999999999</c:v>
                </c:pt>
                <c:pt idx="772">
                  <c:v>0.85</c:v>
                </c:pt>
                <c:pt idx="773">
                  <c:v>0.84</c:v>
                </c:pt>
                <c:pt idx="774">
                  <c:v>0.85</c:v>
                </c:pt>
                <c:pt idx="775">
                  <c:v>0.85599999999999998</c:v>
                </c:pt>
                <c:pt idx="776">
                  <c:v>0.85399999999999998</c:v>
                </c:pt>
                <c:pt idx="777">
                  <c:v>0.872</c:v>
                </c:pt>
                <c:pt idx="778">
                  <c:v>0.88900000000000001</c:v>
                </c:pt>
                <c:pt idx="779">
                  <c:v>0.88700000000000001</c:v>
                </c:pt>
                <c:pt idx="780">
                  <c:v>0.89</c:v>
                </c:pt>
                <c:pt idx="781">
                  <c:v>0.88800000000000001</c:v>
                </c:pt>
                <c:pt idx="782">
                  <c:v>0.86599999999999999</c:v>
                </c:pt>
                <c:pt idx="783">
                  <c:v>0.86099999999999999</c:v>
                </c:pt>
                <c:pt idx="784">
                  <c:v>0.90400000000000003</c:v>
                </c:pt>
                <c:pt idx="785">
                  <c:v>0.92700000000000005</c:v>
                </c:pt>
                <c:pt idx="786">
                  <c:v>0.92800000000000005</c:v>
                </c:pt>
                <c:pt idx="787">
                  <c:v>0.92300000000000004</c:v>
                </c:pt>
                <c:pt idx="788">
                  <c:v>0.89600000000000002</c:v>
                </c:pt>
                <c:pt idx="789">
                  <c:v>0.90100000000000002</c:v>
                </c:pt>
                <c:pt idx="790">
                  <c:v>0.90900000000000003</c:v>
                </c:pt>
                <c:pt idx="791">
                  <c:v>0.91900000000000004</c:v>
                </c:pt>
                <c:pt idx="792">
                  <c:v>0.91500000000000004</c:v>
                </c:pt>
                <c:pt idx="793">
                  <c:v>0.91</c:v>
                </c:pt>
                <c:pt idx="794">
                  <c:v>0.89800000000000002</c:v>
                </c:pt>
                <c:pt idx="795">
                  <c:v>0.86899999999999999</c:v>
                </c:pt>
                <c:pt idx="796">
                  <c:v>0.86099999999999999</c:v>
                </c:pt>
                <c:pt idx="797">
                  <c:v>0.86199999999999999</c:v>
                </c:pt>
                <c:pt idx="798">
                  <c:v>0.83099999999999996</c:v>
                </c:pt>
                <c:pt idx="799">
                  <c:v>0.79100000000000004</c:v>
                </c:pt>
                <c:pt idx="800">
                  <c:v>0.74299999999999999</c:v>
                </c:pt>
                <c:pt idx="801">
                  <c:v>0.69099999999999995</c:v>
                </c:pt>
                <c:pt idx="802">
                  <c:v>0.63100000000000001</c:v>
                </c:pt>
                <c:pt idx="803">
                  <c:v>0.57999999999999996</c:v>
                </c:pt>
                <c:pt idx="804">
                  <c:v>0.52300000000000002</c:v>
                </c:pt>
                <c:pt idx="805">
                  <c:v>0.48599999999999999</c:v>
                </c:pt>
                <c:pt idx="806">
                  <c:v>0.45400000000000001</c:v>
                </c:pt>
                <c:pt idx="807">
                  <c:v>0.434</c:v>
                </c:pt>
                <c:pt idx="808">
                  <c:v>0.40200000000000002</c:v>
                </c:pt>
                <c:pt idx="809">
                  <c:v>0.38500000000000001</c:v>
                </c:pt>
                <c:pt idx="810">
                  <c:v>0.38900000000000001</c:v>
                </c:pt>
                <c:pt idx="811">
                  <c:v>0.40699999999999997</c:v>
                </c:pt>
                <c:pt idx="812">
                  <c:v>0.42199999999999999</c:v>
                </c:pt>
                <c:pt idx="813">
                  <c:v>0.443</c:v>
                </c:pt>
                <c:pt idx="814">
                  <c:v>0.42099999999999999</c:v>
                </c:pt>
                <c:pt idx="815">
                  <c:v>0.39500000000000002</c:v>
                </c:pt>
                <c:pt idx="816">
                  <c:v>0.372</c:v>
                </c:pt>
                <c:pt idx="817">
                  <c:v>0.39</c:v>
                </c:pt>
                <c:pt idx="818">
                  <c:v>0.35299999999999998</c:v>
                </c:pt>
                <c:pt idx="819">
                  <c:v>0.35399999999999998</c:v>
                </c:pt>
                <c:pt idx="820">
                  <c:v>0.33500000000000002</c:v>
                </c:pt>
                <c:pt idx="821">
                  <c:v>0.311</c:v>
                </c:pt>
                <c:pt idx="822">
                  <c:v>0.307</c:v>
                </c:pt>
                <c:pt idx="823">
                  <c:v>0.30499999999999999</c:v>
                </c:pt>
                <c:pt idx="824">
                  <c:v>0.29199999999999998</c:v>
                </c:pt>
                <c:pt idx="825">
                  <c:v>0.27400000000000002</c:v>
                </c:pt>
                <c:pt idx="826">
                  <c:v>0.26800000000000002</c:v>
                </c:pt>
                <c:pt idx="827">
                  <c:v>0.27</c:v>
                </c:pt>
                <c:pt idx="828">
                  <c:v>0.29699999999999999</c:v>
                </c:pt>
                <c:pt idx="829">
                  <c:v>0.27600000000000002</c:v>
                </c:pt>
                <c:pt idx="830">
                  <c:v>0.25800000000000001</c:v>
                </c:pt>
                <c:pt idx="831">
                  <c:v>0.27500000000000002</c:v>
                </c:pt>
                <c:pt idx="832">
                  <c:v>0.26800000000000002</c:v>
                </c:pt>
                <c:pt idx="833">
                  <c:v>0.251</c:v>
                </c:pt>
                <c:pt idx="834">
                  <c:v>0.22700000000000001</c:v>
                </c:pt>
                <c:pt idx="835">
                  <c:v>0.22500000000000001</c:v>
                </c:pt>
                <c:pt idx="836">
                  <c:v>0.20100000000000001</c:v>
                </c:pt>
                <c:pt idx="837">
                  <c:v>0.18</c:v>
                </c:pt>
                <c:pt idx="838">
                  <c:v>0.193</c:v>
                </c:pt>
                <c:pt idx="839">
                  <c:v>0.17699999999999999</c:v>
                </c:pt>
                <c:pt idx="840">
                  <c:v>0.17</c:v>
                </c:pt>
                <c:pt idx="841">
                  <c:v>0.17499999999999999</c:v>
                </c:pt>
                <c:pt idx="842">
                  <c:v>0.183</c:v>
                </c:pt>
                <c:pt idx="843">
                  <c:v>0.187</c:v>
                </c:pt>
                <c:pt idx="844">
                  <c:v>0.189</c:v>
                </c:pt>
                <c:pt idx="845">
                  <c:v>0.191</c:v>
                </c:pt>
                <c:pt idx="846">
                  <c:v>0.188</c:v>
                </c:pt>
                <c:pt idx="847">
                  <c:v>0.186</c:v>
                </c:pt>
                <c:pt idx="848">
                  <c:v>0.21199999999999999</c:v>
                </c:pt>
                <c:pt idx="849">
                  <c:v>0.22600000000000001</c:v>
                </c:pt>
                <c:pt idx="850">
                  <c:v>0.23300000000000001</c:v>
                </c:pt>
                <c:pt idx="851">
                  <c:v>0.25900000000000001</c:v>
                </c:pt>
                <c:pt idx="852">
                  <c:v>0.28699999999999998</c:v>
                </c:pt>
                <c:pt idx="853">
                  <c:v>0.313</c:v>
                </c:pt>
                <c:pt idx="854">
                  <c:v>0.34499999999999997</c:v>
                </c:pt>
                <c:pt idx="855">
                  <c:v>0.373</c:v>
                </c:pt>
                <c:pt idx="856">
                  <c:v>0.38100000000000001</c:v>
                </c:pt>
                <c:pt idx="857">
                  <c:v>0.38100000000000001</c:v>
                </c:pt>
                <c:pt idx="858">
                  <c:v>0.36499999999999999</c:v>
                </c:pt>
                <c:pt idx="859">
                  <c:v>0.34499999999999997</c:v>
                </c:pt>
                <c:pt idx="860">
                  <c:v>0.34799999999999998</c:v>
                </c:pt>
                <c:pt idx="861">
                  <c:v>0.34</c:v>
                </c:pt>
                <c:pt idx="862">
                  <c:v>0.33700000000000002</c:v>
                </c:pt>
                <c:pt idx="863">
                  <c:v>0.34399999999999997</c:v>
                </c:pt>
                <c:pt idx="864">
                  <c:v>0.30399999999999999</c:v>
                </c:pt>
                <c:pt idx="865">
                  <c:v>0.27700000000000002</c:v>
                </c:pt>
                <c:pt idx="866">
                  <c:v>0.24199999999999999</c:v>
                </c:pt>
                <c:pt idx="867">
                  <c:v>0.22700000000000001</c:v>
                </c:pt>
                <c:pt idx="868">
                  <c:v>0.215</c:v>
                </c:pt>
                <c:pt idx="869">
                  <c:v>0.219</c:v>
                </c:pt>
                <c:pt idx="870">
                  <c:v>0.20599999999999999</c:v>
                </c:pt>
                <c:pt idx="871">
                  <c:v>0.17499999999999999</c:v>
                </c:pt>
                <c:pt idx="872">
                  <c:v>0.156</c:v>
                </c:pt>
                <c:pt idx="873">
                  <c:v>0.14099999999999999</c:v>
                </c:pt>
                <c:pt idx="874">
                  <c:v>0.13900000000000001</c:v>
                </c:pt>
                <c:pt idx="875">
                  <c:v>0.121</c:v>
                </c:pt>
                <c:pt idx="876">
                  <c:v>0.113</c:v>
                </c:pt>
                <c:pt idx="877">
                  <c:v>0.10100000000000001</c:v>
                </c:pt>
                <c:pt idx="878">
                  <c:v>8.7999999999999995E-2</c:v>
                </c:pt>
                <c:pt idx="879">
                  <c:v>8.5000000000000006E-2</c:v>
                </c:pt>
                <c:pt idx="880">
                  <c:v>9.1999999999999998E-2</c:v>
                </c:pt>
                <c:pt idx="881">
                  <c:v>9.2999999999999999E-2</c:v>
                </c:pt>
                <c:pt idx="882">
                  <c:v>9.2999999999999999E-2</c:v>
                </c:pt>
                <c:pt idx="883">
                  <c:v>0.10199999999999999</c:v>
                </c:pt>
                <c:pt idx="884">
                  <c:v>0.1</c:v>
                </c:pt>
                <c:pt idx="885">
                  <c:v>0.10100000000000001</c:v>
                </c:pt>
                <c:pt idx="886">
                  <c:v>9.6000000000000002E-2</c:v>
                </c:pt>
                <c:pt idx="887">
                  <c:v>9.7000000000000003E-2</c:v>
                </c:pt>
                <c:pt idx="888">
                  <c:v>0.1</c:v>
                </c:pt>
                <c:pt idx="889">
                  <c:v>0.1</c:v>
                </c:pt>
                <c:pt idx="890">
                  <c:v>0.10299999999999999</c:v>
                </c:pt>
                <c:pt idx="891">
                  <c:v>0.10199999999999999</c:v>
                </c:pt>
                <c:pt idx="892">
                  <c:v>0.105</c:v>
                </c:pt>
                <c:pt idx="893">
                  <c:v>9.5000000000000001E-2</c:v>
                </c:pt>
                <c:pt idx="894">
                  <c:v>8.8999999999999996E-2</c:v>
                </c:pt>
                <c:pt idx="895">
                  <c:v>0.09</c:v>
                </c:pt>
                <c:pt idx="896">
                  <c:v>8.1000000000000003E-2</c:v>
                </c:pt>
                <c:pt idx="897">
                  <c:v>7.0999999999999994E-2</c:v>
                </c:pt>
                <c:pt idx="898">
                  <c:v>6.6000000000000003E-2</c:v>
                </c:pt>
                <c:pt idx="899">
                  <c:v>0.06</c:v>
                </c:pt>
                <c:pt idx="900">
                  <c:v>6.2E-2</c:v>
                </c:pt>
                <c:pt idx="901">
                  <c:v>0.06</c:v>
                </c:pt>
                <c:pt idx="902">
                  <c:v>5.1999999999999998E-2</c:v>
                </c:pt>
                <c:pt idx="903">
                  <c:v>6.6000000000000003E-2</c:v>
                </c:pt>
                <c:pt idx="904">
                  <c:v>6.9000000000000006E-2</c:v>
                </c:pt>
                <c:pt idx="905">
                  <c:v>7.2999999999999995E-2</c:v>
                </c:pt>
                <c:pt idx="906">
                  <c:v>7.3999999999999996E-2</c:v>
                </c:pt>
                <c:pt idx="907">
                  <c:v>8.3000000000000004E-2</c:v>
                </c:pt>
                <c:pt idx="908">
                  <c:v>8.5000000000000006E-2</c:v>
                </c:pt>
                <c:pt idx="909">
                  <c:v>8.5999999999999993E-2</c:v>
                </c:pt>
                <c:pt idx="910">
                  <c:v>9.0999999999999998E-2</c:v>
                </c:pt>
                <c:pt idx="911">
                  <c:v>9.1999999999999998E-2</c:v>
                </c:pt>
                <c:pt idx="912">
                  <c:v>9.4E-2</c:v>
                </c:pt>
                <c:pt idx="913">
                  <c:v>0.105</c:v>
                </c:pt>
                <c:pt idx="914">
                  <c:v>0.106</c:v>
                </c:pt>
                <c:pt idx="915">
                  <c:v>0.10199999999999999</c:v>
                </c:pt>
                <c:pt idx="916">
                  <c:v>0.104</c:v>
                </c:pt>
                <c:pt idx="917">
                  <c:v>0.111</c:v>
                </c:pt>
                <c:pt idx="918">
                  <c:v>9.9000000000000005E-2</c:v>
                </c:pt>
                <c:pt idx="919">
                  <c:v>9.5000000000000001E-2</c:v>
                </c:pt>
                <c:pt idx="920">
                  <c:v>9.1999999999999998E-2</c:v>
                </c:pt>
                <c:pt idx="921">
                  <c:v>9.2999999999999999E-2</c:v>
                </c:pt>
                <c:pt idx="922">
                  <c:v>9.2999999999999999E-2</c:v>
                </c:pt>
                <c:pt idx="923">
                  <c:v>8.8999999999999996E-2</c:v>
                </c:pt>
                <c:pt idx="924">
                  <c:v>0.09</c:v>
                </c:pt>
                <c:pt idx="925">
                  <c:v>9.0999999999999998E-2</c:v>
                </c:pt>
                <c:pt idx="926">
                  <c:v>8.2000000000000003E-2</c:v>
                </c:pt>
                <c:pt idx="927">
                  <c:v>7.4999999999999997E-2</c:v>
                </c:pt>
                <c:pt idx="928">
                  <c:v>0.08</c:v>
                </c:pt>
                <c:pt idx="929">
                  <c:v>8.2000000000000003E-2</c:v>
                </c:pt>
                <c:pt idx="930">
                  <c:v>0.09</c:v>
                </c:pt>
                <c:pt idx="931">
                  <c:v>9.5000000000000001E-2</c:v>
                </c:pt>
                <c:pt idx="932">
                  <c:v>0.108</c:v>
                </c:pt>
                <c:pt idx="933">
                  <c:v>0.106</c:v>
                </c:pt>
                <c:pt idx="934">
                  <c:v>0.107</c:v>
                </c:pt>
                <c:pt idx="935">
                  <c:v>0.115</c:v>
                </c:pt>
                <c:pt idx="936">
                  <c:v>0.11700000000000001</c:v>
                </c:pt>
                <c:pt idx="937">
                  <c:v>0.12</c:v>
                </c:pt>
                <c:pt idx="938">
                  <c:v>0.11799999999999999</c:v>
                </c:pt>
                <c:pt idx="939">
                  <c:v>0.121</c:v>
                </c:pt>
                <c:pt idx="940">
                  <c:v>0.121</c:v>
                </c:pt>
                <c:pt idx="941">
                  <c:v>0.113</c:v>
                </c:pt>
                <c:pt idx="942">
                  <c:v>0.124</c:v>
                </c:pt>
                <c:pt idx="943">
                  <c:v>0.14099999999999999</c:v>
                </c:pt>
                <c:pt idx="944">
                  <c:v>0.156</c:v>
                </c:pt>
                <c:pt idx="945">
                  <c:v>0.16900000000000001</c:v>
                </c:pt>
                <c:pt idx="946">
                  <c:v>0.187</c:v>
                </c:pt>
                <c:pt idx="947">
                  <c:v>0.2</c:v>
                </c:pt>
                <c:pt idx="948">
                  <c:v>0.20100000000000001</c:v>
                </c:pt>
                <c:pt idx="949">
                  <c:v>0.19</c:v>
                </c:pt>
                <c:pt idx="950">
                  <c:v>0.18</c:v>
                </c:pt>
                <c:pt idx="951">
                  <c:v>0.17299999999999999</c:v>
                </c:pt>
                <c:pt idx="952">
                  <c:v>0.186</c:v>
                </c:pt>
                <c:pt idx="953">
                  <c:v>0.192</c:v>
                </c:pt>
                <c:pt idx="954">
                  <c:v>0.183</c:v>
                </c:pt>
                <c:pt idx="955">
                  <c:v>0.20499999999999999</c:v>
                </c:pt>
                <c:pt idx="956">
                  <c:v>0.21299999999999999</c:v>
                </c:pt>
                <c:pt idx="957">
                  <c:v>0.23400000000000001</c:v>
                </c:pt>
                <c:pt idx="958">
                  <c:v>0.23799999999999999</c:v>
                </c:pt>
                <c:pt idx="959">
                  <c:v>0.219</c:v>
                </c:pt>
                <c:pt idx="960">
                  <c:v>0.21199999999999999</c:v>
                </c:pt>
                <c:pt idx="961">
                  <c:v>0.20799999999999999</c:v>
                </c:pt>
                <c:pt idx="962">
                  <c:v>0.189</c:v>
                </c:pt>
                <c:pt idx="963">
                  <c:v>0.17499999999999999</c:v>
                </c:pt>
                <c:pt idx="964">
                  <c:v>0.16700000000000001</c:v>
                </c:pt>
                <c:pt idx="965">
                  <c:v>0.152</c:v>
                </c:pt>
                <c:pt idx="966">
                  <c:v>0.13100000000000001</c:v>
                </c:pt>
                <c:pt idx="967">
                  <c:v>0.11899999999999999</c:v>
                </c:pt>
                <c:pt idx="968">
                  <c:v>0.114</c:v>
                </c:pt>
                <c:pt idx="969">
                  <c:v>0.126</c:v>
                </c:pt>
                <c:pt idx="970">
                  <c:v>0.13400000000000001</c:v>
                </c:pt>
                <c:pt idx="971">
                  <c:v>0.128</c:v>
                </c:pt>
                <c:pt idx="972">
                  <c:v>0.113</c:v>
                </c:pt>
                <c:pt idx="973">
                  <c:v>0.104</c:v>
                </c:pt>
                <c:pt idx="974">
                  <c:v>9.4E-2</c:v>
                </c:pt>
                <c:pt idx="975">
                  <c:v>0.09</c:v>
                </c:pt>
                <c:pt idx="976">
                  <c:v>8.3000000000000004E-2</c:v>
                </c:pt>
                <c:pt idx="977">
                  <c:v>7.6999999999999999E-2</c:v>
                </c:pt>
                <c:pt idx="978">
                  <c:v>6.8000000000000005E-2</c:v>
                </c:pt>
                <c:pt idx="979">
                  <c:v>0.06</c:v>
                </c:pt>
                <c:pt idx="980">
                  <c:v>6.2E-2</c:v>
                </c:pt>
                <c:pt idx="981">
                  <c:v>6.7000000000000004E-2</c:v>
                </c:pt>
                <c:pt idx="982">
                  <c:v>6.7000000000000004E-2</c:v>
                </c:pt>
                <c:pt idx="983">
                  <c:v>6.5000000000000002E-2</c:v>
                </c:pt>
                <c:pt idx="984">
                  <c:v>6.7000000000000004E-2</c:v>
                </c:pt>
                <c:pt idx="985">
                  <c:v>6.7000000000000004E-2</c:v>
                </c:pt>
                <c:pt idx="986">
                  <c:v>6.6000000000000003E-2</c:v>
                </c:pt>
                <c:pt idx="987">
                  <c:v>6.9000000000000006E-2</c:v>
                </c:pt>
                <c:pt idx="988">
                  <c:v>7.1999999999999995E-2</c:v>
                </c:pt>
                <c:pt idx="989">
                  <c:v>6.4000000000000001E-2</c:v>
                </c:pt>
                <c:pt idx="990">
                  <c:v>0.06</c:v>
                </c:pt>
                <c:pt idx="991">
                  <c:v>4.9000000000000002E-2</c:v>
                </c:pt>
                <c:pt idx="992">
                  <c:v>4.5999999999999999E-2</c:v>
                </c:pt>
                <c:pt idx="993">
                  <c:v>3.7999999999999999E-2</c:v>
                </c:pt>
                <c:pt idx="994">
                  <c:v>0.04</c:v>
                </c:pt>
                <c:pt idx="995">
                  <c:v>0.04</c:v>
                </c:pt>
                <c:pt idx="996">
                  <c:v>3.2000000000000001E-2</c:v>
                </c:pt>
                <c:pt idx="997">
                  <c:v>3.1E-2</c:v>
                </c:pt>
                <c:pt idx="998">
                  <c:v>2.7E-2</c:v>
                </c:pt>
                <c:pt idx="999">
                  <c:v>2.5000000000000001E-2</c:v>
                </c:pt>
                <c:pt idx="1000">
                  <c:v>2.5999999999999999E-2</c:v>
                </c:pt>
                <c:pt idx="1001">
                  <c:v>2.3E-2</c:v>
                </c:pt>
                <c:pt idx="1002">
                  <c:v>1.7999999999999999E-2</c:v>
                </c:pt>
                <c:pt idx="1003">
                  <c:v>1.9E-2</c:v>
                </c:pt>
                <c:pt idx="1004">
                  <c:v>1.9E-2</c:v>
                </c:pt>
                <c:pt idx="1005">
                  <c:v>2.1000000000000001E-2</c:v>
                </c:pt>
                <c:pt idx="1006">
                  <c:v>2.9000000000000001E-2</c:v>
                </c:pt>
                <c:pt idx="1007">
                  <c:v>3.1E-2</c:v>
                </c:pt>
                <c:pt idx="1008">
                  <c:v>3.4000000000000002E-2</c:v>
                </c:pt>
                <c:pt idx="1009">
                  <c:v>3.4000000000000002E-2</c:v>
                </c:pt>
                <c:pt idx="1010">
                  <c:v>3.2000000000000001E-2</c:v>
                </c:pt>
                <c:pt idx="1011">
                  <c:v>3.2000000000000001E-2</c:v>
                </c:pt>
                <c:pt idx="1012">
                  <c:v>3.4000000000000002E-2</c:v>
                </c:pt>
                <c:pt idx="1013">
                  <c:v>3.5000000000000003E-2</c:v>
                </c:pt>
                <c:pt idx="1014">
                  <c:v>4.2000000000000003E-2</c:v>
                </c:pt>
                <c:pt idx="1015">
                  <c:v>4.3999999999999997E-2</c:v>
                </c:pt>
                <c:pt idx="1016">
                  <c:v>0.04</c:v>
                </c:pt>
                <c:pt idx="1017">
                  <c:v>4.5999999999999999E-2</c:v>
                </c:pt>
                <c:pt idx="1018">
                  <c:v>5.0999999999999997E-2</c:v>
                </c:pt>
                <c:pt idx="1019">
                  <c:v>5.7000000000000002E-2</c:v>
                </c:pt>
                <c:pt idx="1020">
                  <c:v>5.5E-2</c:v>
                </c:pt>
                <c:pt idx="1021">
                  <c:v>6.6000000000000003E-2</c:v>
                </c:pt>
                <c:pt idx="1022">
                  <c:v>7.8E-2</c:v>
                </c:pt>
                <c:pt idx="1023">
                  <c:v>8.8999999999999996E-2</c:v>
                </c:pt>
                <c:pt idx="1024">
                  <c:v>9.7000000000000003E-2</c:v>
                </c:pt>
                <c:pt idx="1025">
                  <c:v>0.104</c:v>
                </c:pt>
                <c:pt idx="1026">
                  <c:v>9.8000000000000004E-2</c:v>
                </c:pt>
                <c:pt idx="1027">
                  <c:v>8.6999999999999994E-2</c:v>
                </c:pt>
                <c:pt idx="1028">
                  <c:v>9.5000000000000001E-2</c:v>
                </c:pt>
                <c:pt idx="1029">
                  <c:v>0.10100000000000001</c:v>
                </c:pt>
                <c:pt idx="1030">
                  <c:v>0.10199999999999999</c:v>
                </c:pt>
                <c:pt idx="1031">
                  <c:v>9.6000000000000002E-2</c:v>
                </c:pt>
                <c:pt idx="1032">
                  <c:v>9.4E-2</c:v>
                </c:pt>
                <c:pt idx="1033">
                  <c:v>9.7000000000000003E-2</c:v>
                </c:pt>
                <c:pt idx="1034">
                  <c:v>0.09</c:v>
                </c:pt>
                <c:pt idx="1035">
                  <c:v>9.8000000000000004E-2</c:v>
                </c:pt>
                <c:pt idx="1036">
                  <c:v>0.104</c:v>
                </c:pt>
                <c:pt idx="1037">
                  <c:v>0.111</c:v>
                </c:pt>
                <c:pt idx="1038">
                  <c:v>0.112</c:v>
                </c:pt>
                <c:pt idx="1039">
                  <c:v>0.11799999999999999</c:v>
                </c:pt>
                <c:pt idx="1040">
                  <c:v>0.113</c:v>
                </c:pt>
                <c:pt idx="1041">
                  <c:v>0.11799999999999999</c:v>
                </c:pt>
                <c:pt idx="1042">
                  <c:v>0.126</c:v>
                </c:pt>
                <c:pt idx="1043">
                  <c:v>0.14000000000000001</c:v>
                </c:pt>
                <c:pt idx="1044">
                  <c:v>0.14699999999999999</c:v>
                </c:pt>
                <c:pt idx="1045">
                  <c:v>0.14099999999999999</c:v>
                </c:pt>
                <c:pt idx="1046">
                  <c:v>0.13900000000000001</c:v>
                </c:pt>
                <c:pt idx="1047">
                  <c:v>0.13500000000000001</c:v>
                </c:pt>
                <c:pt idx="1048">
                  <c:v>0.13400000000000001</c:v>
                </c:pt>
                <c:pt idx="1049">
                  <c:v>0.13300000000000001</c:v>
                </c:pt>
                <c:pt idx="1050">
                  <c:v>0.105</c:v>
                </c:pt>
                <c:pt idx="1051">
                  <c:v>0.109</c:v>
                </c:pt>
                <c:pt idx="1052">
                  <c:v>0.11</c:v>
                </c:pt>
                <c:pt idx="1053">
                  <c:v>0.11</c:v>
                </c:pt>
                <c:pt idx="1054">
                  <c:v>0.107</c:v>
                </c:pt>
                <c:pt idx="1055">
                  <c:v>0.107</c:v>
                </c:pt>
                <c:pt idx="1056">
                  <c:v>0.114</c:v>
                </c:pt>
                <c:pt idx="1057">
                  <c:v>0.11</c:v>
                </c:pt>
                <c:pt idx="1058">
                  <c:v>0.111</c:v>
                </c:pt>
                <c:pt idx="1059">
                  <c:v>0.128</c:v>
                </c:pt>
                <c:pt idx="1060">
                  <c:v>0.14799999999999999</c:v>
                </c:pt>
                <c:pt idx="1061">
                  <c:v>0.16400000000000001</c:v>
                </c:pt>
                <c:pt idx="1062">
                  <c:v>0.161</c:v>
                </c:pt>
                <c:pt idx="1063">
                  <c:v>0.153</c:v>
                </c:pt>
                <c:pt idx="1064">
                  <c:v>0.154</c:v>
                </c:pt>
                <c:pt idx="1065">
                  <c:v>0.14699999999999999</c:v>
                </c:pt>
                <c:pt idx="1066">
                  <c:v>0.13800000000000001</c:v>
                </c:pt>
                <c:pt idx="1067">
                  <c:v>0.13</c:v>
                </c:pt>
                <c:pt idx="1068">
                  <c:v>0.13400000000000001</c:v>
                </c:pt>
                <c:pt idx="1069">
                  <c:v>0.14499999999999999</c:v>
                </c:pt>
                <c:pt idx="1070">
                  <c:v>0.14399999999999999</c:v>
                </c:pt>
                <c:pt idx="1071">
                  <c:v>0.151</c:v>
                </c:pt>
                <c:pt idx="1072">
                  <c:v>0.14899999999999999</c:v>
                </c:pt>
                <c:pt idx="1073">
                  <c:v>0.16</c:v>
                </c:pt>
                <c:pt idx="1074">
                  <c:v>0.17399999999999999</c:v>
                </c:pt>
                <c:pt idx="1075">
                  <c:v>0.183</c:v>
                </c:pt>
                <c:pt idx="1076">
                  <c:v>0.183</c:v>
                </c:pt>
                <c:pt idx="1077">
                  <c:v>0.19800000000000001</c:v>
                </c:pt>
                <c:pt idx="1078">
                  <c:v>0.223</c:v>
                </c:pt>
                <c:pt idx="1079">
                  <c:v>0.222</c:v>
                </c:pt>
                <c:pt idx="1080">
                  <c:v>0.23899999999999999</c:v>
                </c:pt>
                <c:pt idx="1081">
                  <c:v>0.255</c:v>
                </c:pt>
                <c:pt idx="1082">
                  <c:v>0.255</c:v>
                </c:pt>
                <c:pt idx="1083">
                  <c:v>0.246</c:v>
                </c:pt>
                <c:pt idx="1084">
                  <c:v>0.26400000000000001</c:v>
                </c:pt>
                <c:pt idx="1085">
                  <c:v>0.26</c:v>
                </c:pt>
                <c:pt idx="1086">
                  <c:v>0.27400000000000002</c:v>
                </c:pt>
                <c:pt idx="1087">
                  <c:v>0.30199999999999999</c:v>
                </c:pt>
                <c:pt idx="1088">
                  <c:v>0.34200000000000003</c:v>
                </c:pt>
                <c:pt idx="1089">
                  <c:v>0.35599999999999998</c:v>
                </c:pt>
                <c:pt idx="1090">
                  <c:v>0.371</c:v>
                </c:pt>
                <c:pt idx="1091">
                  <c:v>0.38800000000000001</c:v>
                </c:pt>
                <c:pt idx="1092">
                  <c:v>0.40500000000000003</c:v>
                </c:pt>
                <c:pt idx="1093">
                  <c:v>0.439</c:v>
                </c:pt>
                <c:pt idx="1094">
                  <c:v>0.47699999999999998</c:v>
                </c:pt>
                <c:pt idx="1095">
                  <c:v>0.51500000000000001</c:v>
                </c:pt>
                <c:pt idx="1096">
                  <c:v>0.55800000000000005</c:v>
                </c:pt>
                <c:pt idx="1097">
                  <c:v>0.65100000000000002</c:v>
                </c:pt>
                <c:pt idx="1098">
                  <c:v>0.67500000000000004</c:v>
                </c:pt>
                <c:pt idx="1099">
                  <c:v>0.74199999999999999</c:v>
                </c:pt>
                <c:pt idx="1100">
                  <c:v>0.79600000000000004</c:v>
                </c:pt>
                <c:pt idx="1101">
                  <c:v>0.83</c:v>
                </c:pt>
                <c:pt idx="1102">
                  <c:v>0.82899999999999996</c:v>
                </c:pt>
                <c:pt idx="1103">
                  <c:v>0.92800000000000005</c:v>
                </c:pt>
                <c:pt idx="1104">
                  <c:v>1.0880000000000001</c:v>
                </c:pt>
                <c:pt idx="1105">
                  <c:v>1.161</c:v>
                </c:pt>
                <c:pt idx="1106">
                  <c:v>1.24</c:v>
                </c:pt>
                <c:pt idx="1107">
                  <c:v>1.38</c:v>
                </c:pt>
                <c:pt idx="1108">
                  <c:v>1.325</c:v>
                </c:pt>
                <c:pt idx="1109">
                  <c:v>1.4019999999999999</c:v>
                </c:pt>
                <c:pt idx="1110">
                  <c:v>1.5840000000000001</c:v>
                </c:pt>
                <c:pt idx="1111">
                  <c:v>1.6020000000000001</c:v>
                </c:pt>
                <c:pt idx="1112">
                  <c:v>1.583</c:v>
                </c:pt>
                <c:pt idx="1113">
                  <c:v>1.62</c:v>
                </c:pt>
                <c:pt idx="1114">
                  <c:v>1.641</c:v>
                </c:pt>
                <c:pt idx="1115">
                  <c:v>1.8149999999999999</c:v>
                </c:pt>
                <c:pt idx="1116">
                  <c:v>1.869</c:v>
                </c:pt>
                <c:pt idx="1117">
                  <c:v>1.859</c:v>
                </c:pt>
                <c:pt idx="1118">
                  <c:v>1.8819999999999999</c:v>
                </c:pt>
                <c:pt idx="1119">
                  <c:v>1.879</c:v>
                </c:pt>
                <c:pt idx="1120">
                  <c:v>1.871</c:v>
                </c:pt>
                <c:pt idx="1121">
                  <c:v>1.877</c:v>
                </c:pt>
                <c:pt idx="1122">
                  <c:v>1.911</c:v>
                </c:pt>
                <c:pt idx="1123">
                  <c:v>1.891</c:v>
                </c:pt>
                <c:pt idx="1124">
                  <c:v>1.927</c:v>
                </c:pt>
                <c:pt idx="1125">
                  <c:v>1.9179999999999999</c:v>
                </c:pt>
                <c:pt idx="1126">
                  <c:v>1.927</c:v>
                </c:pt>
                <c:pt idx="1127">
                  <c:v>1.93</c:v>
                </c:pt>
                <c:pt idx="1128">
                  <c:v>1.911</c:v>
                </c:pt>
                <c:pt idx="1129">
                  <c:v>1.9039999999999999</c:v>
                </c:pt>
                <c:pt idx="1130">
                  <c:v>1.931</c:v>
                </c:pt>
                <c:pt idx="1131">
                  <c:v>1.91</c:v>
                </c:pt>
                <c:pt idx="1132">
                  <c:v>1.929</c:v>
                </c:pt>
                <c:pt idx="1133">
                  <c:v>1.913</c:v>
                </c:pt>
                <c:pt idx="1134">
                  <c:v>1.9279999999999999</c:v>
                </c:pt>
                <c:pt idx="1135">
                  <c:v>1.929</c:v>
                </c:pt>
                <c:pt idx="1136">
                  <c:v>1.917</c:v>
                </c:pt>
                <c:pt idx="1137">
                  <c:v>1.8959999999999999</c:v>
                </c:pt>
                <c:pt idx="1138">
                  <c:v>1.8959999999999999</c:v>
                </c:pt>
                <c:pt idx="1139">
                  <c:v>1.883</c:v>
                </c:pt>
                <c:pt idx="1140">
                  <c:v>1.899</c:v>
                </c:pt>
                <c:pt idx="1141">
                  <c:v>1.8939999999999999</c:v>
                </c:pt>
                <c:pt idx="1142">
                  <c:v>1.907</c:v>
                </c:pt>
                <c:pt idx="1143">
                  <c:v>1.927</c:v>
                </c:pt>
                <c:pt idx="1144">
                  <c:v>1.92</c:v>
                </c:pt>
                <c:pt idx="1145">
                  <c:v>1.8819999999999999</c:v>
                </c:pt>
                <c:pt idx="1146">
                  <c:v>1.8460000000000001</c:v>
                </c:pt>
                <c:pt idx="1147">
                  <c:v>1.8979999999999999</c:v>
                </c:pt>
                <c:pt idx="1148">
                  <c:v>1.9179999999999999</c:v>
                </c:pt>
                <c:pt idx="1149">
                  <c:v>1.8620000000000001</c:v>
                </c:pt>
                <c:pt idx="1150">
                  <c:v>1.82</c:v>
                </c:pt>
                <c:pt idx="1151">
                  <c:v>1.794</c:v>
                </c:pt>
                <c:pt idx="1152">
                  <c:v>1.681</c:v>
                </c:pt>
                <c:pt idx="1153">
                  <c:v>1.7190000000000001</c:v>
                </c:pt>
                <c:pt idx="1154">
                  <c:v>1.6240000000000001</c:v>
                </c:pt>
                <c:pt idx="1155">
                  <c:v>1.5580000000000001</c:v>
                </c:pt>
                <c:pt idx="1156">
                  <c:v>1.593</c:v>
                </c:pt>
                <c:pt idx="1157">
                  <c:v>1.5649999999999999</c:v>
                </c:pt>
                <c:pt idx="1158">
                  <c:v>1.5609999999999999</c:v>
                </c:pt>
                <c:pt idx="1159">
                  <c:v>1.5149999999999999</c:v>
                </c:pt>
                <c:pt idx="1160">
                  <c:v>1.534</c:v>
                </c:pt>
                <c:pt idx="1161">
                  <c:v>1.5069999999999999</c:v>
                </c:pt>
                <c:pt idx="1162">
                  <c:v>1.4910000000000001</c:v>
                </c:pt>
                <c:pt idx="1163">
                  <c:v>1.448</c:v>
                </c:pt>
                <c:pt idx="1164">
                  <c:v>1.41</c:v>
                </c:pt>
                <c:pt idx="1165">
                  <c:v>1.3540000000000001</c:v>
                </c:pt>
                <c:pt idx="1166">
                  <c:v>1.3260000000000001</c:v>
                </c:pt>
                <c:pt idx="1167">
                  <c:v>1.321</c:v>
                </c:pt>
                <c:pt idx="1168">
                  <c:v>1.2749999999999999</c:v>
                </c:pt>
                <c:pt idx="1169">
                  <c:v>1.288</c:v>
                </c:pt>
                <c:pt idx="1170">
                  <c:v>1.276</c:v>
                </c:pt>
                <c:pt idx="1171">
                  <c:v>1.254</c:v>
                </c:pt>
                <c:pt idx="1172">
                  <c:v>1.288</c:v>
                </c:pt>
                <c:pt idx="1173">
                  <c:v>1.268</c:v>
                </c:pt>
                <c:pt idx="1174">
                  <c:v>1.274</c:v>
                </c:pt>
                <c:pt idx="1175">
                  <c:v>1.292</c:v>
                </c:pt>
                <c:pt idx="1176">
                  <c:v>1.2649999999999999</c:v>
                </c:pt>
                <c:pt idx="1177">
                  <c:v>1.2709999999999999</c:v>
                </c:pt>
                <c:pt idx="1178">
                  <c:v>1.264</c:v>
                </c:pt>
                <c:pt idx="1179">
                  <c:v>1.2749999999999999</c:v>
                </c:pt>
                <c:pt idx="1180">
                  <c:v>1.248</c:v>
                </c:pt>
                <c:pt idx="1181">
                  <c:v>1.1879999999999999</c:v>
                </c:pt>
                <c:pt idx="1182">
                  <c:v>1.129</c:v>
                </c:pt>
                <c:pt idx="1183">
                  <c:v>1.0680000000000001</c:v>
                </c:pt>
                <c:pt idx="1184">
                  <c:v>1.048</c:v>
                </c:pt>
                <c:pt idx="1185">
                  <c:v>0.999</c:v>
                </c:pt>
                <c:pt idx="1186">
                  <c:v>0.96699999999999997</c:v>
                </c:pt>
                <c:pt idx="1187">
                  <c:v>0.95499999999999996</c:v>
                </c:pt>
                <c:pt idx="1188">
                  <c:v>0.89600000000000002</c:v>
                </c:pt>
                <c:pt idx="1189">
                  <c:v>0.86799999999999999</c:v>
                </c:pt>
                <c:pt idx="1190">
                  <c:v>0.86199999999999999</c:v>
                </c:pt>
                <c:pt idx="1191">
                  <c:v>0.86799999999999999</c:v>
                </c:pt>
                <c:pt idx="1192">
                  <c:v>0.84899999999999998</c:v>
                </c:pt>
                <c:pt idx="1193">
                  <c:v>0.80600000000000005</c:v>
                </c:pt>
                <c:pt idx="1194">
                  <c:v>0.83199999999999996</c:v>
                </c:pt>
                <c:pt idx="1195">
                  <c:v>0.82399999999999995</c:v>
                </c:pt>
                <c:pt idx="1196">
                  <c:v>0.79400000000000004</c:v>
                </c:pt>
                <c:pt idx="1197">
                  <c:v>0.77400000000000002</c:v>
                </c:pt>
                <c:pt idx="1198">
                  <c:v>0.74199999999999999</c:v>
                </c:pt>
                <c:pt idx="1199">
                  <c:v>0.70899999999999996</c:v>
                </c:pt>
                <c:pt idx="1200">
                  <c:v>0.65400000000000003</c:v>
                </c:pt>
                <c:pt idx="1201">
                  <c:v>0.64100000000000001</c:v>
                </c:pt>
                <c:pt idx="1202">
                  <c:v>0.621</c:v>
                </c:pt>
                <c:pt idx="1203">
                  <c:v>0.59699999999999998</c:v>
                </c:pt>
                <c:pt idx="1204">
                  <c:v>0.57799999999999996</c:v>
                </c:pt>
                <c:pt idx="1205">
                  <c:v>0.61299999999999999</c:v>
                </c:pt>
                <c:pt idx="1206">
                  <c:v>0.53900000000000003</c:v>
                </c:pt>
                <c:pt idx="1207">
                  <c:v>0.53300000000000003</c:v>
                </c:pt>
                <c:pt idx="1208">
                  <c:v>0.56000000000000005</c:v>
                </c:pt>
                <c:pt idx="1209">
                  <c:v>0.55100000000000005</c:v>
                </c:pt>
                <c:pt idx="1210">
                  <c:v>0.53100000000000003</c:v>
                </c:pt>
                <c:pt idx="1211">
                  <c:v>0.47399999999999998</c:v>
                </c:pt>
                <c:pt idx="1212">
                  <c:v>0.47499999999999998</c:v>
                </c:pt>
                <c:pt idx="1213">
                  <c:v>0.47099999999999997</c:v>
                </c:pt>
                <c:pt idx="1214">
                  <c:v>0.47299999999999998</c:v>
                </c:pt>
                <c:pt idx="1215">
                  <c:v>0.47799999999999998</c:v>
                </c:pt>
                <c:pt idx="1216">
                  <c:v>0.46100000000000002</c:v>
                </c:pt>
                <c:pt idx="1217">
                  <c:v>0.48099999999999998</c:v>
                </c:pt>
                <c:pt idx="1218">
                  <c:v>0.44500000000000001</c:v>
                </c:pt>
                <c:pt idx="1219">
                  <c:v>0.41599999999999998</c:v>
                </c:pt>
                <c:pt idx="1220">
                  <c:v>0.41599999999999998</c:v>
                </c:pt>
                <c:pt idx="1221">
                  <c:v>0.371</c:v>
                </c:pt>
                <c:pt idx="1222">
                  <c:v>0.35899999999999999</c:v>
                </c:pt>
                <c:pt idx="1223">
                  <c:v>0.29799999999999999</c:v>
                </c:pt>
                <c:pt idx="1224">
                  <c:v>0.30499999999999999</c:v>
                </c:pt>
                <c:pt idx="1225">
                  <c:v>0.313</c:v>
                </c:pt>
                <c:pt idx="1226">
                  <c:v>0.29099999999999998</c:v>
                </c:pt>
                <c:pt idx="1227">
                  <c:v>0.29699999999999999</c:v>
                </c:pt>
                <c:pt idx="1228">
                  <c:v>0.31</c:v>
                </c:pt>
                <c:pt idx="1229">
                  <c:v>0.29699999999999999</c:v>
                </c:pt>
                <c:pt idx="1230">
                  <c:v>0.27400000000000002</c:v>
                </c:pt>
                <c:pt idx="1231">
                  <c:v>0.245</c:v>
                </c:pt>
                <c:pt idx="1232">
                  <c:v>0.25800000000000001</c:v>
                </c:pt>
                <c:pt idx="1233">
                  <c:v>0.26100000000000001</c:v>
                </c:pt>
                <c:pt idx="1234">
                  <c:v>0.23100000000000001</c:v>
                </c:pt>
                <c:pt idx="1235">
                  <c:v>0.22600000000000001</c:v>
                </c:pt>
                <c:pt idx="1236">
                  <c:v>0.223</c:v>
                </c:pt>
                <c:pt idx="1237">
                  <c:v>0.187</c:v>
                </c:pt>
                <c:pt idx="1238">
                  <c:v>0.17499999999999999</c:v>
                </c:pt>
                <c:pt idx="1239">
                  <c:v>0.17399999999999999</c:v>
                </c:pt>
                <c:pt idx="1240">
                  <c:v>0.18</c:v>
                </c:pt>
                <c:pt idx="1241">
                  <c:v>0.17</c:v>
                </c:pt>
                <c:pt idx="1242">
                  <c:v>0.13500000000000001</c:v>
                </c:pt>
                <c:pt idx="1243">
                  <c:v>0.11899999999999999</c:v>
                </c:pt>
                <c:pt idx="1244">
                  <c:v>0.114</c:v>
                </c:pt>
                <c:pt idx="1245">
                  <c:v>0.106</c:v>
                </c:pt>
                <c:pt idx="1246">
                  <c:v>0.113</c:v>
                </c:pt>
                <c:pt idx="1247">
                  <c:v>9.2999999999999999E-2</c:v>
                </c:pt>
                <c:pt idx="1248">
                  <c:v>0.08</c:v>
                </c:pt>
                <c:pt idx="1249">
                  <c:v>7.1999999999999995E-2</c:v>
                </c:pt>
                <c:pt idx="1250">
                  <c:v>7.8E-2</c:v>
                </c:pt>
                <c:pt idx="1251">
                  <c:v>0.06</c:v>
                </c:pt>
                <c:pt idx="1252">
                  <c:v>4.2000000000000003E-2</c:v>
                </c:pt>
                <c:pt idx="1253">
                  <c:v>4.7E-2</c:v>
                </c:pt>
                <c:pt idx="1254">
                  <c:v>4.9000000000000002E-2</c:v>
                </c:pt>
                <c:pt idx="1255">
                  <c:v>6.0999999999999999E-2</c:v>
                </c:pt>
                <c:pt idx="1256">
                  <c:v>5.6000000000000001E-2</c:v>
                </c:pt>
                <c:pt idx="1257">
                  <c:v>5.8000000000000003E-2</c:v>
                </c:pt>
                <c:pt idx="1258">
                  <c:v>7.1999999999999995E-2</c:v>
                </c:pt>
                <c:pt idx="1259">
                  <c:v>8.1000000000000003E-2</c:v>
                </c:pt>
                <c:pt idx="1260">
                  <c:v>7.8E-2</c:v>
                </c:pt>
                <c:pt idx="1261">
                  <c:v>7.5999999999999998E-2</c:v>
                </c:pt>
                <c:pt idx="1262">
                  <c:v>7.4999999999999997E-2</c:v>
                </c:pt>
                <c:pt idx="1263">
                  <c:v>5.7000000000000002E-2</c:v>
                </c:pt>
                <c:pt idx="1264">
                  <c:v>4.4999999999999998E-2</c:v>
                </c:pt>
                <c:pt idx="1265">
                  <c:v>4.1000000000000002E-2</c:v>
                </c:pt>
                <c:pt idx="1266">
                  <c:v>3.4000000000000002E-2</c:v>
                </c:pt>
                <c:pt idx="1267">
                  <c:v>2.5999999999999999E-2</c:v>
                </c:pt>
                <c:pt idx="1268">
                  <c:v>2.1000000000000001E-2</c:v>
                </c:pt>
                <c:pt idx="1269">
                  <c:v>1.9E-2</c:v>
                </c:pt>
                <c:pt idx="1270">
                  <c:v>2.5999999999999999E-2</c:v>
                </c:pt>
                <c:pt idx="1271">
                  <c:v>1.9E-2</c:v>
                </c:pt>
                <c:pt idx="1272">
                  <c:v>1.2E-2</c:v>
                </c:pt>
                <c:pt idx="1273">
                  <c:v>8.9999999999999993E-3</c:v>
                </c:pt>
                <c:pt idx="1274">
                  <c:v>0.01</c:v>
                </c:pt>
                <c:pt idx="1275">
                  <c:v>1.2999999999999999E-2</c:v>
                </c:pt>
                <c:pt idx="1276">
                  <c:v>1.2999999999999999E-2</c:v>
                </c:pt>
                <c:pt idx="1277">
                  <c:v>1.2999999999999999E-2</c:v>
                </c:pt>
                <c:pt idx="1278">
                  <c:v>1.7000000000000001E-2</c:v>
                </c:pt>
                <c:pt idx="1279">
                  <c:v>1.9E-2</c:v>
                </c:pt>
                <c:pt idx="1280">
                  <c:v>1.4E-2</c:v>
                </c:pt>
                <c:pt idx="1281">
                  <c:v>0.02</c:v>
                </c:pt>
                <c:pt idx="1282">
                  <c:v>2.1000000000000001E-2</c:v>
                </c:pt>
                <c:pt idx="1283">
                  <c:v>1.9E-2</c:v>
                </c:pt>
                <c:pt idx="1284">
                  <c:v>0.02</c:v>
                </c:pt>
                <c:pt idx="1285">
                  <c:v>2.1000000000000001E-2</c:v>
                </c:pt>
                <c:pt idx="1286">
                  <c:v>1.9E-2</c:v>
                </c:pt>
                <c:pt idx="1287">
                  <c:v>2.3E-2</c:v>
                </c:pt>
                <c:pt idx="1288">
                  <c:v>2.4E-2</c:v>
                </c:pt>
                <c:pt idx="1289">
                  <c:v>2.1999999999999999E-2</c:v>
                </c:pt>
                <c:pt idx="1290">
                  <c:v>2.5999999999999999E-2</c:v>
                </c:pt>
                <c:pt idx="1291">
                  <c:v>2.7E-2</c:v>
                </c:pt>
                <c:pt idx="1292">
                  <c:v>2.5000000000000001E-2</c:v>
                </c:pt>
                <c:pt idx="1293">
                  <c:v>2.7E-2</c:v>
                </c:pt>
                <c:pt idx="1294">
                  <c:v>1.7999999999999999E-2</c:v>
                </c:pt>
                <c:pt idx="1295">
                  <c:v>2.1999999999999999E-2</c:v>
                </c:pt>
                <c:pt idx="1296">
                  <c:v>2.3E-2</c:v>
                </c:pt>
                <c:pt idx="1297">
                  <c:v>1.7999999999999999E-2</c:v>
                </c:pt>
                <c:pt idx="1298">
                  <c:v>1.9E-2</c:v>
                </c:pt>
                <c:pt idx="1299">
                  <c:v>2.5000000000000001E-2</c:v>
                </c:pt>
                <c:pt idx="1300">
                  <c:v>3.2000000000000001E-2</c:v>
                </c:pt>
                <c:pt idx="1301">
                  <c:v>3.1E-2</c:v>
                </c:pt>
                <c:pt idx="1302">
                  <c:v>3.4000000000000002E-2</c:v>
                </c:pt>
                <c:pt idx="1303">
                  <c:v>3.2000000000000001E-2</c:v>
                </c:pt>
                <c:pt idx="1304">
                  <c:v>3.9E-2</c:v>
                </c:pt>
                <c:pt idx="1305">
                  <c:v>5.8000000000000003E-2</c:v>
                </c:pt>
                <c:pt idx="1306">
                  <c:v>9.1999999999999998E-2</c:v>
                </c:pt>
                <c:pt idx="1307">
                  <c:v>0.113</c:v>
                </c:pt>
                <c:pt idx="1308">
                  <c:v>0.112</c:v>
                </c:pt>
                <c:pt idx="1309">
                  <c:v>0.123</c:v>
                </c:pt>
                <c:pt idx="1310">
                  <c:v>0.113</c:v>
                </c:pt>
                <c:pt idx="1311">
                  <c:v>0.11899999999999999</c:v>
                </c:pt>
                <c:pt idx="1312">
                  <c:v>0.1</c:v>
                </c:pt>
                <c:pt idx="1313">
                  <c:v>0.09</c:v>
                </c:pt>
                <c:pt idx="1314">
                  <c:v>8.7999999999999995E-2</c:v>
                </c:pt>
                <c:pt idx="1315">
                  <c:v>8.6999999999999994E-2</c:v>
                </c:pt>
                <c:pt idx="1316">
                  <c:v>9.1999999999999998E-2</c:v>
                </c:pt>
                <c:pt idx="1317">
                  <c:v>8.8999999999999996E-2</c:v>
                </c:pt>
                <c:pt idx="1318">
                  <c:v>9.1999999999999998E-2</c:v>
                </c:pt>
                <c:pt idx="1319">
                  <c:v>9.7000000000000003E-2</c:v>
                </c:pt>
                <c:pt idx="1320">
                  <c:v>0.107</c:v>
                </c:pt>
                <c:pt idx="1321">
                  <c:v>0.104</c:v>
                </c:pt>
                <c:pt idx="1322">
                  <c:v>0.105</c:v>
                </c:pt>
                <c:pt idx="1323">
                  <c:v>0.112</c:v>
                </c:pt>
                <c:pt idx="1324">
                  <c:v>0.11</c:v>
                </c:pt>
                <c:pt idx="1325">
                  <c:v>0.112</c:v>
                </c:pt>
                <c:pt idx="1326">
                  <c:v>0.113</c:v>
                </c:pt>
                <c:pt idx="1327">
                  <c:v>0.106</c:v>
                </c:pt>
                <c:pt idx="1328">
                  <c:v>0.115</c:v>
                </c:pt>
                <c:pt idx="1329">
                  <c:v>0.108</c:v>
                </c:pt>
                <c:pt idx="1330">
                  <c:v>0.11</c:v>
                </c:pt>
                <c:pt idx="1331">
                  <c:v>0.109</c:v>
                </c:pt>
                <c:pt idx="1332">
                  <c:v>0.107</c:v>
                </c:pt>
                <c:pt idx="1333">
                  <c:v>0.113</c:v>
                </c:pt>
                <c:pt idx="1334">
                  <c:v>0.115</c:v>
                </c:pt>
                <c:pt idx="1335">
                  <c:v>0.112</c:v>
                </c:pt>
                <c:pt idx="1336">
                  <c:v>8.6999999999999994E-2</c:v>
                </c:pt>
                <c:pt idx="1337">
                  <c:v>0.08</c:v>
                </c:pt>
                <c:pt idx="1338">
                  <c:v>6.6000000000000003E-2</c:v>
                </c:pt>
                <c:pt idx="1339">
                  <c:v>5.2999999999999999E-2</c:v>
                </c:pt>
                <c:pt idx="1340">
                  <c:v>5.0999999999999997E-2</c:v>
                </c:pt>
                <c:pt idx="1341">
                  <c:v>5.1999999999999998E-2</c:v>
                </c:pt>
                <c:pt idx="1342">
                  <c:v>5.0999999999999997E-2</c:v>
                </c:pt>
                <c:pt idx="1343">
                  <c:v>4.3999999999999997E-2</c:v>
                </c:pt>
                <c:pt idx="1344">
                  <c:v>3.6999999999999998E-2</c:v>
                </c:pt>
                <c:pt idx="1345">
                  <c:v>3.5000000000000003E-2</c:v>
                </c:pt>
                <c:pt idx="1346">
                  <c:v>4.2999999999999997E-2</c:v>
                </c:pt>
                <c:pt idx="1347">
                  <c:v>4.2999999999999997E-2</c:v>
                </c:pt>
                <c:pt idx="1348">
                  <c:v>4.7E-2</c:v>
                </c:pt>
                <c:pt idx="1349">
                  <c:v>5.5E-2</c:v>
                </c:pt>
                <c:pt idx="1350">
                  <c:v>5.5E-2</c:v>
                </c:pt>
                <c:pt idx="1351">
                  <c:v>5.2999999999999999E-2</c:v>
                </c:pt>
                <c:pt idx="1352">
                  <c:v>5.2999999999999999E-2</c:v>
                </c:pt>
                <c:pt idx="1353">
                  <c:v>5.6000000000000001E-2</c:v>
                </c:pt>
                <c:pt idx="1354">
                  <c:v>6.4000000000000001E-2</c:v>
                </c:pt>
                <c:pt idx="1355">
                  <c:v>6.5000000000000002E-2</c:v>
                </c:pt>
                <c:pt idx="1356">
                  <c:v>7.0000000000000007E-2</c:v>
                </c:pt>
                <c:pt idx="1357">
                  <c:v>7.2999999999999995E-2</c:v>
                </c:pt>
                <c:pt idx="1358">
                  <c:v>7.3999999999999996E-2</c:v>
                </c:pt>
                <c:pt idx="1359">
                  <c:v>7.3999999999999996E-2</c:v>
                </c:pt>
                <c:pt idx="1360">
                  <c:v>8.4000000000000005E-2</c:v>
                </c:pt>
                <c:pt idx="1361">
                  <c:v>0.10199999999999999</c:v>
                </c:pt>
                <c:pt idx="1362">
                  <c:v>0.109</c:v>
                </c:pt>
                <c:pt idx="1363">
                  <c:v>0.114</c:v>
                </c:pt>
                <c:pt idx="1364">
                  <c:v>0.11799999999999999</c:v>
                </c:pt>
                <c:pt idx="1365">
                  <c:v>0.114</c:v>
                </c:pt>
                <c:pt idx="1366">
                  <c:v>0.1</c:v>
                </c:pt>
                <c:pt idx="1367">
                  <c:v>0.10299999999999999</c:v>
                </c:pt>
                <c:pt idx="1368">
                  <c:v>9.7000000000000003E-2</c:v>
                </c:pt>
                <c:pt idx="1369">
                  <c:v>9.5000000000000001E-2</c:v>
                </c:pt>
                <c:pt idx="1370">
                  <c:v>8.3000000000000004E-2</c:v>
                </c:pt>
                <c:pt idx="1371">
                  <c:v>7.4999999999999997E-2</c:v>
                </c:pt>
                <c:pt idx="1372">
                  <c:v>7.1999999999999995E-2</c:v>
                </c:pt>
                <c:pt idx="1373">
                  <c:v>5.8000000000000003E-2</c:v>
                </c:pt>
                <c:pt idx="1374">
                  <c:v>5.1999999999999998E-2</c:v>
                </c:pt>
                <c:pt idx="1375">
                  <c:v>3.9E-2</c:v>
                </c:pt>
                <c:pt idx="1376">
                  <c:v>2.4E-2</c:v>
                </c:pt>
                <c:pt idx="1377">
                  <c:v>1.7000000000000001E-2</c:v>
                </c:pt>
                <c:pt idx="1378">
                  <c:v>1.4999999999999999E-2</c:v>
                </c:pt>
                <c:pt idx="1379">
                  <c:v>1.2E-2</c:v>
                </c:pt>
                <c:pt idx="1380">
                  <c:v>8.0000000000000002E-3</c:v>
                </c:pt>
                <c:pt idx="1381">
                  <c:v>7.0000000000000001E-3</c:v>
                </c:pt>
                <c:pt idx="1382">
                  <c:v>8.0000000000000002E-3</c:v>
                </c:pt>
                <c:pt idx="1383">
                  <c:v>1.0999999999999999E-2</c:v>
                </c:pt>
                <c:pt idx="1384">
                  <c:v>2.7E-2</c:v>
                </c:pt>
                <c:pt idx="1385">
                  <c:v>3.1E-2</c:v>
                </c:pt>
                <c:pt idx="1386">
                  <c:v>3.7999999999999999E-2</c:v>
                </c:pt>
                <c:pt idx="1387">
                  <c:v>3.7999999999999999E-2</c:v>
                </c:pt>
                <c:pt idx="1388">
                  <c:v>4.8000000000000001E-2</c:v>
                </c:pt>
                <c:pt idx="1389">
                  <c:v>5.6000000000000001E-2</c:v>
                </c:pt>
                <c:pt idx="1390">
                  <c:v>6.6000000000000003E-2</c:v>
                </c:pt>
                <c:pt idx="1391">
                  <c:v>6.9000000000000006E-2</c:v>
                </c:pt>
                <c:pt idx="1392">
                  <c:v>0.10199999999999999</c:v>
                </c:pt>
                <c:pt idx="1393">
                  <c:v>0.12</c:v>
                </c:pt>
                <c:pt idx="1394">
                  <c:v>0.14199999999999999</c:v>
                </c:pt>
                <c:pt idx="1395">
                  <c:v>0.17100000000000001</c:v>
                </c:pt>
                <c:pt idx="1396">
                  <c:v>0.17799999999999999</c:v>
                </c:pt>
                <c:pt idx="1397">
                  <c:v>0.18</c:v>
                </c:pt>
                <c:pt idx="1398">
                  <c:v>0.16800000000000001</c:v>
                </c:pt>
                <c:pt idx="1399">
                  <c:v>0.19500000000000001</c:v>
                </c:pt>
                <c:pt idx="1400">
                  <c:v>0.217</c:v>
                </c:pt>
                <c:pt idx="1401">
                  <c:v>0.22800000000000001</c:v>
                </c:pt>
                <c:pt idx="1402">
                  <c:v>0.222</c:v>
                </c:pt>
                <c:pt idx="1403">
                  <c:v>0.28000000000000003</c:v>
                </c:pt>
                <c:pt idx="1404">
                  <c:v>0.29499999999999998</c:v>
                </c:pt>
                <c:pt idx="1405">
                  <c:v>0.31</c:v>
                </c:pt>
                <c:pt idx="1406">
                  <c:v>0.34100000000000003</c:v>
                </c:pt>
                <c:pt idx="1407">
                  <c:v>0.36199999999999999</c:v>
                </c:pt>
                <c:pt idx="1408">
                  <c:v>0.35899999999999999</c:v>
                </c:pt>
                <c:pt idx="1409">
                  <c:v>0.373</c:v>
                </c:pt>
                <c:pt idx="1410">
                  <c:v>0.434</c:v>
                </c:pt>
                <c:pt idx="1411">
                  <c:v>0.48499999999999999</c:v>
                </c:pt>
                <c:pt idx="1412">
                  <c:v>0.44400000000000001</c:v>
                </c:pt>
                <c:pt idx="1413">
                  <c:v>0.44500000000000001</c:v>
                </c:pt>
                <c:pt idx="1414">
                  <c:v>0.47599999999999998</c:v>
                </c:pt>
                <c:pt idx="1415">
                  <c:v>0.50700000000000001</c:v>
                </c:pt>
                <c:pt idx="1416">
                  <c:v>0.54300000000000004</c:v>
                </c:pt>
                <c:pt idx="1417">
                  <c:v>0.57899999999999996</c:v>
                </c:pt>
                <c:pt idx="1418">
                  <c:v>0.64100000000000001</c:v>
                </c:pt>
                <c:pt idx="1419">
                  <c:v>0.64300000000000002</c:v>
                </c:pt>
                <c:pt idx="1420">
                  <c:v>0.623</c:v>
                </c:pt>
                <c:pt idx="1421">
                  <c:v>0.68799999999999994</c:v>
                </c:pt>
                <c:pt idx="1422">
                  <c:v>0.79300000000000004</c:v>
                </c:pt>
                <c:pt idx="1423">
                  <c:v>0.81499999999999995</c:v>
                </c:pt>
                <c:pt idx="1424">
                  <c:v>0.80100000000000005</c:v>
                </c:pt>
                <c:pt idx="1425">
                  <c:v>0.82499999999999996</c:v>
                </c:pt>
                <c:pt idx="1426">
                  <c:v>0.82599999999999996</c:v>
                </c:pt>
                <c:pt idx="1427">
                  <c:v>0.85699999999999998</c:v>
                </c:pt>
                <c:pt idx="1428">
                  <c:v>0.871</c:v>
                </c:pt>
                <c:pt idx="1429">
                  <c:v>0.876</c:v>
                </c:pt>
                <c:pt idx="1430">
                  <c:v>0.86399999999999999</c:v>
                </c:pt>
                <c:pt idx="1431">
                  <c:v>0.89900000000000002</c:v>
                </c:pt>
                <c:pt idx="1432">
                  <c:v>0.95499999999999996</c:v>
                </c:pt>
                <c:pt idx="1433">
                  <c:v>0.96799999999999997</c:v>
                </c:pt>
                <c:pt idx="1434">
                  <c:v>0.97899999999999998</c:v>
                </c:pt>
                <c:pt idx="1435">
                  <c:v>0.95</c:v>
                </c:pt>
                <c:pt idx="1436">
                  <c:v>1.0209999999999999</c:v>
                </c:pt>
                <c:pt idx="1437">
                  <c:v>1.1020000000000001</c:v>
                </c:pt>
                <c:pt idx="1438">
                  <c:v>1.163</c:v>
                </c:pt>
                <c:pt idx="1439">
                  <c:v>1.1299999999999999</c:v>
                </c:pt>
                <c:pt idx="1440">
                  <c:v>1.206</c:v>
                </c:pt>
                <c:pt idx="1441">
                  <c:v>1.2350000000000001</c:v>
                </c:pt>
                <c:pt idx="1442">
                  <c:v>1.31</c:v>
                </c:pt>
                <c:pt idx="1443">
                  <c:v>1.292</c:v>
                </c:pt>
                <c:pt idx="1444">
                  <c:v>1.248</c:v>
                </c:pt>
                <c:pt idx="1445">
                  <c:v>1.3140000000000001</c:v>
                </c:pt>
                <c:pt idx="1446">
                  <c:v>1.3220000000000001</c:v>
                </c:pt>
                <c:pt idx="1447">
                  <c:v>1.34</c:v>
                </c:pt>
                <c:pt idx="1448">
                  <c:v>1.357</c:v>
                </c:pt>
                <c:pt idx="1449">
                  <c:v>1.397</c:v>
                </c:pt>
                <c:pt idx="1450">
                  <c:v>1.4550000000000001</c:v>
                </c:pt>
                <c:pt idx="1451">
                  <c:v>1.4550000000000001</c:v>
                </c:pt>
                <c:pt idx="1452">
                  <c:v>1.47</c:v>
                </c:pt>
                <c:pt idx="1453">
                  <c:v>1.4850000000000001</c:v>
                </c:pt>
                <c:pt idx="1454">
                  <c:v>1.4219999999999999</c:v>
                </c:pt>
                <c:pt idx="1455">
                  <c:v>1.4119999999999999</c:v>
                </c:pt>
                <c:pt idx="1456">
                  <c:v>1.409</c:v>
                </c:pt>
                <c:pt idx="1457">
                  <c:v>1.4530000000000001</c:v>
                </c:pt>
                <c:pt idx="1458">
                  <c:v>1.42</c:v>
                </c:pt>
                <c:pt idx="1459">
                  <c:v>1.3580000000000001</c:v>
                </c:pt>
                <c:pt idx="1460">
                  <c:v>1.3480000000000001</c:v>
                </c:pt>
                <c:pt idx="1461">
                  <c:v>1.333</c:v>
                </c:pt>
                <c:pt idx="1462">
                  <c:v>1.3169999999999999</c:v>
                </c:pt>
                <c:pt idx="1463">
                  <c:v>1.4019999999999999</c:v>
                </c:pt>
                <c:pt idx="1464">
                  <c:v>1.4279999999999999</c:v>
                </c:pt>
                <c:pt idx="1465">
                  <c:v>1.4379999999999999</c:v>
                </c:pt>
                <c:pt idx="1466">
                  <c:v>1.4</c:v>
                </c:pt>
                <c:pt idx="1467">
                  <c:v>1.419</c:v>
                </c:pt>
                <c:pt idx="1468">
                  <c:v>1.3540000000000001</c:v>
                </c:pt>
                <c:pt idx="1469">
                  <c:v>1.3740000000000001</c:v>
                </c:pt>
                <c:pt idx="1470">
                  <c:v>1.359</c:v>
                </c:pt>
                <c:pt idx="1471">
                  <c:v>1.34</c:v>
                </c:pt>
                <c:pt idx="1472">
                  <c:v>1.42</c:v>
                </c:pt>
                <c:pt idx="1473">
                  <c:v>1.427</c:v>
                </c:pt>
                <c:pt idx="1474">
                  <c:v>1.4239999999999999</c:v>
                </c:pt>
                <c:pt idx="1475">
                  <c:v>1.4330000000000001</c:v>
                </c:pt>
                <c:pt idx="1476">
                  <c:v>1.5</c:v>
                </c:pt>
                <c:pt idx="1477">
                  <c:v>1.5069999999999999</c:v>
                </c:pt>
                <c:pt idx="1478">
                  <c:v>1.4390000000000001</c:v>
                </c:pt>
                <c:pt idx="1479">
                  <c:v>1.4019999999999999</c:v>
                </c:pt>
                <c:pt idx="1480">
                  <c:v>1.4039999999999999</c:v>
                </c:pt>
                <c:pt idx="1481">
                  <c:v>1.409</c:v>
                </c:pt>
                <c:pt idx="1482">
                  <c:v>1.3560000000000001</c:v>
                </c:pt>
                <c:pt idx="1483">
                  <c:v>1.3149999999999999</c:v>
                </c:pt>
                <c:pt idx="1484">
                  <c:v>1.2629999999999999</c:v>
                </c:pt>
                <c:pt idx="1485">
                  <c:v>1.2669999999999999</c:v>
                </c:pt>
                <c:pt idx="1486">
                  <c:v>1.1439999999999999</c:v>
                </c:pt>
                <c:pt idx="1487">
                  <c:v>1.1220000000000001</c:v>
                </c:pt>
                <c:pt idx="1488">
                  <c:v>1.1220000000000001</c:v>
                </c:pt>
                <c:pt idx="1489">
                  <c:v>1.0760000000000001</c:v>
                </c:pt>
                <c:pt idx="1490">
                  <c:v>1.0289999999999999</c:v>
                </c:pt>
                <c:pt idx="1491">
                  <c:v>1.03</c:v>
                </c:pt>
                <c:pt idx="1492">
                  <c:v>1.01</c:v>
                </c:pt>
                <c:pt idx="1493">
                  <c:v>1.016</c:v>
                </c:pt>
                <c:pt idx="1494">
                  <c:v>1.044</c:v>
                </c:pt>
                <c:pt idx="1495">
                  <c:v>1.026</c:v>
                </c:pt>
                <c:pt idx="1496">
                  <c:v>0.99299999999999999</c:v>
                </c:pt>
                <c:pt idx="1497">
                  <c:v>0.98299999999999998</c:v>
                </c:pt>
                <c:pt idx="1498">
                  <c:v>0.96099999999999997</c:v>
                </c:pt>
                <c:pt idx="1499">
                  <c:v>0.97699999999999998</c:v>
                </c:pt>
                <c:pt idx="1500">
                  <c:v>0.97199999999999998</c:v>
                </c:pt>
                <c:pt idx="1501">
                  <c:v>0.97599999999999998</c:v>
                </c:pt>
                <c:pt idx="1502">
                  <c:v>0.91900000000000004</c:v>
                </c:pt>
                <c:pt idx="1503">
                  <c:v>0.96499999999999997</c:v>
                </c:pt>
                <c:pt idx="1504">
                  <c:v>0.94</c:v>
                </c:pt>
                <c:pt idx="1505">
                  <c:v>0.91300000000000003</c:v>
                </c:pt>
                <c:pt idx="1506">
                  <c:v>0.90100000000000002</c:v>
                </c:pt>
                <c:pt idx="1507">
                  <c:v>0.91700000000000004</c:v>
                </c:pt>
                <c:pt idx="1508">
                  <c:v>0.88300000000000001</c:v>
                </c:pt>
                <c:pt idx="1509">
                  <c:v>0.81899999999999995</c:v>
                </c:pt>
                <c:pt idx="1510">
                  <c:v>0.77</c:v>
                </c:pt>
                <c:pt idx="1511">
                  <c:v>0.69899999999999995</c:v>
                </c:pt>
                <c:pt idx="1512">
                  <c:v>0.626</c:v>
                </c:pt>
                <c:pt idx="1513">
                  <c:v>0.58699999999999997</c:v>
                </c:pt>
                <c:pt idx="1514">
                  <c:v>0.53</c:v>
                </c:pt>
                <c:pt idx="1515">
                  <c:v>0.52800000000000002</c:v>
                </c:pt>
                <c:pt idx="1516">
                  <c:v>0.52700000000000002</c:v>
                </c:pt>
                <c:pt idx="1517">
                  <c:v>0.48799999999999999</c:v>
                </c:pt>
                <c:pt idx="1518">
                  <c:v>0.48799999999999999</c:v>
                </c:pt>
                <c:pt idx="1519">
                  <c:v>0.45100000000000001</c:v>
                </c:pt>
                <c:pt idx="1520">
                  <c:v>0.46300000000000002</c:v>
                </c:pt>
                <c:pt idx="1521">
                  <c:v>0.46100000000000002</c:v>
                </c:pt>
                <c:pt idx="1522">
                  <c:v>0.45900000000000002</c:v>
                </c:pt>
                <c:pt idx="1523">
                  <c:v>0.45100000000000001</c:v>
                </c:pt>
                <c:pt idx="1524">
                  <c:v>0.44700000000000001</c:v>
                </c:pt>
                <c:pt idx="1525">
                  <c:v>0.435</c:v>
                </c:pt>
                <c:pt idx="1526">
                  <c:v>0.441</c:v>
                </c:pt>
                <c:pt idx="1527">
                  <c:v>0.43099999999999999</c:v>
                </c:pt>
                <c:pt idx="1528">
                  <c:v>0.432</c:v>
                </c:pt>
                <c:pt idx="1529">
                  <c:v>0.46500000000000002</c:v>
                </c:pt>
                <c:pt idx="1530">
                  <c:v>0.46899999999999997</c:v>
                </c:pt>
                <c:pt idx="1531">
                  <c:v>0.47</c:v>
                </c:pt>
                <c:pt idx="1532">
                  <c:v>0.47</c:v>
                </c:pt>
                <c:pt idx="1533">
                  <c:v>0.48599999999999999</c:v>
                </c:pt>
                <c:pt idx="1534">
                  <c:v>0.48799999999999999</c:v>
                </c:pt>
                <c:pt idx="1535">
                  <c:v>0.49</c:v>
                </c:pt>
                <c:pt idx="1536">
                  <c:v>0.53500000000000003</c:v>
                </c:pt>
                <c:pt idx="1537">
                  <c:v>0.52700000000000002</c:v>
                </c:pt>
                <c:pt idx="1538">
                  <c:v>0.51600000000000001</c:v>
                </c:pt>
                <c:pt idx="1539">
                  <c:v>0.503</c:v>
                </c:pt>
                <c:pt idx="1540">
                  <c:v>0.53400000000000003</c:v>
                </c:pt>
                <c:pt idx="1541">
                  <c:v>0.52200000000000002</c:v>
                </c:pt>
                <c:pt idx="1542">
                  <c:v>0.53700000000000003</c:v>
                </c:pt>
                <c:pt idx="1543">
                  <c:v>0.52400000000000002</c:v>
                </c:pt>
                <c:pt idx="1544">
                  <c:v>0.48599999999999999</c:v>
                </c:pt>
                <c:pt idx="1545">
                  <c:v>0.49399999999999999</c:v>
                </c:pt>
                <c:pt idx="1546">
                  <c:v>0.50700000000000001</c:v>
                </c:pt>
                <c:pt idx="1547">
                  <c:v>0.50800000000000001</c:v>
                </c:pt>
                <c:pt idx="1548">
                  <c:v>0.48399999999999999</c:v>
                </c:pt>
                <c:pt idx="1549">
                  <c:v>0.47599999999999998</c:v>
                </c:pt>
                <c:pt idx="1550">
                  <c:v>0.45900000000000002</c:v>
                </c:pt>
                <c:pt idx="1551">
                  <c:v>0.47099999999999997</c:v>
                </c:pt>
                <c:pt idx="1552">
                  <c:v>0.44500000000000001</c:v>
                </c:pt>
                <c:pt idx="1553">
                  <c:v>0.434</c:v>
                </c:pt>
                <c:pt idx="1554">
                  <c:v>0.42799999999999999</c:v>
                </c:pt>
                <c:pt idx="1555">
                  <c:v>0.432</c:v>
                </c:pt>
                <c:pt idx="1556">
                  <c:v>0.435</c:v>
                </c:pt>
                <c:pt idx="1557">
                  <c:v>0.44500000000000001</c:v>
                </c:pt>
                <c:pt idx="1558">
                  <c:v>0.48499999999999999</c:v>
                </c:pt>
                <c:pt idx="1559">
                  <c:v>0.44800000000000001</c:v>
                </c:pt>
                <c:pt idx="1560">
                  <c:v>0.42899999999999999</c:v>
                </c:pt>
                <c:pt idx="1561">
                  <c:v>0.42699999999999999</c:v>
                </c:pt>
                <c:pt idx="1562">
                  <c:v>0.40200000000000002</c:v>
                </c:pt>
                <c:pt idx="1563">
                  <c:v>0.372</c:v>
                </c:pt>
                <c:pt idx="1564">
                  <c:v>0.35899999999999999</c:v>
                </c:pt>
                <c:pt idx="1565">
                  <c:v>0.32900000000000001</c:v>
                </c:pt>
                <c:pt idx="1566">
                  <c:v>0.316</c:v>
                </c:pt>
                <c:pt idx="1567">
                  <c:v>0.317</c:v>
                </c:pt>
                <c:pt idx="1568">
                  <c:v>0.32100000000000001</c:v>
                </c:pt>
                <c:pt idx="1569">
                  <c:v>0.32900000000000001</c:v>
                </c:pt>
                <c:pt idx="1570">
                  <c:v>0.34300000000000003</c:v>
                </c:pt>
                <c:pt idx="1571">
                  <c:v>0.34499999999999997</c:v>
                </c:pt>
                <c:pt idx="1572">
                  <c:v>0.32400000000000001</c:v>
                </c:pt>
                <c:pt idx="1573">
                  <c:v>0.34399999999999997</c:v>
                </c:pt>
                <c:pt idx="1574">
                  <c:v>0.32700000000000001</c:v>
                </c:pt>
                <c:pt idx="1575">
                  <c:v>0.35699999999999998</c:v>
                </c:pt>
                <c:pt idx="1576">
                  <c:v>0.375</c:v>
                </c:pt>
                <c:pt idx="1577">
                  <c:v>0.43099999999999999</c:v>
                </c:pt>
                <c:pt idx="1578">
                  <c:v>0.45700000000000002</c:v>
                </c:pt>
                <c:pt idx="1579">
                  <c:v>0.51700000000000002</c:v>
                </c:pt>
                <c:pt idx="1580">
                  <c:v>0.59899999999999998</c:v>
                </c:pt>
                <c:pt idx="1581">
                  <c:v>0.64</c:v>
                </c:pt>
                <c:pt idx="1582">
                  <c:v>0.69699999999999995</c:v>
                </c:pt>
                <c:pt idx="1583">
                  <c:v>0.71399999999999997</c:v>
                </c:pt>
                <c:pt idx="1584">
                  <c:v>0.82399999999999995</c:v>
                </c:pt>
                <c:pt idx="1585">
                  <c:v>0.92200000000000004</c:v>
                </c:pt>
                <c:pt idx="1586">
                  <c:v>0.93700000000000006</c:v>
                </c:pt>
                <c:pt idx="1587">
                  <c:v>1.006</c:v>
                </c:pt>
                <c:pt idx="1588">
                  <c:v>1.0309999999999999</c:v>
                </c:pt>
                <c:pt idx="1589">
                  <c:v>1.0429999999999999</c:v>
                </c:pt>
                <c:pt idx="1590">
                  <c:v>1.036</c:v>
                </c:pt>
                <c:pt idx="1591">
                  <c:v>1.0289999999999999</c:v>
                </c:pt>
                <c:pt idx="1592">
                  <c:v>1.1000000000000001</c:v>
                </c:pt>
                <c:pt idx="1593">
                  <c:v>1.0760000000000001</c:v>
                </c:pt>
                <c:pt idx="1594">
                  <c:v>1.1140000000000001</c:v>
                </c:pt>
                <c:pt idx="1595">
                  <c:v>1.1619999999999999</c:v>
                </c:pt>
                <c:pt idx="1596">
                  <c:v>1.159</c:v>
                </c:pt>
                <c:pt idx="1597">
                  <c:v>1.1919999999999999</c:v>
                </c:pt>
                <c:pt idx="1598">
                  <c:v>1.238</c:v>
                </c:pt>
                <c:pt idx="1599">
                  <c:v>1.2270000000000001</c:v>
                </c:pt>
                <c:pt idx="1600">
                  <c:v>1.208</c:v>
                </c:pt>
                <c:pt idx="1601">
                  <c:v>1.236</c:v>
                </c:pt>
                <c:pt idx="1602">
                  <c:v>1.1599999999999999</c:v>
                </c:pt>
                <c:pt idx="1603">
                  <c:v>1.1970000000000001</c:v>
                </c:pt>
                <c:pt idx="1604">
                  <c:v>1.276</c:v>
                </c:pt>
                <c:pt idx="1605">
                  <c:v>1.2909999999999999</c:v>
                </c:pt>
                <c:pt idx="1606">
                  <c:v>1.2809999999999999</c:v>
                </c:pt>
                <c:pt idx="1607">
                  <c:v>1.288</c:v>
                </c:pt>
                <c:pt idx="1608">
                  <c:v>1.2749999999999999</c:v>
                </c:pt>
                <c:pt idx="1609">
                  <c:v>1.304</c:v>
                </c:pt>
                <c:pt idx="1610">
                  <c:v>1.2629999999999999</c:v>
                </c:pt>
                <c:pt idx="1611">
                  <c:v>1.3360000000000001</c:v>
                </c:pt>
                <c:pt idx="1612">
                  <c:v>1.3480000000000001</c:v>
                </c:pt>
                <c:pt idx="1613">
                  <c:v>1.3220000000000001</c:v>
                </c:pt>
                <c:pt idx="1614">
                  <c:v>1.288</c:v>
                </c:pt>
                <c:pt idx="1615">
                  <c:v>1.304</c:v>
                </c:pt>
                <c:pt idx="1616">
                  <c:v>1.2450000000000001</c:v>
                </c:pt>
                <c:pt idx="1617">
                  <c:v>1.2350000000000001</c:v>
                </c:pt>
                <c:pt idx="1618">
                  <c:v>1.302</c:v>
                </c:pt>
                <c:pt idx="1619">
                  <c:v>1.31</c:v>
                </c:pt>
                <c:pt idx="1620">
                  <c:v>1.323</c:v>
                </c:pt>
                <c:pt idx="1621">
                  <c:v>1.3009999999999999</c:v>
                </c:pt>
                <c:pt idx="1622">
                  <c:v>1.2749999999999999</c:v>
                </c:pt>
                <c:pt idx="1623">
                  <c:v>1.28</c:v>
                </c:pt>
                <c:pt idx="1624">
                  <c:v>1.2490000000000001</c:v>
                </c:pt>
                <c:pt idx="1625">
                  <c:v>1.288</c:v>
                </c:pt>
                <c:pt idx="1626">
                  <c:v>1.323</c:v>
                </c:pt>
                <c:pt idx="1627">
                  <c:v>1.379</c:v>
                </c:pt>
                <c:pt idx="1628">
                  <c:v>1.42</c:v>
                </c:pt>
                <c:pt idx="1629">
                  <c:v>1.5029999999999999</c:v>
                </c:pt>
                <c:pt idx="1630">
                  <c:v>1.4690000000000001</c:v>
                </c:pt>
                <c:pt idx="1631">
                  <c:v>1.4570000000000001</c:v>
                </c:pt>
                <c:pt idx="1632">
                  <c:v>1.452</c:v>
                </c:pt>
                <c:pt idx="1633">
                  <c:v>1.5289999999999999</c:v>
                </c:pt>
                <c:pt idx="1634">
                  <c:v>1.482</c:v>
                </c:pt>
                <c:pt idx="1635">
                  <c:v>1.516</c:v>
                </c:pt>
                <c:pt idx="1636">
                  <c:v>1.6</c:v>
                </c:pt>
                <c:pt idx="1637">
                  <c:v>1.625</c:v>
                </c:pt>
                <c:pt idx="1638">
                  <c:v>1.6060000000000001</c:v>
                </c:pt>
                <c:pt idx="1639">
                  <c:v>1.6160000000000001</c:v>
                </c:pt>
                <c:pt idx="1640">
                  <c:v>1.706</c:v>
                </c:pt>
                <c:pt idx="1641">
                  <c:v>1.671</c:v>
                </c:pt>
                <c:pt idx="1642">
                  <c:v>1.7170000000000001</c:v>
                </c:pt>
                <c:pt idx="1643">
                  <c:v>1.7310000000000001</c:v>
                </c:pt>
                <c:pt idx="1644">
                  <c:v>1.7969999999999999</c:v>
                </c:pt>
                <c:pt idx="1645">
                  <c:v>1.8440000000000001</c:v>
                </c:pt>
                <c:pt idx="1646">
                  <c:v>1.8740000000000001</c:v>
                </c:pt>
                <c:pt idx="1647">
                  <c:v>1.734</c:v>
                </c:pt>
                <c:pt idx="1648">
                  <c:v>1.7110000000000001</c:v>
                </c:pt>
                <c:pt idx="1649">
                  <c:v>1.7330000000000001</c:v>
                </c:pt>
                <c:pt idx="1650">
                  <c:v>1.6779999999999999</c:v>
                </c:pt>
                <c:pt idx="1651">
                  <c:v>1.73</c:v>
                </c:pt>
                <c:pt idx="1652">
                  <c:v>1.76</c:v>
                </c:pt>
                <c:pt idx="1653">
                  <c:v>1.76</c:v>
                </c:pt>
                <c:pt idx="1654">
                  <c:v>1.7270000000000001</c:v>
                </c:pt>
                <c:pt idx="1655">
                  <c:v>1.7270000000000001</c:v>
                </c:pt>
                <c:pt idx="1656">
                  <c:v>1.7</c:v>
                </c:pt>
                <c:pt idx="1657">
                  <c:v>1.6020000000000001</c:v>
                </c:pt>
                <c:pt idx="1658">
                  <c:v>1.532</c:v>
                </c:pt>
                <c:pt idx="1659">
                  <c:v>1.484</c:v>
                </c:pt>
                <c:pt idx="1660">
                  <c:v>1.4570000000000001</c:v>
                </c:pt>
                <c:pt idx="1661">
                  <c:v>1.3759999999999999</c:v>
                </c:pt>
                <c:pt idx="1662">
                  <c:v>1.302</c:v>
                </c:pt>
                <c:pt idx="1663">
                  <c:v>1.2689999999999999</c:v>
                </c:pt>
                <c:pt idx="1664">
                  <c:v>1.23</c:v>
                </c:pt>
                <c:pt idx="1665">
                  <c:v>1.1930000000000001</c:v>
                </c:pt>
                <c:pt idx="1666">
                  <c:v>1.1479999999999999</c:v>
                </c:pt>
                <c:pt idx="1667">
                  <c:v>1.077</c:v>
                </c:pt>
                <c:pt idx="1668">
                  <c:v>1.0629999999999999</c:v>
                </c:pt>
                <c:pt idx="1669">
                  <c:v>1.032</c:v>
                </c:pt>
                <c:pt idx="1670">
                  <c:v>1.004</c:v>
                </c:pt>
                <c:pt idx="1671">
                  <c:v>0.93899999999999995</c:v>
                </c:pt>
                <c:pt idx="1672">
                  <c:v>0.90100000000000002</c:v>
                </c:pt>
                <c:pt idx="1673">
                  <c:v>0.88900000000000001</c:v>
                </c:pt>
                <c:pt idx="1674">
                  <c:v>0.97799999999999998</c:v>
                </c:pt>
                <c:pt idx="1675">
                  <c:v>1.018</c:v>
                </c:pt>
                <c:pt idx="1676">
                  <c:v>1.0429999999999999</c:v>
                </c:pt>
                <c:pt idx="1677">
                  <c:v>1.046</c:v>
                </c:pt>
                <c:pt idx="1678">
                  <c:v>1.0649999999999999</c:v>
                </c:pt>
                <c:pt idx="1679">
                  <c:v>1.0469999999999999</c:v>
                </c:pt>
                <c:pt idx="1680">
                  <c:v>1.012</c:v>
                </c:pt>
                <c:pt idx="1681">
                  <c:v>1.0269999999999999</c:v>
                </c:pt>
                <c:pt idx="1682">
                  <c:v>1.022</c:v>
                </c:pt>
                <c:pt idx="1683">
                  <c:v>1.006</c:v>
                </c:pt>
                <c:pt idx="1684">
                  <c:v>0.97299999999999998</c:v>
                </c:pt>
                <c:pt idx="1685">
                  <c:v>0.90600000000000003</c:v>
                </c:pt>
                <c:pt idx="1686">
                  <c:v>0.86199999999999999</c:v>
                </c:pt>
                <c:pt idx="1687">
                  <c:v>0.82599999999999996</c:v>
                </c:pt>
                <c:pt idx="1688">
                  <c:v>0.83199999999999996</c:v>
                </c:pt>
                <c:pt idx="1689">
                  <c:v>0.83199999999999996</c:v>
                </c:pt>
                <c:pt idx="1690">
                  <c:v>0.78</c:v>
                </c:pt>
                <c:pt idx="1691">
                  <c:v>0.71499999999999997</c:v>
                </c:pt>
                <c:pt idx="1692">
                  <c:v>0.68200000000000005</c:v>
                </c:pt>
                <c:pt idx="1693">
                  <c:v>0.70299999999999996</c:v>
                </c:pt>
                <c:pt idx="1694">
                  <c:v>0.746</c:v>
                </c:pt>
                <c:pt idx="1695">
                  <c:v>0.78900000000000003</c:v>
                </c:pt>
                <c:pt idx="1696">
                  <c:v>0.78600000000000003</c:v>
                </c:pt>
                <c:pt idx="1697">
                  <c:v>0.82899999999999996</c:v>
                </c:pt>
                <c:pt idx="1698">
                  <c:v>0.78900000000000003</c:v>
                </c:pt>
                <c:pt idx="1699">
                  <c:v>0.749</c:v>
                </c:pt>
                <c:pt idx="1700">
                  <c:v>0.71799999999999997</c:v>
                </c:pt>
                <c:pt idx="1701">
                  <c:v>0.71799999999999997</c:v>
                </c:pt>
                <c:pt idx="1702">
                  <c:v>0.64700000000000002</c:v>
                </c:pt>
                <c:pt idx="1703">
                  <c:v>0.6</c:v>
                </c:pt>
                <c:pt idx="1704">
                  <c:v>0.64</c:v>
                </c:pt>
                <c:pt idx="1705">
                  <c:v>0.60899999999999999</c:v>
                </c:pt>
                <c:pt idx="1706">
                  <c:v>0.60599999999999998</c:v>
                </c:pt>
                <c:pt idx="1707">
                  <c:v>0.622</c:v>
                </c:pt>
                <c:pt idx="1708">
                  <c:v>0.59699999999999998</c:v>
                </c:pt>
                <c:pt idx="1709">
                  <c:v>0.54800000000000004</c:v>
                </c:pt>
                <c:pt idx="1710">
                  <c:v>0.53600000000000003</c:v>
                </c:pt>
                <c:pt idx="1711">
                  <c:v>0.54300000000000004</c:v>
                </c:pt>
                <c:pt idx="1712">
                  <c:v>0.495</c:v>
                </c:pt>
                <c:pt idx="1713">
                  <c:v>0.42</c:v>
                </c:pt>
                <c:pt idx="1714">
                  <c:v>0.379</c:v>
                </c:pt>
                <c:pt idx="1715">
                  <c:v>0.34899999999999998</c:v>
                </c:pt>
                <c:pt idx="1716">
                  <c:v>0.308</c:v>
                </c:pt>
                <c:pt idx="1717">
                  <c:v>0.28699999999999998</c:v>
                </c:pt>
                <c:pt idx="1718">
                  <c:v>0.28299999999999997</c:v>
                </c:pt>
                <c:pt idx="1719">
                  <c:v>0.29099999999999998</c:v>
                </c:pt>
                <c:pt idx="1720">
                  <c:v>0.29899999999999999</c:v>
                </c:pt>
                <c:pt idx="1721">
                  <c:v>0.309</c:v>
                </c:pt>
                <c:pt idx="1722">
                  <c:v>0.28699999999999998</c:v>
                </c:pt>
                <c:pt idx="1723">
                  <c:v>0.27400000000000002</c:v>
                </c:pt>
                <c:pt idx="1724">
                  <c:v>0.28000000000000003</c:v>
                </c:pt>
                <c:pt idx="1725">
                  <c:v>0.27700000000000002</c:v>
                </c:pt>
                <c:pt idx="1726">
                  <c:v>0.27100000000000002</c:v>
                </c:pt>
                <c:pt idx="1727">
                  <c:v>0.27800000000000002</c:v>
                </c:pt>
                <c:pt idx="1728">
                  <c:v>0.26100000000000001</c:v>
                </c:pt>
                <c:pt idx="1729">
                  <c:v>0.249</c:v>
                </c:pt>
                <c:pt idx="1730">
                  <c:v>0.23300000000000001</c:v>
                </c:pt>
                <c:pt idx="1731">
                  <c:v>0.217</c:v>
                </c:pt>
                <c:pt idx="1732">
                  <c:v>0.20699999999999999</c:v>
                </c:pt>
                <c:pt idx="1733">
                  <c:v>0.19900000000000001</c:v>
                </c:pt>
                <c:pt idx="1734">
                  <c:v>0.19</c:v>
                </c:pt>
                <c:pt idx="1735">
                  <c:v>0.192</c:v>
                </c:pt>
                <c:pt idx="1736">
                  <c:v>0.17299999999999999</c:v>
                </c:pt>
                <c:pt idx="1737">
                  <c:v>0.153</c:v>
                </c:pt>
                <c:pt idx="1738">
                  <c:v>0.14099999999999999</c:v>
                </c:pt>
                <c:pt idx="1739">
                  <c:v>0.11700000000000001</c:v>
                </c:pt>
                <c:pt idx="1740">
                  <c:v>0.122</c:v>
                </c:pt>
                <c:pt idx="1741">
                  <c:v>0.129</c:v>
                </c:pt>
                <c:pt idx="1742">
                  <c:v>0.129</c:v>
                </c:pt>
                <c:pt idx="1743">
                  <c:v>0.11600000000000001</c:v>
                </c:pt>
                <c:pt idx="1744">
                  <c:v>0.10199999999999999</c:v>
                </c:pt>
                <c:pt idx="1745">
                  <c:v>8.2000000000000003E-2</c:v>
                </c:pt>
                <c:pt idx="1746">
                  <c:v>7.5999999999999998E-2</c:v>
                </c:pt>
                <c:pt idx="1747">
                  <c:v>5.0999999999999997E-2</c:v>
                </c:pt>
                <c:pt idx="1748">
                  <c:v>5.2999999999999999E-2</c:v>
                </c:pt>
                <c:pt idx="1749">
                  <c:v>5.2999999999999999E-2</c:v>
                </c:pt>
                <c:pt idx="1750">
                  <c:v>4.8000000000000001E-2</c:v>
                </c:pt>
                <c:pt idx="1751">
                  <c:v>4.5999999999999999E-2</c:v>
                </c:pt>
                <c:pt idx="1752">
                  <c:v>3.9E-2</c:v>
                </c:pt>
                <c:pt idx="1753">
                  <c:v>3.5999999999999997E-2</c:v>
                </c:pt>
                <c:pt idx="1754">
                  <c:v>3.5999999999999997E-2</c:v>
                </c:pt>
                <c:pt idx="1755">
                  <c:v>3.5000000000000003E-2</c:v>
                </c:pt>
                <c:pt idx="1756">
                  <c:v>3.3000000000000002E-2</c:v>
                </c:pt>
                <c:pt idx="1757">
                  <c:v>2.7E-2</c:v>
                </c:pt>
                <c:pt idx="1758">
                  <c:v>2.5000000000000001E-2</c:v>
                </c:pt>
                <c:pt idx="1759">
                  <c:v>0.02</c:v>
                </c:pt>
                <c:pt idx="1760">
                  <c:v>1.7000000000000001E-2</c:v>
                </c:pt>
                <c:pt idx="1761">
                  <c:v>1.4999999999999999E-2</c:v>
                </c:pt>
                <c:pt idx="1762">
                  <c:v>1.4999999999999999E-2</c:v>
                </c:pt>
                <c:pt idx="1763">
                  <c:v>1.4E-2</c:v>
                </c:pt>
                <c:pt idx="1764">
                  <c:v>1.2999999999999999E-2</c:v>
                </c:pt>
                <c:pt idx="1765">
                  <c:v>1.4999999999999999E-2</c:v>
                </c:pt>
                <c:pt idx="1766">
                  <c:v>1.4999999999999999E-2</c:v>
                </c:pt>
                <c:pt idx="1767">
                  <c:v>1.2999999999999999E-2</c:v>
                </c:pt>
                <c:pt idx="1768">
                  <c:v>1.4999999999999999E-2</c:v>
                </c:pt>
                <c:pt idx="1769">
                  <c:v>1.7000000000000001E-2</c:v>
                </c:pt>
                <c:pt idx="1770">
                  <c:v>1.7999999999999999E-2</c:v>
                </c:pt>
                <c:pt idx="1771">
                  <c:v>1.7000000000000001E-2</c:v>
                </c:pt>
                <c:pt idx="1772">
                  <c:v>2.4E-2</c:v>
                </c:pt>
                <c:pt idx="1773">
                  <c:v>0.03</c:v>
                </c:pt>
                <c:pt idx="1774">
                  <c:v>3.3000000000000002E-2</c:v>
                </c:pt>
                <c:pt idx="1775">
                  <c:v>3.5999999999999997E-2</c:v>
                </c:pt>
                <c:pt idx="1776">
                  <c:v>3.6999999999999998E-2</c:v>
                </c:pt>
                <c:pt idx="1777">
                  <c:v>3.5999999999999997E-2</c:v>
                </c:pt>
                <c:pt idx="1778">
                  <c:v>3.7999999999999999E-2</c:v>
                </c:pt>
                <c:pt idx="1779">
                  <c:v>4.2999999999999997E-2</c:v>
                </c:pt>
                <c:pt idx="1780">
                  <c:v>5.6000000000000001E-2</c:v>
                </c:pt>
                <c:pt idx="1781">
                  <c:v>5.6000000000000001E-2</c:v>
                </c:pt>
                <c:pt idx="1782">
                  <c:v>5.8999999999999997E-2</c:v>
                </c:pt>
                <c:pt idx="1783">
                  <c:v>6.9000000000000006E-2</c:v>
                </c:pt>
                <c:pt idx="1784">
                  <c:v>7.6999999999999999E-2</c:v>
                </c:pt>
                <c:pt idx="1785">
                  <c:v>8.5999999999999993E-2</c:v>
                </c:pt>
                <c:pt idx="1786">
                  <c:v>8.3000000000000004E-2</c:v>
                </c:pt>
                <c:pt idx="1787">
                  <c:v>8.6999999999999994E-2</c:v>
                </c:pt>
                <c:pt idx="1788">
                  <c:v>7.9000000000000001E-2</c:v>
                </c:pt>
                <c:pt idx="1789">
                  <c:v>9.5000000000000001E-2</c:v>
                </c:pt>
                <c:pt idx="1790">
                  <c:v>9.6000000000000002E-2</c:v>
                </c:pt>
                <c:pt idx="1791">
                  <c:v>0.11700000000000001</c:v>
                </c:pt>
                <c:pt idx="1792">
                  <c:v>0.113</c:v>
                </c:pt>
                <c:pt idx="1793">
                  <c:v>0.114</c:v>
                </c:pt>
                <c:pt idx="1794">
                  <c:v>0.12</c:v>
                </c:pt>
                <c:pt idx="1795">
                  <c:v>0.13600000000000001</c:v>
                </c:pt>
                <c:pt idx="1796">
                  <c:v>0.14199999999999999</c:v>
                </c:pt>
                <c:pt idx="1797">
                  <c:v>0.13600000000000001</c:v>
                </c:pt>
                <c:pt idx="1798">
                  <c:v>0.13800000000000001</c:v>
                </c:pt>
                <c:pt idx="1799">
                  <c:v>0.153</c:v>
                </c:pt>
                <c:pt idx="1800">
                  <c:v>0.161</c:v>
                </c:pt>
                <c:pt idx="1801">
                  <c:v>0.15</c:v>
                </c:pt>
                <c:pt idx="1802">
                  <c:v>0.14399999999999999</c:v>
                </c:pt>
                <c:pt idx="1803">
                  <c:v>0.13900000000000001</c:v>
                </c:pt>
                <c:pt idx="1804">
                  <c:v>0.152</c:v>
                </c:pt>
                <c:pt idx="1805">
                  <c:v>0.16900000000000001</c:v>
                </c:pt>
                <c:pt idx="1806">
                  <c:v>0.185</c:v>
                </c:pt>
                <c:pt idx="1807">
                  <c:v>0.19600000000000001</c:v>
                </c:pt>
                <c:pt idx="1808">
                  <c:v>0.2</c:v>
                </c:pt>
                <c:pt idx="1809">
                  <c:v>0.217</c:v>
                </c:pt>
                <c:pt idx="1810">
                  <c:v>0.252</c:v>
                </c:pt>
                <c:pt idx="1811">
                  <c:v>0.27400000000000002</c:v>
                </c:pt>
                <c:pt idx="1812">
                  <c:v>0.30399999999999999</c:v>
                </c:pt>
                <c:pt idx="1813">
                  <c:v>0.33600000000000002</c:v>
                </c:pt>
                <c:pt idx="1814">
                  <c:v>0.36199999999999999</c:v>
                </c:pt>
                <c:pt idx="1815">
                  <c:v>0.38700000000000001</c:v>
                </c:pt>
                <c:pt idx="1816">
                  <c:v>0.41599999999999998</c:v>
                </c:pt>
                <c:pt idx="1817">
                  <c:v>0.434</c:v>
                </c:pt>
                <c:pt idx="1818">
                  <c:v>0.46899999999999997</c:v>
                </c:pt>
                <c:pt idx="1819">
                  <c:v>0.48499999999999999</c:v>
                </c:pt>
                <c:pt idx="1820">
                  <c:v>0.50600000000000001</c:v>
                </c:pt>
                <c:pt idx="1821">
                  <c:v>0.54700000000000004</c:v>
                </c:pt>
                <c:pt idx="1822">
                  <c:v>0.58299999999999996</c:v>
                </c:pt>
                <c:pt idx="1823">
                  <c:v>0.64400000000000002</c:v>
                </c:pt>
                <c:pt idx="1824">
                  <c:v>0.64700000000000002</c:v>
                </c:pt>
                <c:pt idx="1825">
                  <c:v>0.66600000000000004</c:v>
                </c:pt>
                <c:pt idx="1826">
                  <c:v>0.67300000000000004</c:v>
                </c:pt>
                <c:pt idx="1827">
                  <c:v>0.71299999999999997</c:v>
                </c:pt>
                <c:pt idx="1828">
                  <c:v>0.73199999999999998</c:v>
                </c:pt>
                <c:pt idx="1829">
                  <c:v>0.76900000000000002</c:v>
                </c:pt>
                <c:pt idx="1830">
                  <c:v>0.79300000000000004</c:v>
                </c:pt>
                <c:pt idx="1831">
                  <c:v>0.80200000000000005</c:v>
                </c:pt>
                <c:pt idx="1832">
                  <c:v>0.80300000000000005</c:v>
                </c:pt>
                <c:pt idx="1833">
                  <c:v>0.79800000000000004</c:v>
                </c:pt>
                <c:pt idx="1834">
                  <c:v>0.84699999999999998</c:v>
                </c:pt>
                <c:pt idx="1835">
                  <c:v>0.90100000000000002</c:v>
                </c:pt>
                <c:pt idx="1836">
                  <c:v>0.92800000000000005</c:v>
                </c:pt>
                <c:pt idx="1837">
                  <c:v>0.90200000000000002</c:v>
                </c:pt>
                <c:pt idx="1838">
                  <c:v>0.84299999999999997</c:v>
                </c:pt>
                <c:pt idx="1839">
                  <c:v>0.80200000000000005</c:v>
                </c:pt>
                <c:pt idx="1840">
                  <c:v>0.79800000000000004</c:v>
                </c:pt>
                <c:pt idx="1841">
                  <c:v>0.80800000000000005</c:v>
                </c:pt>
                <c:pt idx="1842">
                  <c:v>0.80900000000000005</c:v>
                </c:pt>
                <c:pt idx="1843">
                  <c:v>0.79600000000000004</c:v>
                </c:pt>
                <c:pt idx="1844">
                  <c:v>0.77500000000000002</c:v>
                </c:pt>
                <c:pt idx="1845">
                  <c:v>0.752</c:v>
                </c:pt>
                <c:pt idx="1846">
                  <c:v>0.72499999999999998</c:v>
                </c:pt>
                <c:pt idx="1847">
                  <c:v>0.69799999999999995</c:v>
                </c:pt>
                <c:pt idx="1848">
                  <c:v>0.68899999999999995</c:v>
                </c:pt>
                <c:pt idx="1849">
                  <c:v>0.73199999999999998</c:v>
                </c:pt>
                <c:pt idx="1850">
                  <c:v>0.73</c:v>
                </c:pt>
                <c:pt idx="1851">
                  <c:v>0.70699999999999996</c:v>
                </c:pt>
                <c:pt idx="1852">
                  <c:v>0.69</c:v>
                </c:pt>
                <c:pt idx="1853">
                  <c:v>0.67700000000000005</c:v>
                </c:pt>
                <c:pt idx="1854">
                  <c:v>0.63300000000000001</c:v>
                </c:pt>
                <c:pt idx="1855">
                  <c:v>0.57699999999999996</c:v>
                </c:pt>
                <c:pt idx="1856">
                  <c:v>0.55900000000000005</c:v>
                </c:pt>
                <c:pt idx="1857">
                  <c:v>0.53200000000000003</c:v>
                </c:pt>
                <c:pt idx="1858">
                  <c:v>0.55700000000000005</c:v>
                </c:pt>
                <c:pt idx="1859">
                  <c:v>0.57299999999999995</c:v>
                </c:pt>
                <c:pt idx="1860">
                  <c:v>0.58899999999999997</c:v>
                </c:pt>
                <c:pt idx="1861">
                  <c:v>0.61299999999999999</c:v>
                </c:pt>
                <c:pt idx="1862">
                  <c:v>0.64500000000000002</c:v>
                </c:pt>
                <c:pt idx="1863">
                  <c:v>0.71599999999999997</c:v>
                </c:pt>
                <c:pt idx="1864">
                  <c:v>0.751</c:v>
                </c:pt>
                <c:pt idx="1865">
                  <c:v>0.81100000000000005</c:v>
                </c:pt>
                <c:pt idx="1866">
                  <c:v>0.89200000000000002</c:v>
                </c:pt>
                <c:pt idx="1867">
                  <c:v>0.98299999999999998</c:v>
                </c:pt>
                <c:pt idx="1868">
                  <c:v>1.085</c:v>
                </c:pt>
                <c:pt idx="1869">
                  <c:v>1.103</c:v>
                </c:pt>
                <c:pt idx="1870">
                  <c:v>1.169</c:v>
                </c:pt>
                <c:pt idx="1871">
                  <c:v>1.248</c:v>
                </c:pt>
                <c:pt idx="1872">
                  <c:v>1.3</c:v>
                </c:pt>
                <c:pt idx="1873">
                  <c:v>1.373</c:v>
                </c:pt>
                <c:pt idx="1874">
                  <c:v>1.4239999999999999</c:v>
                </c:pt>
                <c:pt idx="1875">
                  <c:v>1.409</c:v>
                </c:pt>
                <c:pt idx="1876">
                  <c:v>1.4670000000000001</c:v>
                </c:pt>
                <c:pt idx="1877">
                  <c:v>1.5309999999999999</c:v>
                </c:pt>
                <c:pt idx="1878">
                  <c:v>1.605</c:v>
                </c:pt>
                <c:pt idx="1879">
                  <c:v>1.6259999999999999</c:v>
                </c:pt>
                <c:pt idx="1880">
                  <c:v>1.5660000000000001</c:v>
                </c:pt>
                <c:pt idx="1881">
                  <c:v>1.5760000000000001</c:v>
                </c:pt>
                <c:pt idx="1882">
                  <c:v>1.6659999999999999</c:v>
                </c:pt>
                <c:pt idx="1883">
                  <c:v>1.696</c:v>
                </c:pt>
                <c:pt idx="1884">
                  <c:v>1.7310000000000001</c:v>
                </c:pt>
                <c:pt idx="1885">
                  <c:v>1.649</c:v>
                </c:pt>
                <c:pt idx="1886">
                  <c:v>1.6759999999999999</c:v>
                </c:pt>
                <c:pt idx="1887">
                  <c:v>1.7350000000000001</c:v>
                </c:pt>
                <c:pt idx="1888">
                  <c:v>1.7010000000000001</c:v>
                </c:pt>
                <c:pt idx="1889">
                  <c:v>1.726</c:v>
                </c:pt>
                <c:pt idx="1890">
                  <c:v>1.756</c:v>
                </c:pt>
                <c:pt idx="1891">
                  <c:v>1.7090000000000001</c:v>
                </c:pt>
                <c:pt idx="1892">
                  <c:v>1.7370000000000001</c:v>
                </c:pt>
                <c:pt idx="1893">
                  <c:v>1.748</c:v>
                </c:pt>
                <c:pt idx="1894">
                  <c:v>1.704</c:v>
                </c:pt>
                <c:pt idx="1895">
                  <c:v>1.7350000000000001</c:v>
                </c:pt>
                <c:pt idx="1896">
                  <c:v>1.72</c:v>
                </c:pt>
                <c:pt idx="1897">
                  <c:v>1.724</c:v>
                </c:pt>
                <c:pt idx="1898">
                  <c:v>1.7769999999999999</c:v>
                </c:pt>
                <c:pt idx="1899">
                  <c:v>1.718</c:v>
                </c:pt>
                <c:pt idx="1900">
                  <c:v>1.6950000000000001</c:v>
                </c:pt>
                <c:pt idx="1901">
                  <c:v>1.671</c:v>
                </c:pt>
                <c:pt idx="1902">
                  <c:v>1.6459999999999999</c:v>
                </c:pt>
                <c:pt idx="1903">
                  <c:v>1.54</c:v>
                </c:pt>
                <c:pt idx="1904">
                  <c:v>1.421</c:v>
                </c:pt>
                <c:pt idx="1905">
                  <c:v>1.4359999999999999</c:v>
                </c:pt>
                <c:pt idx="1906">
                  <c:v>1.4950000000000001</c:v>
                </c:pt>
                <c:pt idx="1907">
                  <c:v>1.532</c:v>
                </c:pt>
                <c:pt idx="1908">
                  <c:v>1.57</c:v>
                </c:pt>
                <c:pt idx="1909">
                  <c:v>1.64</c:v>
                </c:pt>
                <c:pt idx="1910">
                  <c:v>1.6970000000000001</c:v>
                </c:pt>
                <c:pt idx="1911">
                  <c:v>1.7709999999999999</c:v>
                </c:pt>
                <c:pt idx="1912">
                  <c:v>1.8149999999999999</c:v>
                </c:pt>
                <c:pt idx="1913">
                  <c:v>1.907</c:v>
                </c:pt>
                <c:pt idx="1914">
                  <c:v>1.931</c:v>
                </c:pt>
                <c:pt idx="1915">
                  <c:v>1.9059999999999999</c:v>
                </c:pt>
                <c:pt idx="1916">
                  <c:v>2.0230000000000001</c:v>
                </c:pt>
                <c:pt idx="1917">
                  <c:v>2.1139999999999999</c:v>
                </c:pt>
                <c:pt idx="1918">
                  <c:v>2.2029999999999998</c:v>
                </c:pt>
                <c:pt idx="1919">
                  <c:v>2.2559999999999998</c:v>
                </c:pt>
                <c:pt idx="1920">
                  <c:v>2.371</c:v>
                </c:pt>
                <c:pt idx="1921">
                  <c:v>2.4279999999999999</c:v>
                </c:pt>
                <c:pt idx="1922">
                  <c:v>2.3889999999999998</c:v>
                </c:pt>
                <c:pt idx="1923">
                  <c:v>2.323</c:v>
                </c:pt>
                <c:pt idx="1924">
                  <c:v>2.3420000000000001</c:v>
                </c:pt>
                <c:pt idx="1925">
                  <c:v>2.371</c:v>
                </c:pt>
                <c:pt idx="1926">
                  <c:v>2.427</c:v>
                </c:pt>
                <c:pt idx="1927">
                  <c:v>2.4020000000000001</c:v>
                </c:pt>
                <c:pt idx="1928">
                  <c:v>2.4</c:v>
                </c:pt>
                <c:pt idx="1929">
                  <c:v>2.3820000000000001</c:v>
                </c:pt>
                <c:pt idx="1930">
                  <c:v>2.331</c:v>
                </c:pt>
                <c:pt idx="1931">
                  <c:v>2.2999999999999998</c:v>
                </c:pt>
                <c:pt idx="1932">
                  <c:v>2.335</c:v>
                </c:pt>
                <c:pt idx="1933">
                  <c:v>2.3730000000000002</c:v>
                </c:pt>
                <c:pt idx="1934">
                  <c:v>2.407</c:v>
                </c:pt>
                <c:pt idx="1935">
                  <c:v>2.3639999999999999</c:v>
                </c:pt>
                <c:pt idx="1936">
                  <c:v>2.3719999999999999</c:v>
                </c:pt>
                <c:pt idx="1937">
                  <c:v>2.419</c:v>
                </c:pt>
                <c:pt idx="1938">
                  <c:v>2.3959999999999999</c:v>
                </c:pt>
                <c:pt idx="1939">
                  <c:v>2.4769999999999999</c:v>
                </c:pt>
                <c:pt idx="1940">
                  <c:v>2.4929999999999999</c:v>
                </c:pt>
                <c:pt idx="1941">
                  <c:v>2.516</c:v>
                </c:pt>
                <c:pt idx="1942">
                  <c:v>2.5830000000000002</c:v>
                </c:pt>
                <c:pt idx="1943">
                  <c:v>2.621</c:v>
                </c:pt>
                <c:pt idx="1944">
                  <c:v>2.7389999999999999</c:v>
                </c:pt>
                <c:pt idx="1945">
                  <c:v>2.8690000000000002</c:v>
                </c:pt>
                <c:pt idx="1946">
                  <c:v>2.9580000000000002</c:v>
                </c:pt>
                <c:pt idx="1947">
                  <c:v>3.0539999999999998</c:v>
                </c:pt>
                <c:pt idx="1948">
                  <c:v>3.105</c:v>
                </c:pt>
                <c:pt idx="1949">
                  <c:v>3.1589999999999998</c:v>
                </c:pt>
                <c:pt idx="1950">
                  <c:v>3.2480000000000002</c:v>
                </c:pt>
                <c:pt idx="1951">
                  <c:v>3.2330000000000001</c:v>
                </c:pt>
                <c:pt idx="1952">
                  <c:v>3.2229999999999999</c:v>
                </c:pt>
                <c:pt idx="1953">
                  <c:v>3.145</c:v>
                </c:pt>
                <c:pt idx="1954">
                  <c:v>3.169</c:v>
                </c:pt>
                <c:pt idx="1955">
                  <c:v>3.2450000000000001</c:v>
                </c:pt>
                <c:pt idx="1956">
                  <c:v>3.2610000000000001</c:v>
                </c:pt>
                <c:pt idx="1957">
                  <c:v>3.2519999999999998</c:v>
                </c:pt>
                <c:pt idx="1958">
                  <c:v>3.2360000000000002</c:v>
                </c:pt>
                <c:pt idx="1959">
                  <c:v>3.282</c:v>
                </c:pt>
                <c:pt idx="1960">
                  <c:v>3.3290000000000002</c:v>
                </c:pt>
                <c:pt idx="1961">
                  <c:v>3.319</c:v>
                </c:pt>
                <c:pt idx="1962">
                  <c:v>3.476</c:v>
                </c:pt>
                <c:pt idx="1963">
                  <c:v>3.4620000000000002</c:v>
                </c:pt>
                <c:pt idx="1964">
                  <c:v>3.5190000000000001</c:v>
                </c:pt>
                <c:pt idx="1965">
                  <c:v>3.5190000000000001</c:v>
                </c:pt>
                <c:pt idx="1966">
                  <c:v>3.5219999999999998</c:v>
                </c:pt>
                <c:pt idx="1967">
                  <c:v>3.48</c:v>
                </c:pt>
                <c:pt idx="1968">
                  <c:v>3.4980000000000002</c:v>
                </c:pt>
                <c:pt idx="1969">
                  <c:v>3.5249999999999999</c:v>
                </c:pt>
                <c:pt idx="1970">
                  <c:v>3.52</c:v>
                </c:pt>
                <c:pt idx="1971">
                  <c:v>3.5179999999999998</c:v>
                </c:pt>
                <c:pt idx="1972">
                  <c:v>3.5089999999999999</c:v>
                </c:pt>
                <c:pt idx="1973">
                  <c:v>3.5129999999999999</c:v>
                </c:pt>
                <c:pt idx="1974">
                  <c:v>3.5670000000000002</c:v>
                </c:pt>
                <c:pt idx="1975">
                  <c:v>3.5459999999999998</c:v>
                </c:pt>
                <c:pt idx="1976">
                  <c:v>3.6030000000000002</c:v>
                </c:pt>
                <c:pt idx="1977">
                  <c:v>3.6059999999999999</c:v>
                </c:pt>
                <c:pt idx="1978">
                  <c:v>3.5529999999999999</c:v>
                </c:pt>
                <c:pt idx="1979">
                  <c:v>3.5739999999999998</c:v>
                </c:pt>
                <c:pt idx="1980">
                  <c:v>3.5619999999999998</c:v>
                </c:pt>
                <c:pt idx="1981">
                  <c:v>3.577</c:v>
                </c:pt>
                <c:pt idx="1982">
                  <c:v>3.4169999999999998</c:v>
                </c:pt>
                <c:pt idx="1983">
                  <c:v>3.4489999999999998</c:v>
                </c:pt>
                <c:pt idx="1984">
                  <c:v>3.3820000000000001</c:v>
                </c:pt>
                <c:pt idx="1985">
                  <c:v>3.3420000000000001</c:v>
                </c:pt>
                <c:pt idx="1986">
                  <c:v>3.3279999999999998</c:v>
                </c:pt>
                <c:pt idx="1987">
                  <c:v>3.3149999999999999</c:v>
                </c:pt>
                <c:pt idx="1988">
                  <c:v>3.2970000000000002</c:v>
                </c:pt>
                <c:pt idx="1989">
                  <c:v>3.2610000000000001</c:v>
                </c:pt>
                <c:pt idx="1990">
                  <c:v>3.1629999999999998</c:v>
                </c:pt>
                <c:pt idx="1991">
                  <c:v>3.177</c:v>
                </c:pt>
                <c:pt idx="1992">
                  <c:v>3.113</c:v>
                </c:pt>
                <c:pt idx="1993">
                  <c:v>3.0790000000000002</c:v>
                </c:pt>
                <c:pt idx="1994">
                  <c:v>3.0830000000000002</c:v>
                </c:pt>
                <c:pt idx="1995">
                  <c:v>3.0539999999999998</c:v>
                </c:pt>
                <c:pt idx="1996">
                  <c:v>2.9590000000000001</c:v>
                </c:pt>
                <c:pt idx="1997">
                  <c:v>2.8519999999999999</c:v>
                </c:pt>
                <c:pt idx="1998">
                  <c:v>2.7170000000000001</c:v>
                </c:pt>
                <c:pt idx="1999">
                  <c:v>2.609</c:v>
                </c:pt>
                <c:pt idx="2000">
                  <c:v>2.508</c:v>
                </c:pt>
                <c:pt idx="2001">
                  <c:v>2.4390000000000001</c:v>
                </c:pt>
                <c:pt idx="2002">
                  <c:v>2.411</c:v>
                </c:pt>
                <c:pt idx="2003">
                  <c:v>2.3490000000000002</c:v>
                </c:pt>
                <c:pt idx="2004">
                  <c:v>2.2730000000000001</c:v>
                </c:pt>
                <c:pt idx="2005">
                  <c:v>2.2490000000000001</c:v>
                </c:pt>
                <c:pt idx="2006">
                  <c:v>2.2280000000000002</c:v>
                </c:pt>
                <c:pt idx="2007">
                  <c:v>2.2210000000000001</c:v>
                </c:pt>
                <c:pt idx="2008">
                  <c:v>2.2690000000000001</c:v>
                </c:pt>
                <c:pt idx="2009">
                  <c:v>2.145</c:v>
                </c:pt>
                <c:pt idx="2010">
                  <c:v>2.157</c:v>
                </c:pt>
                <c:pt idx="2011">
                  <c:v>2.121</c:v>
                </c:pt>
                <c:pt idx="2012">
                  <c:v>2.08</c:v>
                </c:pt>
                <c:pt idx="2013">
                  <c:v>2.129</c:v>
                </c:pt>
                <c:pt idx="2014">
                  <c:v>2.0369999999999999</c:v>
                </c:pt>
                <c:pt idx="2015">
                  <c:v>2.0289999999999999</c:v>
                </c:pt>
                <c:pt idx="2016">
                  <c:v>2.1040000000000001</c:v>
                </c:pt>
                <c:pt idx="2017">
                  <c:v>2.202</c:v>
                </c:pt>
                <c:pt idx="2018">
                  <c:v>2.2639999999999998</c:v>
                </c:pt>
                <c:pt idx="2019">
                  <c:v>2.3029999999999999</c:v>
                </c:pt>
                <c:pt idx="2020">
                  <c:v>2.3439999999999999</c:v>
                </c:pt>
                <c:pt idx="2021">
                  <c:v>2.4300000000000002</c:v>
                </c:pt>
                <c:pt idx="2022">
                  <c:v>2.4510000000000001</c:v>
                </c:pt>
                <c:pt idx="2023">
                  <c:v>2.395</c:v>
                </c:pt>
                <c:pt idx="2024">
                  <c:v>2.407</c:v>
                </c:pt>
                <c:pt idx="2025">
                  <c:v>2.4009999999999998</c:v>
                </c:pt>
                <c:pt idx="2026">
                  <c:v>2.4220000000000002</c:v>
                </c:pt>
                <c:pt idx="2027">
                  <c:v>2.3290000000000002</c:v>
                </c:pt>
                <c:pt idx="2028">
                  <c:v>2.31</c:v>
                </c:pt>
                <c:pt idx="2029">
                  <c:v>2.2559999999999998</c:v>
                </c:pt>
                <c:pt idx="2030">
                  <c:v>2.2559999999999998</c:v>
                </c:pt>
                <c:pt idx="2031">
                  <c:v>2.2490000000000001</c:v>
                </c:pt>
                <c:pt idx="2032">
                  <c:v>2.2829999999999999</c:v>
                </c:pt>
                <c:pt idx="2033">
                  <c:v>2.3370000000000002</c:v>
                </c:pt>
                <c:pt idx="2034">
                  <c:v>2.3220000000000001</c:v>
                </c:pt>
                <c:pt idx="2035">
                  <c:v>2.3380000000000001</c:v>
                </c:pt>
                <c:pt idx="2036">
                  <c:v>2.319</c:v>
                </c:pt>
                <c:pt idx="2037">
                  <c:v>2.3679999999999999</c:v>
                </c:pt>
                <c:pt idx="2038">
                  <c:v>2.4950000000000001</c:v>
                </c:pt>
                <c:pt idx="2039">
                  <c:v>2.61</c:v>
                </c:pt>
                <c:pt idx="2040">
                  <c:v>2.577</c:v>
                </c:pt>
                <c:pt idx="2041">
                  <c:v>2.544</c:v>
                </c:pt>
                <c:pt idx="2042">
                  <c:v>2.5099999999999998</c:v>
                </c:pt>
                <c:pt idx="2043">
                  <c:v>2.5979999999999999</c:v>
                </c:pt>
                <c:pt idx="2044">
                  <c:v>2.577</c:v>
                </c:pt>
                <c:pt idx="2045">
                  <c:v>2.641</c:v>
                </c:pt>
                <c:pt idx="2046">
                  <c:v>2.609</c:v>
                </c:pt>
                <c:pt idx="2047">
                  <c:v>2.5539999999999998</c:v>
                </c:pt>
                <c:pt idx="2048">
                  <c:v>2.5190000000000001</c:v>
                </c:pt>
                <c:pt idx="2049">
                  <c:v>2.597</c:v>
                </c:pt>
                <c:pt idx="2050">
                  <c:v>2.6280000000000001</c:v>
                </c:pt>
                <c:pt idx="2051">
                  <c:v>2.7330000000000001</c:v>
                </c:pt>
                <c:pt idx="2052">
                  <c:v>2.782</c:v>
                </c:pt>
                <c:pt idx="2053">
                  <c:v>2.8319999999999999</c:v>
                </c:pt>
                <c:pt idx="2054">
                  <c:v>2.83</c:v>
                </c:pt>
                <c:pt idx="2055">
                  <c:v>2.8820000000000001</c:v>
                </c:pt>
                <c:pt idx="2056">
                  <c:v>2.9380000000000002</c:v>
                </c:pt>
                <c:pt idx="2057">
                  <c:v>3.0169999999999999</c:v>
                </c:pt>
                <c:pt idx="2058">
                  <c:v>3.1059999999999999</c:v>
                </c:pt>
                <c:pt idx="2059">
                  <c:v>3.0449999999999999</c:v>
                </c:pt>
                <c:pt idx="2060">
                  <c:v>3.0649999999999999</c:v>
                </c:pt>
                <c:pt idx="2061">
                  <c:v>3.0230000000000001</c:v>
                </c:pt>
                <c:pt idx="2062">
                  <c:v>2.9319999999999999</c:v>
                </c:pt>
                <c:pt idx="2063">
                  <c:v>2.8540000000000001</c:v>
                </c:pt>
                <c:pt idx="2064">
                  <c:v>2.8530000000000002</c:v>
                </c:pt>
                <c:pt idx="2065">
                  <c:v>2.7890000000000001</c:v>
                </c:pt>
                <c:pt idx="2066">
                  <c:v>2.798</c:v>
                </c:pt>
                <c:pt idx="2067">
                  <c:v>2.8849999999999998</c:v>
                </c:pt>
                <c:pt idx="2068">
                  <c:v>2.9079999999999999</c:v>
                </c:pt>
                <c:pt idx="2069">
                  <c:v>2.919</c:v>
                </c:pt>
                <c:pt idx="2070">
                  <c:v>2.8860000000000001</c:v>
                </c:pt>
                <c:pt idx="2071">
                  <c:v>2.8959999999999999</c:v>
                </c:pt>
                <c:pt idx="2072">
                  <c:v>2.9449999999999998</c:v>
                </c:pt>
                <c:pt idx="2073">
                  <c:v>2.9119999999999999</c:v>
                </c:pt>
                <c:pt idx="2074">
                  <c:v>2.8980000000000001</c:v>
                </c:pt>
                <c:pt idx="2075">
                  <c:v>2.9009999999999998</c:v>
                </c:pt>
                <c:pt idx="2076">
                  <c:v>3.032</c:v>
                </c:pt>
                <c:pt idx="2077">
                  <c:v>3.0790000000000002</c:v>
                </c:pt>
                <c:pt idx="2078">
                  <c:v>3.113</c:v>
                </c:pt>
                <c:pt idx="2079">
                  <c:v>3.2290000000000001</c:v>
                </c:pt>
                <c:pt idx="2080">
                  <c:v>3.258</c:v>
                </c:pt>
                <c:pt idx="2081">
                  <c:v>3.137</c:v>
                </c:pt>
                <c:pt idx="2082">
                  <c:v>3.1429999999999998</c:v>
                </c:pt>
                <c:pt idx="2083">
                  <c:v>3.2290000000000001</c:v>
                </c:pt>
                <c:pt idx="2084">
                  <c:v>3.1560000000000001</c:v>
                </c:pt>
                <c:pt idx="2085">
                  <c:v>3.117</c:v>
                </c:pt>
                <c:pt idx="2086">
                  <c:v>3.1019999999999999</c:v>
                </c:pt>
                <c:pt idx="2087">
                  <c:v>3.0819999999999999</c:v>
                </c:pt>
                <c:pt idx="2088">
                  <c:v>2.9620000000000002</c:v>
                </c:pt>
                <c:pt idx="2089">
                  <c:v>2.891</c:v>
                </c:pt>
                <c:pt idx="2090">
                  <c:v>3.048</c:v>
                </c:pt>
                <c:pt idx="2091">
                  <c:v>3.0230000000000001</c:v>
                </c:pt>
                <c:pt idx="2092">
                  <c:v>3.0009999999999999</c:v>
                </c:pt>
                <c:pt idx="2093">
                  <c:v>3.0910000000000002</c:v>
                </c:pt>
                <c:pt idx="2094">
                  <c:v>2.98</c:v>
                </c:pt>
                <c:pt idx="2095">
                  <c:v>2.8069999999999999</c:v>
                </c:pt>
                <c:pt idx="2096">
                  <c:v>2.6560000000000001</c:v>
                </c:pt>
                <c:pt idx="2097">
                  <c:v>2.6219999999999999</c:v>
                </c:pt>
                <c:pt idx="2098">
                  <c:v>2.6110000000000002</c:v>
                </c:pt>
                <c:pt idx="2099">
                  <c:v>2.5910000000000002</c:v>
                </c:pt>
                <c:pt idx="2100">
                  <c:v>2.6619999999999999</c:v>
                </c:pt>
                <c:pt idx="2101">
                  <c:v>2.5779999999999998</c:v>
                </c:pt>
                <c:pt idx="2102">
                  <c:v>2.5510000000000002</c:v>
                </c:pt>
                <c:pt idx="2103">
                  <c:v>2.6030000000000002</c:v>
                </c:pt>
                <c:pt idx="2104">
                  <c:v>2.677</c:v>
                </c:pt>
                <c:pt idx="2105">
                  <c:v>2.7149999999999999</c:v>
                </c:pt>
                <c:pt idx="2106">
                  <c:v>2.7330000000000001</c:v>
                </c:pt>
                <c:pt idx="2107">
                  <c:v>2.827</c:v>
                </c:pt>
                <c:pt idx="2108">
                  <c:v>2.72</c:v>
                </c:pt>
                <c:pt idx="2109">
                  <c:v>2.6949999999999998</c:v>
                </c:pt>
                <c:pt idx="2110">
                  <c:v>2.7240000000000002</c:v>
                </c:pt>
                <c:pt idx="2111">
                  <c:v>2.7650000000000001</c:v>
                </c:pt>
                <c:pt idx="2112">
                  <c:v>2.7989999999999999</c:v>
                </c:pt>
                <c:pt idx="2113">
                  <c:v>2.746</c:v>
                </c:pt>
                <c:pt idx="2114">
                  <c:v>2.593</c:v>
                </c:pt>
                <c:pt idx="2115">
                  <c:v>2.4750000000000001</c:v>
                </c:pt>
                <c:pt idx="2116">
                  <c:v>2.39</c:v>
                </c:pt>
                <c:pt idx="2117">
                  <c:v>2.3879999999999999</c:v>
                </c:pt>
                <c:pt idx="2118">
                  <c:v>2.3559999999999999</c:v>
                </c:pt>
                <c:pt idx="2119">
                  <c:v>2.29</c:v>
                </c:pt>
                <c:pt idx="2120">
                  <c:v>2.2250000000000001</c:v>
                </c:pt>
                <c:pt idx="2121">
                  <c:v>2.2250000000000001</c:v>
                </c:pt>
                <c:pt idx="2122">
                  <c:v>2.1480000000000001</c:v>
                </c:pt>
                <c:pt idx="2123">
                  <c:v>2.2130000000000001</c:v>
                </c:pt>
                <c:pt idx="2124">
                  <c:v>2.1659999999999999</c:v>
                </c:pt>
                <c:pt idx="2125">
                  <c:v>2.0209999999999999</c:v>
                </c:pt>
                <c:pt idx="2126">
                  <c:v>1.8959999999999999</c:v>
                </c:pt>
                <c:pt idx="2127">
                  <c:v>1.7749999999999999</c:v>
                </c:pt>
                <c:pt idx="2128">
                  <c:v>1.7450000000000001</c:v>
                </c:pt>
                <c:pt idx="2129">
                  <c:v>1.637</c:v>
                </c:pt>
                <c:pt idx="2130">
                  <c:v>1.5680000000000001</c:v>
                </c:pt>
                <c:pt idx="2131">
                  <c:v>1.4370000000000001</c:v>
                </c:pt>
                <c:pt idx="2132">
                  <c:v>1.3160000000000001</c:v>
                </c:pt>
                <c:pt idx="2133">
                  <c:v>1.214</c:v>
                </c:pt>
                <c:pt idx="2134">
                  <c:v>1.1419999999999999</c:v>
                </c:pt>
                <c:pt idx="2135">
                  <c:v>1.1020000000000001</c:v>
                </c:pt>
                <c:pt idx="2136">
                  <c:v>1.0580000000000001</c:v>
                </c:pt>
                <c:pt idx="2137">
                  <c:v>1.0880000000000001</c:v>
                </c:pt>
                <c:pt idx="2138">
                  <c:v>1.0860000000000001</c:v>
                </c:pt>
                <c:pt idx="2139">
                  <c:v>1.0740000000000001</c:v>
                </c:pt>
                <c:pt idx="2140">
                  <c:v>1.099</c:v>
                </c:pt>
                <c:pt idx="2141">
                  <c:v>1.04</c:v>
                </c:pt>
                <c:pt idx="2142">
                  <c:v>1.024</c:v>
                </c:pt>
                <c:pt idx="2143">
                  <c:v>1.0169999999999999</c:v>
                </c:pt>
                <c:pt idx="2144">
                  <c:v>0.96699999999999997</c:v>
                </c:pt>
                <c:pt idx="2145">
                  <c:v>1.0309999999999999</c:v>
                </c:pt>
                <c:pt idx="2146">
                  <c:v>1.101</c:v>
                </c:pt>
                <c:pt idx="2147">
                  <c:v>1.296</c:v>
                </c:pt>
                <c:pt idx="2148">
                  <c:v>1.3839999999999999</c:v>
                </c:pt>
                <c:pt idx="2149">
                  <c:v>1.4350000000000001</c:v>
                </c:pt>
                <c:pt idx="2150">
                  <c:v>1.5509999999999999</c:v>
                </c:pt>
                <c:pt idx="2151">
                  <c:v>1.585</c:v>
                </c:pt>
                <c:pt idx="2152">
                  <c:v>1.605</c:v>
                </c:pt>
                <c:pt idx="2153">
                  <c:v>1.6990000000000001</c:v>
                </c:pt>
                <c:pt idx="2154">
                  <c:v>1.821</c:v>
                </c:pt>
                <c:pt idx="2155">
                  <c:v>1.8340000000000001</c:v>
                </c:pt>
                <c:pt idx="2156">
                  <c:v>1.9930000000000001</c:v>
                </c:pt>
                <c:pt idx="2157">
                  <c:v>1.982</c:v>
                </c:pt>
                <c:pt idx="2158">
                  <c:v>1.931</c:v>
                </c:pt>
                <c:pt idx="2159">
                  <c:v>2.1480000000000001</c:v>
                </c:pt>
                <c:pt idx="2160">
                  <c:v>2.1549999999999998</c:v>
                </c:pt>
                <c:pt idx="2161">
                  <c:v>2.105</c:v>
                </c:pt>
                <c:pt idx="2162">
                  <c:v>2.2570000000000001</c:v>
                </c:pt>
                <c:pt idx="2163">
                  <c:v>2.1960000000000002</c:v>
                </c:pt>
                <c:pt idx="2164">
                  <c:v>2.2999999999999998</c:v>
                </c:pt>
                <c:pt idx="2165">
                  <c:v>2.4489999999999998</c:v>
                </c:pt>
                <c:pt idx="2166">
                  <c:v>2.6549999999999998</c:v>
                </c:pt>
                <c:pt idx="2167">
                  <c:v>2.46</c:v>
                </c:pt>
                <c:pt idx="2168">
                  <c:v>2.5190000000000001</c:v>
                </c:pt>
                <c:pt idx="2169">
                  <c:v>2.597</c:v>
                </c:pt>
                <c:pt idx="2170">
                  <c:v>2.5209999999999999</c:v>
                </c:pt>
                <c:pt idx="2171">
                  <c:v>2.6139999999999999</c:v>
                </c:pt>
                <c:pt idx="2172">
                  <c:v>2.5710000000000002</c:v>
                </c:pt>
                <c:pt idx="2173">
                  <c:v>2.7090000000000001</c:v>
                </c:pt>
                <c:pt idx="2174">
                  <c:v>2.742</c:v>
                </c:pt>
                <c:pt idx="2175">
                  <c:v>2.831</c:v>
                </c:pt>
                <c:pt idx="2176">
                  <c:v>2.7850000000000001</c:v>
                </c:pt>
                <c:pt idx="2177">
                  <c:v>2.6739999999999999</c:v>
                </c:pt>
                <c:pt idx="2178">
                  <c:v>2.6909999999999998</c:v>
                </c:pt>
                <c:pt idx="2179">
                  <c:v>2.734</c:v>
                </c:pt>
                <c:pt idx="2180">
                  <c:v>2.72</c:v>
                </c:pt>
                <c:pt idx="2181">
                  <c:v>2.754</c:v>
                </c:pt>
                <c:pt idx="2182">
                  <c:v>2.6739999999999999</c:v>
                </c:pt>
                <c:pt idx="2183">
                  <c:v>2.5310000000000001</c:v>
                </c:pt>
                <c:pt idx="2184">
                  <c:v>2.5430000000000001</c:v>
                </c:pt>
                <c:pt idx="2185">
                  <c:v>2.5150000000000001</c:v>
                </c:pt>
                <c:pt idx="2186">
                  <c:v>2.411</c:v>
                </c:pt>
                <c:pt idx="2187">
                  <c:v>2.2770000000000001</c:v>
                </c:pt>
                <c:pt idx="2188">
                  <c:v>2.254</c:v>
                </c:pt>
                <c:pt idx="2189">
                  <c:v>2.1110000000000002</c:v>
                </c:pt>
                <c:pt idx="2190">
                  <c:v>2.008</c:v>
                </c:pt>
                <c:pt idx="2191">
                  <c:v>1.8540000000000001</c:v>
                </c:pt>
                <c:pt idx="2192">
                  <c:v>1.7150000000000001</c:v>
                </c:pt>
                <c:pt idx="2193">
                  <c:v>1.534</c:v>
                </c:pt>
                <c:pt idx="2194">
                  <c:v>1.385</c:v>
                </c:pt>
                <c:pt idx="2195">
                  <c:v>1.337</c:v>
                </c:pt>
                <c:pt idx="2196">
                  <c:v>1.24</c:v>
                </c:pt>
                <c:pt idx="2197">
                  <c:v>1.1419999999999999</c:v>
                </c:pt>
                <c:pt idx="2198">
                  <c:v>1.07</c:v>
                </c:pt>
                <c:pt idx="2199">
                  <c:v>1.0569999999999999</c:v>
                </c:pt>
                <c:pt idx="2200">
                  <c:v>1.032</c:v>
                </c:pt>
                <c:pt idx="2201">
                  <c:v>1.048</c:v>
                </c:pt>
                <c:pt idx="2202">
                  <c:v>1.0429999999999999</c:v>
                </c:pt>
                <c:pt idx="2203">
                  <c:v>1.0569999999999999</c:v>
                </c:pt>
                <c:pt idx="2204">
                  <c:v>0.98699999999999999</c:v>
                </c:pt>
                <c:pt idx="2205">
                  <c:v>0.95299999999999996</c:v>
                </c:pt>
                <c:pt idx="2206">
                  <c:v>0.94299999999999995</c:v>
                </c:pt>
                <c:pt idx="2207">
                  <c:v>0.93200000000000005</c:v>
                </c:pt>
                <c:pt idx="2208">
                  <c:v>0.92400000000000004</c:v>
                </c:pt>
                <c:pt idx="2209">
                  <c:v>0.89900000000000002</c:v>
                </c:pt>
                <c:pt idx="2210">
                  <c:v>0.85699999999999998</c:v>
                </c:pt>
                <c:pt idx="2211">
                  <c:v>0.84799999999999998</c:v>
                </c:pt>
                <c:pt idx="2212">
                  <c:v>0.84399999999999997</c:v>
                </c:pt>
                <c:pt idx="2213">
                  <c:v>0.83</c:v>
                </c:pt>
                <c:pt idx="2214">
                  <c:v>0.85599999999999998</c:v>
                </c:pt>
                <c:pt idx="2215">
                  <c:v>0.85499999999999998</c:v>
                </c:pt>
                <c:pt idx="2216">
                  <c:v>0.86799999999999999</c:v>
                </c:pt>
                <c:pt idx="2217">
                  <c:v>0.86799999999999999</c:v>
                </c:pt>
                <c:pt idx="2218">
                  <c:v>0.86799999999999999</c:v>
                </c:pt>
                <c:pt idx="2219">
                  <c:v>0.84299999999999997</c:v>
                </c:pt>
                <c:pt idx="2220">
                  <c:v>0.82299999999999995</c:v>
                </c:pt>
                <c:pt idx="2221">
                  <c:v>0.83599999999999997</c:v>
                </c:pt>
                <c:pt idx="2222">
                  <c:v>0.84799999999999998</c:v>
                </c:pt>
                <c:pt idx="2223">
                  <c:v>0.85</c:v>
                </c:pt>
                <c:pt idx="2224">
                  <c:v>0.83499999999999996</c:v>
                </c:pt>
                <c:pt idx="2225">
                  <c:v>0.84399999999999997</c:v>
                </c:pt>
                <c:pt idx="2226">
                  <c:v>0.81399999999999995</c:v>
                </c:pt>
                <c:pt idx="2227">
                  <c:v>0.80400000000000005</c:v>
                </c:pt>
                <c:pt idx="2228">
                  <c:v>0.78400000000000003</c:v>
                </c:pt>
                <c:pt idx="2229">
                  <c:v>0.80400000000000005</c:v>
                </c:pt>
                <c:pt idx="2230">
                  <c:v>0.77900000000000003</c:v>
                </c:pt>
                <c:pt idx="2231">
                  <c:v>0.81299999999999994</c:v>
                </c:pt>
                <c:pt idx="2232">
                  <c:v>0.83699999999999997</c:v>
                </c:pt>
                <c:pt idx="2233">
                  <c:v>0.84799999999999998</c:v>
                </c:pt>
                <c:pt idx="2234">
                  <c:v>0.84699999999999998</c:v>
                </c:pt>
                <c:pt idx="2235">
                  <c:v>0.84699999999999998</c:v>
                </c:pt>
                <c:pt idx="2236">
                  <c:v>0.872</c:v>
                </c:pt>
                <c:pt idx="2237">
                  <c:v>0.90100000000000002</c:v>
                </c:pt>
                <c:pt idx="2238">
                  <c:v>0.88400000000000001</c:v>
                </c:pt>
                <c:pt idx="2239">
                  <c:v>0.82099999999999995</c:v>
                </c:pt>
                <c:pt idx="2240">
                  <c:v>0.83599999999999997</c:v>
                </c:pt>
                <c:pt idx="2241">
                  <c:v>0.89100000000000001</c:v>
                </c:pt>
                <c:pt idx="2242">
                  <c:v>0.97299999999999998</c:v>
                </c:pt>
                <c:pt idx="2243">
                  <c:v>1.115</c:v>
                </c:pt>
                <c:pt idx="2244">
                  <c:v>1.2949999999999999</c:v>
                </c:pt>
                <c:pt idx="2245">
                  <c:v>1.43</c:v>
                </c:pt>
                <c:pt idx="2246">
                  <c:v>1.4930000000000001</c:v>
                </c:pt>
                <c:pt idx="2247">
                  <c:v>1.6279999999999999</c:v>
                </c:pt>
                <c:pt idx="2248">
                  <c:v>1.7110000000000001</c:v>
                </c:pt>
                <c:pt idx="2249">
                  <c:v>1.841</c:v>
                </c:pt>
                <c:pt idx="2250">
                  <c:v>2.0339999999999998</c:v>
                </c:pt>
                <c:pt idx="2251">
                  <c:v>1.929</c:v>
                </c:pt>
                <c:pt idx="2252">
                  <c:v>1.9750000000000001</c:v>
                </c:pt>
                <c:pt idx="2253">
                  <c:v>2.181</c:v>
                </c:pt>
                <c:pt idx="2254">
                  <c:v>2.355</c:v>
                </c:pt>
                <c:pt idx="2255">
                  <c:v>2.488</c:v>
                </c:pt>
                <c:pt idx="2256">
                  <c:v>2.4700000000000002</c:v>
                </c:pt>
                <c:pt idx="2257">
                  <c:v>2.4380000000000002</c:v>
                </c:pt>
                <c:pt idx="2258">
                  <c:v>2.4390000000000001</c:v>
                </c:pt>
                <c:pt idx="2259">
                  <c:v>2.4369999999999998</c:v>
                </c:pt>
                <c:pt idx="2260">
                  <c:v>2.5830000000000002</c:v>
                </c:pt>
                <c:pt idx="2261">
                  <c:v>2.7320000000000002</c:v>
                </c:pt>
                <c:pt idx="2262">
                  <c:v>2.7389999999999999</c:v>
                </c:pt>
                <c:pt idx="2263">
                  <c:v>2.798</c:v>
                </c:pt>
                <c:pt idx="2264">
                  <c:v>2.802</c:v>
                </c:pt>
                <c:pt idx="2265">
                  <c:v>2.8959999999999999</c:v>
                </c:pt>
                <c:pt idx="2266">
                  <c:v>2.9769999999999999</c:v>
                </c:pt>
                <c:pt idx="2267">
                  <c:v>2.9209999999999998</c:v>
                </c:pt>
                <c:pt idx="2268">
                  <c:v>3.0259999999999998</c:v>
                </c:pt>
                <c:pt idx="2269">
                  <c:v>3.0430000000000001</c:v>
                </c:pt>
                <c:pt idx="2270">
                  <c:v>3.0129999999999999</c:v>
                </c:pt>
                <c:pt idx="2271">
                  <c:v>2.9649999999999999</c:v>
                </c:pt>
                <c:pt idx="2272">
                  <c:v>3.1080000000000001</c:v>
                </c:pt>
                <c:pt idx="2273">
                  <c:v>3.0859999999999999</c:v>
                </c:pt>
                <c:pt idx="2274">
                  <c:v>3.0640000000000001</c:v>
                </c:pt>
                <c:pt idx="2275">
                  <c:v>3.0760000000000001</c:v>
                </c:pt>
                <c:pt idx="2276">
                  <c:v>3.0449999999999999</c:v>
                </c:pt>
                <c:pt idx="2277">
                  <c:v>2.9660000000000002</c:v>
                </c:pt>
                <c:pt idx="2278">
                  <c:v>2.93</c:v>
                </c:pt>
                <c:pt idx="2279">
                  <c:v>2.9460000000000002</c:v>
                </c:pt>
                <c:pt idx="2280">
                  <c:v>2.8740000000000001</c:v>
                </c:pt>
                <c:pt idx="2281">
                  <c:v>2.9169999999999998</c:v>
                </c:pt>
                <c:pt idx="2282">
                  <c:v>3.0230000000000001</c:v>
                </c:pt>
                <c:pt idx="2283">
                  <c:v>2.9609999999999999</c:v>
                </c:pt>
                <c:pt idx="2284">
                  <c:v>3.0449999999999999</c:v>
                </c:pt>
                <c:pt idx="2285">
                  <c:v>3.085</c:v>
                </c:pt>
                <c:pt idx="2286">
                  <c:v>3.0230000000000001</c:v>
                </c:pt>
                <c:pt idx="2287">
                  <c:v>3.0219999999999998</c:v>
                </c:pt>
                <c:pt idx="2288">
                  <c:v>3.0209999999999999</c:v>
                </c:pt>
                <c:pt idx="2289">
                  <c:v>3.0070000000000001</c:v>
                </c:pt>
                <c:pt idx="2290">
                  <c:v>3.0150000000000001</c:v>
                </c:pt>
                <c:pt idx="2291">
                  <c:v>3.04</c:v>
                </c:pt>
                <c:pt idx="2292">
                  <c:v>2.9790000000000001</c:v>
                </c:pt>
                <c:pt idx="2293">
                  <c:v>2.9860000000000002</c:v>
                </c:pt>
                <c:pt idx="2294">
                  <c:v>2.9279999999999999</c:v>
                </c:pt>
                <c:pt idx="2295">
                  <c:v>2.9359999999999999</c:v>
                </c:pt>
                <c:pt idx="2296">
                  <c:v>2.93</c:v>
                </c:pt>
                <c:pt idx="2297">
                  <c:v>2.8460000000000001</c:v>
                </c:pt>
                <c:pt idx="2298">
                  <c:v>2.7450000000000001</c:v>
                </c:pt>
                <c:pt idx="2299">
                  <c:v>2.7549999999999999</c:v>
                </c:pt>
                <c:pt idx="2300">
                  <c:v>2.7930000000000001</c:v>
                </c:pt>
                <c:pt idx="2301">
                  <c:v>2.8410000000000002</c:v>
                </c:pt>
                <c:pt idx="2302">
                  <c:v>2.8639999999999999</c:v>
                </c:pt>
                <c:pt idx="2303">
                  <c:v>2.871</c:v>
                </c:pt>
                <c:pt idx="2304">
                  <c:v>2.843</c:v>
                </c:pt>
                <c:pt idx="2305">
                  <c:v>2.7730000000000001</c:v>
                </c:pt>
                <c:pt idx="2306">
                  <c:v>2.7</c:v>
                </c:pt>
                <c:pt idx="2307">
                  <c:v>2.6459999999999999</c:v>
                </c:pt>
                <c:pt idx="2308">
                  <c:v>2.589</c:v>
                </c:pt>
                <c:pt idx="2309">
                  <c:v>2.552</c:v>
                </c:pt>
                <c:pt idx="2310">
                  <c:v>2.4889999999999999</c:v>
                </c:pt>
                <c:pt idx="2311">
                  <c:v>2.5569999999999999</c:v>
                </c:pt>
                <c:pt idx="2312">
                  <c:v>2.7639999999999998</c:v>
                </c:pt>
                <c:pt idx="2313">
                  <c:v>2.84</c:v>
                </c:pt>
                <c:pt idx="2314">
                  <c:v>2.78</c:v>
                </c:pt>
                <c:pt idx="2315">
                  <c:v>2.7549999999999999</c:v>
                </c:pt>
                <c:pt idx="2316">
                  <c:v>2.74</c:v>
                </c:pt>
                <c:pt idx="2317">
                  <c:v>2.75</c:v>
                </c:pt>
                <c:pt idx="2318">
                  <c:v>2.7149999999999999</c:v>
                </c:pt>
                <c:pt idx="2319">
                  <c:v>2.7029999999999998</c:v>
                </c:pt>
                <c:pt idx="2320">
                  <c:v>2.7120000000000002</c:v>
                </c:pt>
                <c:pt idx="2321">
                  <c:v>2.7440000000000002</c:v>
                </c:pt>
                <c:pt idx="2322">
                  <c:v>2.722</c:v>
                </c:pt>
                <c:pt idx="2323">
                  <c:v>2.7029999999999998</c:v>
                </c:pt>
                <c:pt idx="2324">
                  <c:v>2.7250000000000001</c:v>
                </c:pt>
                <c:pt idx="2325">
                  <c:v>2.7759999999999998</c:v>
                </c:pt>
                <c:pt idx="2326">
                  <c:v>2.7669999999999999</c:v>
                </c:pt>
                <c:pt idx="2327">
                  <c:v>2.754</c:v>
                </c:pt>
                <c:pt idx="2328">
                  <c:v>2.7149999999999999</c:v>
                </c:pt>
                <c:pt idx="2329">
                  <c:v>2.786</c:v>
                </c:pt>
                <c:pt idx="2330">
                  <c:v>2.9420000000000002</c:v>
                </c:pt>
                <c:pt idx="2331">
                  <c:v>2.9929999999999999</c:v>
                </c:pt>
                <c:pt idx="2332">
                  <c:v>2.9279999999999999</c:v>
                </c:pt>
                <c:pt idx="2333">
                  <c:v>3.0649999999999999</c:v>
                </c:pt>
                <c:pt idx="2334">
                  <c:v>3.1419999999999999</c:v>
                </c:pt>
                <c:pt idx="2335">
                  <c:v>3.2080000000000002</c:v>
                </c:pt>
                <c:pt idx="2336">
                  <c:v>3.2050000000000001</c:v>
                </c:pt>
                <c:pt idx="2337">
                  <c:v>3.1779999999999999</c:v>
                </c:pt>
                <c:pt idx="2338">
                  <c:v>3.125</c:v>
                </c:pt>
                <c:pt idx="2339">
                  <c:v>3.177</c:v>
                </c:pt>
                <c:pt idx="2340">
                  <c:v>3.2570000000000001</c:v>
                </c:pt>
                <c:pt idx="2341">
                  <c:v>3.3140000000000001</c:v>
                </c:pt>
                <c:pt idx="2342">
                  <c:v>3.3149999999999999</c:v>
                </c:pt>
                <c:pt idx="2343">
                  <c:v>3.3149999999999999</c:v>
                </c:pt>
                <c:pt idx="2344">
                  <c:v>3.2989999999999999</c:v>
                </c:pt>
                <c:pt idx="2345">
                  <c:v>3.3519999999999999</c:v>
                </c:pt>
                <c:pt idx="2346">
                  <c:v>3.3690000000000002</c:v>
                </c:pt>
                <c:pt idx="2347">
                  <c:v>3.3860000000000001</c:v>
                </c:pt>
                <c:pt idx="2348">
                  <c:v>3.4420000000000002</c:v>
                </c:pt>
                <c:pt idx="2349">
                  <c:v>3.4289999999999998</c:v>
                </c:pt>
                <c:pt idx="2350">
                  <c:v>3.3719999999999999</c:v>
                </c:pt>
                <c:pt idx="2351">
                  <c:v>3.3180000000000001</c:v>
                </c:pt>
                <c:pt idx="2352">
                  <c:v>3.2629999999999999</c:v>
                </c:pt>
                <c:pt idx="2353">
                  <c:v>3.2639999999999998</c:v>
                </c:pt>
                <c:pt idx="2354">
                  <c:v>3.2290000000000001</c:v>
                </c:pt>
                <c:pt idx="2355">
                  <c:v>3.125</c:v>
                </c:pt>
                <c:pt idx="2356">
                  <c:v>2.9740000000000002</c:v>
                </c:pt>
                <c:pt idx="2357">
                  <c:v>2.887</c:v>
                </c:pt>
                <c:pt idx="2358">
                  <c:v>2.8879999999999999</c:v>
                </c:pt>
                <c:pt idx="2359">
                  <c:v>2.6720000000000002</c:v>
                </c:pt>
                <c:pt idx="2360">
                  <c:v>2.5419999999999998</c:v>
                </c:pt>
                <c:pt idx="2361">
                  <c:v>2.4870000000000001</c:v>
                </c:pt>
                <c:pt idx="2362">
                  <c:v>2.3759999999999999</c:v>
                </c:pt>
                <c:pt idx="2363">
                  <c:v>2.3719999999999999</c:v>
                </c:pt>
                <c:pt idx="2364">
                  <c:v>2.2959999999999998</c:v>
                </c:pt>
                <c:pt idx="2365">
                  <c:v>2.262</c:v>
                </c:pt>
                <c:pt idx="2366">
                  <c:v>2.2839999999999998</c:v>
                </c:pt>
                <c:pt idx="2367">
                  <c:v>2.2869999999999999</c:v>
                </c:pt>
                <c:pt idx="2368">
                  <c:v>2.351</c:v>
                </c:pt>
                <c:pt idx="2369">
                  <c:v>2.3980000000000001</c:v>
                </c:pt>
                <c:pt idx="2370">
                  <c:v>2.3079999999999998</c:v>
                </c:pt>
                <c:pt idx="2371">
                  <c:v>2.343</c:v>
                </c:pt>
                <c:pt idx="2372">
                  <c:v>2.3119999999999998</c:v>
                </c:pt>
                <c:pt idx="2373">
                  <c:v>2.2709999999999999</c:v>
                </c:pt>
                <c:pt idx="2374">
                  <c:v>2.173</c:v>
                </c:pt>
                <c:pt idx="2375">
                  <c:v>2.2109999999999999</c:v>
                </c:pt>
                <c:pt idx="2376">
                  <c:v>2.1579999999999999</c:v>
                </c:pt>
                <c:pt idx="2377">
                  <c:v>2.141</c:v>
                </c:pt>
                <c:pt idx="2378">
                  <c:v>2.0760000000000001</c:v>
                </c:pt>
                <c:pt idx="2379">
                  <c:v>2</c:v>
                </c:pt>
                <c:pt idx="2380">
                  <c:v>1.92</c:v>
                </c:pt>
                <c:pt idx="2381">
                  <c:v>1.849</c:v>
                </c:pt>
                <c:pt idx="2382">
                  <c:v>1.833</c:v>
                </c:pt>
                <c:pt idx="2383">
                  <c:v>1.7529999999999999</c:v>
                </c:pt>
                <c:pt idx="2384">
                  <c:v>1.712</c:v>
                </c:pt>
                <c:pt idx="2385">
                  <c:v>1.625</c:v>
                </c:pt>
                <c:pt idx="2386">
                  <c:v>1.5429999999999999</c:v>
                </c:pt>
                <c:pt idx="2387">
                  <c:v>1.4410000000000001</c:v>
                </c:pt>
                <c:pt idx="2388">
                  <c:v>1.393</c:v>
                </c:pt>
                <c:pt idx="2389">
                  <c:v>1.3129999999999999</c:v>
                </c:pt>
                <c:pt idx="2390">
                  <c:v>1.262</c:v>
                </c:pt>
                <c:pt idx="2391">
                  <c:v>1.246</c:v>
                </c:pt>
                <c:pt idx="2392">
                  <c:v>1.1919999999999999</c:v>
                </c:pt>
                <c:pt idx="2393">
                  <c:v>1.2010000000000001</c:v>
                </c:pt>
                <c:pt idx="2394">
                  <c:v>1.139</c:v>
                </c:pt>
                <c:pt idx="2395">
                  <c:v>1.081</c:v>
                </c:pt>
                <c:pt idx="2396">
                  <c:v>1.069</c:v>
                </c:pt>
                <c:pt idx="2397">
                  <c:v>1.091</c:v>
                </c:pt>
                <c:pt idx="2398">
                  <c:v>1.081</c:v>
                </c:pt>
                <c:pt idx="2399">
                  <c:v>1.032</c:v>
                </c:pt>
                <c:pt idx="2400">
                  <c:v>0.99299999999999999</c:v>
                </c:pt>
                <c:pt idx="2401">
                  <c:v>0.98399999999999999</c:v>
                </c:pt>
                <c:pt idx="2402">
                  <c:v>1.022</c:v>
                </c:pt>
                <c:pt idx="2403">
                  <c:v>0.98799999999999999</c:v>
                </c:pt>
                <c:pt idx="2404">
                  <c:v>0.97299999999999998</c:v>
                </c:pt>
                <c:pt idx="2405">
                  <c:v>0.97799999999999998</c:v>
                </c:pt>
                <c:pt idx="2406">
                  <c:v>0.94499999999999995</c:v>
                </c:pt>
                <c:pt idx="2407">
                  <c:v>0.93300000000000005</c:v>
                </c:pt>
                <c:pt idx="2408">
                  <c:v>0.93500000000000005</c:v>
                </c:pt>
                <c:pt idx="2409">
                  <c:v>0.94699999999999995</c:v>
                </c:pt>
                <c:pt idx="2410">
                  <c:v>0.92500000000000004</c:v>
                </c:pt>
                <c:pt idx="2411">
                  <c:v>0.89100000000000001</c:v>
                </c:pt>
                <c:pt idx="2412">
                  <c:v>0.86899999999999999</c:v>
                </c:pt>
                <c:pt idx="2413">
                  <c:v>0.82699999999999996</c:v>
                </c:pt>
                <c:pt idx="2414">
                  <c:v>0.81499999999999995</c:v>
                </c:pt>
                <c:pt idx="2415">
                  <c:v>0.85699999999999998</c:v>
                </c:pt>
                <c:pt idx="2416">
                  <c:v>0.85899999999999999</c:v>
                </c:pt>
                <c:pt idx="2417">
                  <c:v>0.82799999999999996</c:v>
                </c:pt>
                <c:pt idx="2418">
                  <c:v>0.81499999999999995</c:v>
                </c:pt>
                <c:pt idx="2419">
                  <c:v>0.751</c:v>
                </c:pt>
                <c:pt idx="2420">
                  <c:v>0.70399999999999996</c:v>
                </c:pt>
                <c:pt idx="2421">
                  <c:v>0.66100000000000003</c:v>
                </c:pt>
                <c:pt idx="2422">
                  <c:v>0.59699999999999998</c:v>
                </c:pt>
                <c:pt idx="2423">
                  <c:v>0.54600000000000004</c:v>
                </c:pt>
                <c:pt idx="2424">
                  <c:v>0.504</c:v>
                </c:pt>
                <c:pt idx="2425">
                  <c:v>0.45800000000000002</c:v>
                </c:pt>
                <c:pt idx="2426">
                  <c:v>0.43099999999999999</c:v>
                </c:pt>
                <c:pt idx="2427">
                  <c:v>0.378</c:v>
                </c:pt>
                <c:pt idx="2428">
                  <c:v>0.34399999999999997</c:v>
                </c:pt>
                <c:pt idx="2429">
                  <c:v>0.31</c:v>
                </c:pt>
                <c:pt idx="2430">
                  <c:v>0.28100000000000003</c:v>
                </c:pt>
                <c:pt idx="2431">
                  <c:v>0.23300000000000001</c:v>
                </c:pt>
                <c:pt idx="2432">
                  <c:v>0.191</c:v>
                </c:pt>
                <c:pt idx="2433">
                  <c:v>0.17799999999999999</c:v>
                </c:pt>
                <c:pt idx="2434">
                  <c:v>0.17100000000000001</c:v>
                </c:pt>
                <c:pt idx="2435">
                  <c:v>0.17299999999999999</c:v>
                </c:pt>
                <c:pt idx="2436">
                  <c:v>0.184</c:v>
                </c:pt>
                <c:pt idx="2437">
                  <c:v>0.17699999999999999</c:v>
                </c:pt>
                <c:pt idx="2438">
                  <c:v>0.21</c:v>
                </c:pt>
                <c:pt idx="2439">
                  <c:v>0.20699999999999999</c:v>
                </c:pt>
                <c:pt idx="2440">
                  <c:v>0.19700000000000001</c:v>
                </c:pt>
                <c:pt idx="2441">
                  <c:v>0.188</c:v>
                </c:pt>
                <c:pt idx="2442">
                  <c:v>0.20200000000000001</c:v>
                </c:pt>
                <c:pt idx="2443">
                  <c:v>0.19400000000000001</c:v>
                </c:pt>
                <c:pt idx="2444">
                  <c:v>0.192</c:v>
                </c:pt>
                <c:pt idx="2445">
                  <c:v>0.20799999999999999</c:v>
                </c:pt>
                <c:pt idx="2446">
                  <c:v>0.19500000000000001</c:v>
                </c:pt>
                <c:pt idx="2447">
                  <c:v>0.192</c:v>
                </c:pt>
                <c:pt idx="2448">
                  <c:v>0.21099999999999999</c:v>
                </c:pt>
                <c:pt idx="2449">
                  <c:v>0.193</c:v>
                </c:pt>
                <c:pt idx="2450">
                  <c:v>0.21</c:v>
                </c:pt>
                <c:pt idx="2451">
                  <c:v>0.20599999999999999</c:v>
                </c:pt>
                <c:pt idx="2452">
                  <c:v>0.215</c:v>
                </c:pt>
                <c:pt idx="2453">
                  <c:v>0.218</c:v>
                </c:pt>
                <c:pt idx="2454">
                  <c:v>0.20599999999999999</c:v>
                </c:pt>
                <c:pt idx="2455">
                  <c:v>0.19400000000000001</c:v>
                </c:pt>
                <c:pt idx="2456">
                  <c:v>0.193</c:v>
                </c:pt>
                <c:pt idx="2457">
                  <c:v>0.17599999999999999</c:v>
                </c:pt>
                <c:pt idx="2458">
                  <c:v>0.17599999999999999</c:v>
                </c:pt>
                <c:pt idx="2459">
                  <c:v>0.17799999999999999</c:v>
                </c:pt>
                <c:pt idx="2460">
                  <c:v>0.185</c:v>
                </c:pt>
                <c:pt idx="2461">
                  <c:v>0.16900000000000001</c:v>
                </c:pt>
                <c:pt idx="2462">
                  <c:v>0.17899999999999999</c:v>
                </c:pt>
                <c:pt idx="2463">
                  <c:v>0.186</c:v>
                </c:pt>
                <c:pt idx="2464">
                  <c:v>0.19400000000000001</c:v>
                </c:pt>
                <c:pt idx="2465">
                  <c:v>0.20599999999999999</c:v>
                </c:pt>
                <c:pt idx="2466">
                  <c:v>0.17699999999999999</c:v>
                </c:pt>
                <c:pt idx="2467">
                  <c:v>0.17399999999999999</c:v>
                </c:pt>
                <c:pt idx="2468">
                  <c:v>0.16300000000000001</c:v>
                </c:pt>
                <c:pt idx="2469">
                  <c:v>0.155</c:v>
                </c:pt>
                <c:pt idx="2470">
                  <c:v>0.17</c:v>
                </c:pt>
                <c:pt idx="2471">
                  <c:v>0.16800000000000001</c:v>
                </c:pt>
                <c:pt idx="2472">
                  <c:v>0.17599999999999999</c:v>
                </c:pt>
                <c:pt idx="2473">
                  <c:v>0.16400000000000001</c:v>
                </c:pt>
                <c:pt idx="2474">
                  <c:v>0.16600000000000001</c:v>
                </c:pt>
                <c:pt idx="2475">
                  <c:v>0.17100000000000001</c:v>
                </c:pt>
                <c:pt idx="2476">
                  <c:v>0.189</c:v>
                </c:pt>
                <c:pt idx="2477">
                  <c:v>0.185</c:v>
                </c:pt>
                <c:pt idx="2478">
                  <c:v>0.186</c:v>
                </c:pt>
                <c:pt idx="2479">
                  <c:v>0.185</c:v>
                </c:pt>
                <c:pt idx="2480">
                  <c:v>0.191</c:v>
                </c:pt>
                <c:pt idx="2481">
                  <c:v>0.182</c:v>
                </c:pt>
                <c:pt idx="2482">
                  <c:v>0.19800000000000001</c:v>
                </c:pt>
                <c:pt idx="2483">
                  <c:v>0.21</c:v>
                </c:pt>
                <c:pt idx="2484">
                  <c:v>0.214</c:v>
                </c:pt>
                <c:pt idx="2485">
                  <c:v>0.22500000000000001</c:v>
                </c:pt>
                <c:pt idx="2486">
                  <c:v>0.23899999999999999</c:v>
                </c:pt>
                <c:pt idx="2487">
                  <c:v>0.246</c:v>
                </c:pt>
                <c:pt idx="2488">
                  <c:v>0.248</c:v>
                </c:pt>
                <c:pt idx="2489">
                  <c:v>0.24099999999999999</c:v>
                </c:pt>
                <c:pt idx="2490">
                  <c:v>0.24199999999999999</c:v>
                </c:pt>
                <c:pt idx="2491">
                  <c:v>0.24199999999999999</c:v>
                </c:pt>
                <c:pt idx="2492">
                  <c:v>0.23699999999999999</c:v>
                </c:pt>
                <c:pt idx="2493">
                  <c:v>0.246</c:v>
                </c:pt>
                <c:pt idx="2494">
                  <c:v>0.26300000000000001</c:v>
                </c:pt>
                <c:pt idx="2495">
                  <c:v>0.26</c:v>
                </c:pt>
                <c:pt idx="2496">
                  <c:v>0.27200000000000002</c:v>
                </c:pt>
                <c:pt idx="2497">
                  <c:v>0.27400000000000002</c:v>
                </c:pt>
                <c:pt idx="2498">
                  <c:v>0.27500000000000002</c:v>
                </c:pt>
                <c:pt idx="2499">
                  <c:v>0.28499999999999998</c:v>
                </c:pt>
                <c:pt idx="2500">
                  <c:v>0.29499999999999998</c:v>
                </c:pt>
                <c:pt idx="2501">
                  <c:v>0.30399999999999999</c:v>
                </c:pt>
                <c:pt idx="2502">
                  <c:v>0.311</c:v>
                </c:pt>
                <c:pt idx="2503">
                  <c:v>0.29899999999999999</c:v>
                </c:pt>
                <c:pt idx="2504">
                  <c:v>0.307</c:v>
                </c:pt>
                <c:pt idx="2505">
                  <c:v>0.311</c:v>
                </c:pt>
                <c:pt idx="2506">
                  <c:v>0.29499999999999998</c:v>
                </c:pt>
                <c:pt idx="2507">
                  <c:v>0.29699999999999999</c:v>
                </c:pt>
                <c:pt idx="2508">
                  <c:v>0.29099999999999998</c:v>
                </c:pt>
                <c:pt idx="2509">
                  <c:v>0.30399999999999999</c:v>
                </c:pt>
                <c:pt idx="2510">
                  <c:v>0.32700000000000001</c:v>
                </c:pt>
                <c:pt idx="2511">
                  <c:v>0.32400000000000001</c:v>
                </c:pt>
                <c:pt idx="2512">
                  <c:v>0.32900000000000001</c:v>
                </c:pt>
                <c:pt idx="2513">
                  <c:v>0.313</c:v>
                </c:pt>
                <c:pt idx="2514">
                  <c:v>0.313</c:v>
                </c:pt>
                <c:pt idx="2515">
                  <c:v>0.314</c:v>
                </c:pt>
                <c:pt idx="2516">
                  <c:v>0.317</c:v>
                </c:pt>
                <c:pt idx="2517">
                  <c:v>0.307</c:v>
                </c:pt>
                <c:pt idx="2518">
                  <c:v>0.312</c:v>
                </c:pt>
                <c:pt idx="2519">
                  <c:v>0.33100000000000002</c:v>
                </c:pt>
                <c:pt idx="2520">
                  <c:v>0.33400000000000002</c:v>
                </c:pt>
                <c:pt idx="2521">
                  <c:v>0.31</c:v>
                </c:pt>
                <c:pt idx="2522">
                  <c:v>0.3</c:v>
                </c:pt>
                <c:pt idx="2523">
                  <c:v>0.28399999999999997</c:v>
                </c:pt>
                <c:pt idx="2524">
                  <c:v>0.26500000000000001</c:v>
                </c:pt>
                <c:pt idx="2525">
                  <c:v>0.247</c:v>
                </c:pt>
                <c:pt idx="2526">
                  <c:v>0.22500000000000001</c:v>
                </c:pt>
                <c:pt idx="2527">
                  <c:v>0.20499999999999999</c:v>
                </c:pt>
                <c:pt idx="2528">
                  <c:v>0.20699999999999999</c:v>
                </c:pt>
                <c:pt idx="2529">
                  <c:v>0.17499999999999999</c:v>
                </c:pt>
                <c:pt idx="2530">
                  <c:v>0.17799999999999999</c:v>
                </c:pt>
                <c:pt idx="2531">
                  <c:v>0.17499999999999999</c:v>
                </c:pt>
                <c:pt idx="2532">
                  <c:v>0.188</c:v>
                </c:pt>
                <c:pt idx="2533">
                  <c:v>0.24199999999999999</c:v>
                </c:pt>
                <c:pt idx="2534">
                  <c:v>0.27900000000000003</c:v>
                </c:pt>
                <c:pt idx="2535">
                  <c:v>0.33900000000000002</c:v>
                </c:pt>
                <c:pt idx="2536">
                  <c:v>0.42799999999999999</c:v>
                </c:pt>
                <c:pt idx="2537">
                  <c:v>0.46700000000000003</c:v>
                </c:pt>
                <c:pt idx="2538">
                  <c:v>0.48099999999999998</c:v>
                </c:pt>
                <c:pt idx="2539">
                  <c:v>0.5</c:v>
                </c:pt>
                <c:pt idx="2540">
                  <c:v>0.52200000000000002</c:v>
                </c:pt>
                <c:pt idx="2541">
                  <c:v>0.50700000000000001</c:v>
                </c:pt>
                <c:pt idx="2542">
                  <c:v>0.496</c:v>
                </c:pt>
                <c:pt idx="2543">
                  <c:v>0.54400000000000004</c:v>
                </c:pt>
                <c:pt idx="2544">
                  <c:v>0.55300000000000005</c:v>
                </c:pt>
                <c:pt idx="2545">
                  <c:v>0.57999999999999996</c:v>
                </c:pt>
                <c:pt idx="2546">
                  <c:v>0.6</c:v>
                </c:pt>
                <c:pt idx="2547">
                  <c:v>0.63300000000000001</c:v>
                </c:pt>
                <c:pt idx="2548">
                  <c:v>0.66200000000000003</c:v>
                </c:pt>
                <c:pt idx="2549">
                  <c:v>0.69599999999999995</c:v>
                </c:pt>
                <c:pt idx="2550">
                  <c:v>0.76400000000000001</c:v>
                </c:pt>
                <c:pt idx="2551">
                  <c:v>0.85699999999999998</c:v>
                </c:pt>
                <c:pt idx="2552">
                  <c:v>0.90600000000000003</c:v>
                </c:pt>
                <c:pt idx="2553">
                  <c:v>0.98399999999999999</c:v>
                </c:pt>
                <c:pt idx="2554">
                  <c:v>1.0569999999999999</c:v>
                </c:pt>
                <c:pt idx="2555">
                  <c:v>1.1279999999999999</c:v>
                </c:pt>
                <c:pt idx="2556">
                  <c:v>1.21</c:v>
                </c:pt>
                <c:pt idx="2557">
                  <c:v>1.288</c:v>
                </c:pt>
                <c:pt idx="2558">
                  <c:v>1.321</c:v>
                </c:pt>
                <c:pt idx="2559">
                  <c:v>1.3640000000000001</c:v>
                </c:pt>
                <c:pt idx="2560">
                  <c:v>1.373</c:v>
                </c:pt>
                <c:pt idx="2561">
                  <c:v>1.41</c:v>
                </c:pt>
                <c:pt idx="2562">
                  <c:v>1.387</c:v>
                </c:pt>
                <c:pt idx="2563">
                  <c:v>1.411</c:v>
                </c:pt>
                <c:pt idx="2564">
                  <c:v>1.3939999999999999</c:v>
                </c:pt>
                <c:pt idx="2565">
                  <c:v>1.486</c:v>
                </c:pt>
                <c:pt idx="2566">
                  <c:v>1.54</c:v>
                </c:pt>
                <c:pt idx="2567">
                  <c:v>1.5249999999999999</c:v>
                </c:pt>
                <c:pt idx="2568">
                  <c:v>1.542</c:v>
                </c:pt>
                <c:pt idx="2569">
                  <c:v>1.49</c:v>
                </c:pt>
                <c:pt idx="2570">
                  <c:v>1.5069999999999999</c:v>
                </c:pt>
                <c:pt idx="2571">
                  <c:v>1.425</c:v>
                </c:pt>
                <c:pt idx="2572">
                  <c:v>1.3380000000000001</c:v>
                </c:pt>
                <c:pt idx="2573">
                  <c:v>1.329</c:v>
                </c:pt>
                <c:pt idx="2574">
                  <c:v>1.284</c:v>
                </c:pt>
                <c:pt idx="2575">
                  <c:v>1.3080000000000001</c:v>
                </c:pt>
                <c:pt idx="2576">
                  <c:v>1.2769999999999999</c:v>
                </c:pt>
                <c:pt idx="2577">
                  <c:v>1.2130000000000001</c:v>
                </c:pt>
                <c:pt idx="2578">
                  <c:v>1.206</c:v>
                </c:pt>
                <c:pt idx="2579">
                  <c:v>1.2649999999999999</c:v>
                </c:pt>
                <c:pt idx="2580">
                  <c:v>1.2430000000000001</c:v>
                </c:pt>
                <c:pt idx="2581">
                  <c:v>1.2789999999999999</c:v>
                </c:pt>
                <c:pt idx="2582">
                  <c:v>1.333</c:v>
                </c:pt>
                <c:pt idx="2583">
                  <c:v>1.3859999999999999</c:v>
                </c:pt>
                <c:pt idx="2584">
                  <c:v>1.4430000000000001</c:v>
                </c:pt>
                <c:pt idx="2585">
                  <c:v>1.482</c:v>
                </c:pt>
                <c:pt idx="2586">
                  <c:v>1.5780000000000001</c:v>
                </c:pt>
                <c:pt idx="2587">
                  <c:v>1.5509999999999999</c:v>
                </c:pt>
                <c:pt idx="2588">
                  <c:v>1.5269999999999999</c:v>
                </c:pt>
                <c:pt idx="2589">
                  <c:v>1.639</c:v>
                </c:pt>
                <c:pt idx="2590">
                  <c:v>1.6970000000000001</c:v>
                </c:pt>
                <c:pt idx="2591">
                  <c:v>1.7589999999999999</c:v>
                </c:pt>
                <c:pt idx="2592">
                  <c:v>1.929</c:v>
                </c:pt>
                <c:pt idx="2593">
                  <c:v>1.946</c:v>
                </c:pt>
                <c:pt idx="2594">
                  <c:v>1.968</c:v>
                </c:pt>
                <c:pt idx="2595">
                  <c:v>1.9510000000000001</c:v>
                </c:pt>
                <c:pt idx="2596">
                  <c:v>1.966</c:v>
                </c:pt>
                <c:pt idx="2597">
                  <c:v>1.9910000000000001</c:v>
                </c:pt>
                <c:pt idx="2598">
                  <c:v>1.9730000000000001</c:v>
                </c:pt>
                <c:pt idx="2599">
                  <c:v>1.861</c:v>
                </c:pt>
                <c:pt idx="2600">
                  <c:v>1.804</c:v>
                </c:pt>
                <c:pt idx="2601">
                  <c:v>1.722</c:v>
                </c:pt>
                <c:pt idx="2602">
                  <c:v>1.7569999999999999</c:v>
                </c:pt>
                <c:pt idx="2603">
                  <c:v>1.7649999999999999</c:v>
                </c:pt>
                <c:pt idx="2604">
                  <c:v>1.7949999999999999</c:v>
                </c:pt>
                <c:pt idx="2605">
                  <c:v>1.768</c:v>
                </c:pt>
                <c:pt idx="2606">
                  <c:v>1.8169999999999999</c:v>
                </c:pt>
                <c:pt idx="2607">
                  <c:v>1.734</c:v>
                </c:pt>
                <c:pt idx="2608">
                  <c:v>1.7370000000000001</c:v>
                </c:pt>
                <c:pt idx="2609">
                  <c:v>1.66</c:v>
                </c:pt>
                <c:pt idx="2610">
                  <c:v>1.64</c:v>
                </c:pt>
                <c:pt idx="2611">
                  <c:v>1.643</c:v>
                </c:pt>
                <c:pt idx="2612">
                  <c:v>1.6619999999999999</c:v>
                </c:pt>
                <c:pt idx="2613">
                  <c:v>1.633</c:v>
                </c:pt>
                <c:pt idx="2614">
                  <c:v>1.7030000000000001</c:v>
                </c:pt>
                <c:pt idx="2615">
                  <c:v>1.7130000000000001</c:v>
                </c:pt>
                <c:pt idx="2616">
                  <c:v>1.64</c:v>
                </c:pt>
                <c:pt idx="2617">
                  <c:v>1.67</c:v>
                </c:pt>
                <c:pt idx="2618">
                  <c:v>1.766</c:v>
                </c:pt>
                <c:pt idx="2619">
                  <c:v>1.8260000000000001</c:v>
                </c:pt>
                <c:pt idx="2620">
                  <c:v>1.9350000000000001</c:v>
                </c:pt>
                <c:pt idx="2621">
                  <c:v>1.9330000000000001</c:v>
                </c:pt>
                <c:pt idx="2622">
                  <c:v>1.9219999999999999</c:v>
                </c:pt>
                <c:pt idx="2623">
                  <c:v>1.9430000000000001</c:v>
                </c:pt>
                <c:pt idx="2624">
                  <c:v>1.8660000000000001</c:v>
                </c:pt>
                <c:pt idx="2625">
                  <c:v>1.796</c:v>
                </c:pt>
                <c:pt idx="2626">
                  <c:v>1.744</c:v>
                </c:pt>
                <c:pt idx="2627">
                  <c:v>1.5880000000000001</c:v>
                </c:pt>
                <c:pt idx="2628">
                  <c:v>1.5429999999999999</c:v>
                </c:pt>
                <c:pt idx="2629">
                  <c:v>1.5449999999999999</c:v>
                </c:pt>
                <c:pt idx="2630">
                  <c:v>1.484</c:v>
                </c:pt>
                <c:pt idx="2631">
                  <c:v>1.478</c:v>
                </c:pt>
                <c:pt idx="2632">
                  <c:v>1.512</c:v>
                </c:pt>
                <c:pt idx="2633">
                  <c:v>1.48</c:v>
                </c:pt>
                <c:pt idx="2634">
                  <c:v>1.421</c:v>
                </c:pt>
                <c:pt idx="2635">
                  <c:v>1.476</c:v>
                </c:pt>
                <c:pt idx="2636">
                  <c:v>1.454</c:v>
                </c:pt>
                <c:pt idx="2637">
                  <c:v>1.4830000000000001</c:v>
                </c:pt>
                <c:pt idx="2638">
                  <c:v>1.4470000000000001</c:v>
                </c:pt>
                <c:pt idx="2639">
                  <c:v>1.448</c:v>
                </c:pt>
                <c:pt idx="2640">
                  <c:v>1.5089999999999999</c:v>
                </c:pt>
                <c:pt idx="2641">
                  <c:v>1.5920000000000001</c:v>
                </c:pt>
                <c:pt idx="2642">
                  <c:v>1.6539999999999999</c:v>
                </c:pt>
                <c:pt idx="2643">
                  <c:v>1.679</c:v>
                </c:pt>
                <c:pt idx="2644">
                  <c:v>1.607</c:v>
                </c:pt>
                <c:pt idx="2645">
                  <c:v>1.619</c:v>
                </c:pt>
                <c:pt idx="2646">
                  <c:v>1.5840000000000001</c:v>
                </c:pt>
                <c:pt idx="2647">
                  <c:v>1.6279999999999999</c:v>
                </c:pt>
                <c:pt idx="2648">
                  <c:v>1.623</c:v>
                </c:pt>
                <c:pt idx="2649">
                  <c:v>1.649</c:v>
                </c:pt>
                <c:pt idx="2650">
                  <c:v>1.641</c:v>
                </c:pt>
                <c:pt idx="2651">
                  <c:v>1.732</c:v>
                </c:pt>
                <c:pt idx="2652">
                  <c:v>1.706</c:v>
                </c:pt>
                <c:pt idx="2653">
                  <c:v>1.7569999999999999</c:v>
                </c:pt>
                <c:pt idx="2654">
                  <c:v>1.76</c:v>
                </c:pt>
                <c:pt idx="2655">
                  <c:v>1.734</c:v>
                </c:pt>
                <c:pt idx="2656">
                  <c:v>1.857</c:v>
                </c:pt>
                <c:pt idx="2657">
                  <c:v>1.847</c:v>
                </c:pt>
                <c:pt idx="2658">
                  <c:v>1.8580000000000001</c:v>
                </c:pt>
                <c:pt idx="2659">
                  <c:v>1.8580000000000001</c:v>
                </c:pt>
                <c:pt idx="2660">
                  <c:v>1.885</c:v>
                </c:pt>
                <c:pt idx="2661">
                  <c:v>1.909</c:v>
                </c:pt>
                <c:pt idx="2662">
                  <c:v>1.8560000000000001</c:v>
                </c:pt>
                <c:pt idx="2663">
                  <c:v>1.77</c:v>
                </c:pt>
                <c:pt idx="2664">
                  <c:v>1.7290000000000001</c:v>
                </c:pt>
                <c:pt idx="2665">
                  <c:v>1.827</c:v>
                </c:pt>
                <c:pt idx="2666">
                  <c:v>1.702</c:v>
                </c:pt>
                <c:pt idx="2667">
                  <c:v>1.613</c:v>
                </c:pt>
                <c:pt idx="2668">
                  <c:v>1.595</c:v>
                </c:pt>
                <c:pt idx="2669">
                  <c:v>1.4970000000000001</c:v>
                </c:pt>
                <c:pt idx="2670">
                  <c:v>1.5960000000000001</c:v>
                </c:pt>
                <c:pt idx="2671">
                  <c:v>1.6579999999999999</c:v>
                </c:pt>
                <c:pt idx="2672">
                  <c:v>1.7210000000000001</c:v>
                </c:pt>
                <c:pt idx="2673">
                  <c:v>1.802</c:v>
                </c:pt>
                <c:pt idx="2674">
                  <c:v>1.9319999999999999</c:v>
                </c:pt>
                <c:pt idx="2675">
                  <c:v>1.9450000000000001</c:v>
                </c:pt>
                <c:pt idx="2676">
                  <c:v>2.0289999999999999</c:v>
                </c:pt>
                <c:pt idx="2677">
                  <c:v>2.1389999999999998</c:v>
                </c:pt>
                <c:pt idx="2678">
                  <c:v>2.306</c:v>
                </c:pt>
                <c:pt idx="2679">
                  <c:v>2.3759999999999999</c:v>
                </c:pt>
                <c:pt idx="2680">
                  <c:v>2.488</c:v>
                </c:pt>
                <c:pt idx="2681">
                  <c:v>2.5640000000000001</c:v>
                </c:pt>
                <c:pt idx="2682">
                  <c:v>2.698</c:v>
                </c:pt>
                <c:pt idx="2683">
                  <c:v>2.5419999999999998</c:v>
                </c:pt>
                <c:pt idx="2684">
                  <c:v>2.5880000000000001</c:v>
                </c:pt>
                <c:pt idx="2685">
                  <c:v>2.617</c:v>
                </c:pt>
                <c:pt idx="2686">
                  <c:v>2.7669999999999999</c:v>
                </c:pt>
                <c:pt idx="2687">
                  <c:v>2.75</c:v>
                </c:pt>
                <c:pt idx="2688">
                  <c:v>2.6909999999999998</c:v>
                </c:pt>
                <c:pt idx="2689">
                  <c:v>2.7639999999999998</c:v>
                </c:pt>
                <c:pt idx="2690">
                  <c:v>2.75</c:v>
                </c:pt>
                <c:pt idx="2691">
                  <c:v>2.6970000000000001</c:v>
                </c:pt>
                <c:pt idx="2692">
                  <c:v>2.66</c:v>
                </c:pt>
                <c:pt idx="2693">
                  <c:v>2.6240000000000001</c:v>
                </c:pt>
                <c:pt idx="2694">
                  <c:v>2.5750000000000002</c:v>
                </c:pt>
                <c:pt idx="2695">
                  <c:v>2.5190000000000001</c:v>
                </c:pt>
                <c:pt idx="2696">
                  <c:v>2.4929999999999999</c:v>
                </c:pt>
                <c:pt idx="2697">
                  <c:v>2.5059999999999998</c:v>
                </c:pt>
                <c:pt idx="2698">
                  <c:v>2.476</c:v>
                </c:pt>
                <c:pt idx="2699">
                  <c:v>2.464</c:v>
                </c:pt>
                <c:pt idx="2700">
                  <c:v>2.4449999999999998</c:v>
                </c:pt>
                <c:pt idx="2701">
                  <c:v>2.431</c:v>
                </c:pt>
                <c:pt idx="2702">
                  <c:v>2.427</c:v>
                </c:pt>
                <c:pt idx="2703">
                  <c:v>2.431</c:v>
                </c:pt>
                <c:pt idx="2704">
                  <c:v>2.4209999999999998</c:v>
                </c:pt>
                <c:pt idx="2705">
                  <c:v>2.4449999999999998</c:v>
                </c:pt>
                <c:pt idx="2706">
                  <c:v>2.4359999999999999</c:v>
                </c:pt>
                <c:pt idx="2707">
                  <c:v>2.431</c:v>
                </c:pt>
                <c:pt idx="2708">
                  <c:v>2.4239999999999999</c:v>
                </c:pt>
                <c:pt idx="2709">
                  <c:v>2.44</c:v>
                </c:pt>
                <c:pt idx="2710">
                  <c:v>2.4350000000000001</c:v>
                </c:pt>
                <c:pt idx="2711">
                  <c:v>2.4260000000000002</c:v>
                </c:pt>
                <c:pt idx="2712">
                  <c:v>2.5059999999999998</c:v>
                </c:pt>
                <c:pt idx="2713">
                  <c:v>2.544</c:v>
                </c:pt>
                <c:pt idx="2714">
                  <c:v>2.5449999999999999</c:v>
                </c:pt>
                <c:pt idx="2715">
                  <c:v>2.6669999999999998</c:v>
                </c:pt>
                <c:pt idx="2716">
                  <c:v>2.6070000000000002</c:v>
                </c:pt>
                <c:pt idx="2717">
                  <c:v>2.6389999999999998</c:v>
                </c:pt>
                <c:pt idx="2718">
                  <c:v>2.5299999999999998</c:v>
                </c:pt>
                <c:pt idx="2719">
                  <c:v>2.5099999999999998</c:v>
                </c:pt>
                <c:pt idx="2720">
                  <c:v>2.4849999999999999</c:v>
                </c:pt>
                <c:pt idx="2721">
                  <c:v>2.3519999999999999</c:v>
                </c:pt>
                <c:pt idx="2722">
                  <c:v>2.3410000000000002</c:v>
                </c:pt>
                <c:pt idx="2723">
                  <c:v>2.3260000000000001</c:v>
                </c:pt>
                <c:pt idx="2724">
                  <c:v>2.2309999999999999</c:v>
                </c:pt>
                <c:pt idx="2725">
                  <c:v>2.177</c:v>
                </c:pt>
                <c:pt idx="2726">
                  <c:v>2.242</c:v>
                </c:pt>
                <c:pt idx="2727">
                  <c:v>2.2120000000000002</c:v>
                </c:pt>
                <c:pt idx="2728">
                  <c:v>2.2029999999999998</c:v>
                </c:pt>
                <c:pt idx="2729">
                  <c:v>2.2040000000000002</c:v>
                </c:pt>
                <c:pt idx="2730">
                  <c:v>2.1509999999999998</c:v>
                </c:pt>
                <c:pt idx="2731">
                  <c:v>2.1440000000000001</c:v>
                </c:pt>
                <c:pt idx="2732">
                  <c:v>2.14</c:v>
                </c:pt>
                <c:pt idx="2733">
                  <c:v>2.1429999999999998</c:v>
                </c:pt>
                <c:pt idx="2734">
                  <c:v>2.0859999999999999</c:v>
                </c:pt>
                <c:pt idx="2735">
                  <c:v>2.077</c:v>
                </c:pt>
                <c:pt idx="2736">
                  <c:v>2.1070000000000002</c:v>
                </c:pt>
                <c:pt idx="2737">
                  <c:v>2.1309999999999998</c:v>
                </c:pt>
                <c:pt idx="2738">
                  <c:v>2.2050000000000001</c:v>
                </c:pt>
                <c:pt idx="2739">
                  <c:v>2.1779999999999999</c:v>
                </c:pt>
                <c:pt idx="2740">
                  <c:v>2.052</c:v>
                </c:pt>
                <c:pt idx="2741">
                  <c:v>2.0409999999999999</c:v>
                </c:pt>
                <c:pt idx="2742">
                  <c:v>1.7549999999999999</c:v>
                </c:pt>
                <c:pt idx="2743">
                  <c:v>1.7390000000000001</c:v>
                </c:pt>
                <c:pt idx="2744">
                  <c:v>1.7709999999999999</c:v>
                </c:pt>
                <c:pt idx="2745">
                  <c:v>1.698</c:v>
                </c:pt>
                <c:pt idx="2746">
                  <c:v>1.6279999999999999</c:v>
                </c:pt>
                <c:pt idx="2747">
                  <c:v>1.64</c:v>
                </c:pt>
                <c:pt idx="2748">
                  <c:v>1.5529999999999999</c:v>
                </c:pt>
                <c:pt idx="2749">
                  <c:v>1.5389999999999999</c:v>
                </c:pt>
                <c:pt idx="2750">
                  <c:v>1.6259999999999999</c:v>
                </c:pt>
                <c:pt idx="2751">
                  <c:v>1.724</c:v>
                </c:pt>
                <c:pt idx="2752">
                  <c:v>1.6459999999999999</c:v>
                </c:pt>
                <c:pt idx="2753">
                  <c:v>1.6140000000000001</c:v>
                </c:pt>
                <c:pt idx="2754">
                  <c:v>1.6830000000000001</c:v>
                </c:pt>
                <c:pt idx="2755">
                  <c:v>1.73</c:v>
                </c:pt>
                <c:pt idx="2756">
                  <c:v>1.708</c:v>
                </c:pt>
                <c:pt idx="2757">
                  <c:v>1.6930000000000001</c:v>
                </c:pt>
                <c:pt idx="2758">
                  <c:v>1.663</c:v>
                </c:pt>
                <c:pt idx="2759">
                  <c:v>1.671</c:v>
                </c:pt>
                <c:pt idx="2760">
                  <c:v>1.68</c:v>
                </c:pt>
                <c:pt idx="2761">
                  <c:v>1.7609999999999999</c:v>
                </c:pt>
                <c:pt idx="2762">
                  <c:v>1.8089999999999999</c:v>
                </c:pt>
                <c:pt idx="2763">
                  <c:v>1.819</c:v>
                </c:pt>
                <c:pt idx="2764">
                  <c:v>1.94</c:v>
                </c:pt>
                <c:pt idx="2765">
                  <c:v>1.91</c:v>
                </c:pt>
                <c:pt idx="2766">
                  <c:v>2.0030000000000001</c:v>
                </c:pt>
                <c:pt idx="2767">
                  <c:v>2.0219999999999998</c:v>
                </c:pt>
                <c:pt idx="2768">
                  <c:v>2.0270000000000001</c:v>
                </c:pt>
                <c:pt idx="2769">
                  <c:v>2.11</c:v>
                </c:pt>
                <c:pt idx="2770">
                  <c:v>2.1989999999999998</c:v>
                </c:pt>
                <c:pt idx="2771">
                  <c:v>2.21</c:v>
                </c:pt>
                <c:pt idx="2772">
                  <c:v>2.2690000000000001</c:v>
                </c:pt>
                <c:pt idx="2773">
                  <c:v>2.3079999999999998</c:v>
                </c:pt>
                <c:pt idx="2774">
                  <c:v>2.4020000000000001</c:v>
                </c:pt>
                <c:pt idx="2775">
                  <c:v>2.4769999999999999</c:v>
                </c:pt>
                <c:pt idx="2776">
                  <c:v>2.5190000000000001</c:v>
                </c:pt>
                <c:pt idx="2777">
                  <c:v>2.641</c:v>
                </c:pt>
                <c:pt idx="2778">
                  <c:v>2.6560000000000001</c:v>
                </c:pt>
                <c:pt idx="2779">
                  <c:v>2.7080000000000002</c:v>
                </c:pt>
                <c:pt idx="2780">
                  <c:v>2.6960000000000002</c:v>
                </c:pt>
                <c:pt idx="2781">
                  <c:v>2.5350000000000001</c:v>
                </c:pt>
                <c:pt idx="2782">
                  <c:v>2.4209999999999998</c:v>
                </c:pt>
                <c:pt idx="2783">
                  <c:v>2.2650000000000001</c:v>
                </c:pt>
                <c:pt idx="2784">
                  <c:v>2.25</c:v>
                </c:pt>
                <c:pt idx="2785">
                  <c:v>2.2869999999999999</c:v>
                </c:pt>
                <c:pt idx="2786">
                  <c:v>2.2120000000000002</c:v>
                </c:pt>
                <c:pt idx="2787">
                  <c:v>2.1850000000000001</c:v>
                </c:pt>
                <c:pt idx="2788">
                  <c:v>2.0830000000000002</c:v>
                </c:pt>
                <c:pt idx="2789">
                  <c:v>2.0659999999999998</c:v>
                </c:pt>
                <c:pt idx="2790">
                  <c:v>2.0680000000000001</c:v>
                </c:pt>
                <c:pt idx="2791">
                  <c:v>2.024</c:v>
                </c:pt>
                <c:pt idx="2792">
                  <c:v>1.9410000000000001</c:v>
                </c:pt>
                <c:pt idx="2793">
                  <c:v>1.9390000000000001</c:v>
                </c:pt>
                <c:pt idx="2794">
                  <c:v>1.9259999999999999</c:v>
                </c:pt>
                <c:pt idx="2795">
                  <c:v>1.9139999999999999</c:v>
                </c:pt>
                <c:pt idx="2796">
                  <c:v>1.8740000000000001</c:v>
                </c:pt>
                <c:pt idx="2797">
                  <c:v>1.855</c:v>
                </c:pt>
                <c:pt idx="2798">
                  <c:v>1.83</c:v>
                </c:pt>
                <c:pt idx="2799">
                  <c:v>1.786</c:v>
                </c:pt>
                <c:pt idx="2800">
                  <c:v>1.802</c:v>
                </c:pt>
                <c:pt idx="2801">
                  <c:v>1.8169999999999999</c:v>
                </c:pt>
                <c:pt idx="2802">
                  <c:v>1.8129999999999999</c:v>
                </c:pt>
                <c:pt idx="2803">
                  <c:v>1.7929999999999999</c:v>
                </c:pt>
                <c:pt idx="2804">
                  <c:v>1.7729999999999999</c:v>
                </c:pt>
                <c:pt idx="2805">
                  <c:v>1.788</c:v>
                </c:pt>
                <c:pt idx="2806">
                  <c:v>1.919</c:v>
                </c:pt>
                <c:pt idx="2807">
                  <c:v>1.907</c:v>
                </c:pt>
                <c:pt idx="2808">
                  <c:v>1.9590000000000001</c:v>
                </c:pt>
                <c:pt idx="2809">
                  <c:v>2.0630000000000002</c:v>
                </c:pt>
                <c:pt idx="2810">
                  <c:v>2.0630000000000002</c:v>
                </c:pt>
                <c:pt idx="2811">
                  <c:v>2.161</c:v>
                </c:pt>
                <c:pt idx="2812">
                  <c:v>2.2959999999999998</c:v>
                </c:pt>
                <c:pt idx="2813">
                  <c:v>2.1869999999999998</c:v>
                </c:pt>
                <c:pt idx="2814">
                  <c:v>2.2229999999999999</c:v>
                </c:pt>
                <c:pt idx="2815">
                  <c:v>2.2669999999999999</c:v>
                </c:pt>
                <c:pt idx="2816">
                  <c:v>2.31</c:v>
                </c:pt>
                <c:pt idx="2817">
                  <c:v>2.34</c:v>
                </c:pt>
                <c:pt idx="2818">
                  <c:v>2.4</c:v>
                </c:pt>
                <c:pt idx="2819">
                  <c:v>2.4329999999999998</c:v>
                </c:pt>
                <c:pt idx="2820">
                  <c:v>2.468</c:v>
                </c:pt>
                <c:pt idx="2821">
                  <c:v>2.6059999999999999</c:v>
                </c:pt>
                <c:pt idx="2822">
                  <c:v>2.7280000000000002</c:v>
                </c:pt>
                <c:pt idx="2823">
                  <c:v>2.8940000000000001</c:v>
                </c:pt>
                <c:pt idx="2824">
                  <c:v>3.03</c:v>
                </c:pt>
                <c:pt idx="2825">
                  <c:v>3.0630000000000002</c:v>
                </c:pt>
                <c:pt idx="2826">
                  <c:v>3.0350000000000001</c:v>
                </c:pt>
                <c:pt idx="2827">
                  <c:v>3.1070000000000002</c:v>
                </c:pt>
                <c:pt idx="2828">
                  <c:v>3.169</c:v>
                </c:pt>
                <c:pt idx="2829">
                  <c:v>3.14</c:v>
                </c:pt>
                <c:pt idx="2830">
                  <c:v>3.1749999999999998</c:v>
                </c:pt>
                <c:pt idx="2831">
                  <c:v>3.2410000000000001</c:v>
                </c:pt>
                <c:pt idx="2832">
                  <c:v>3.3620000000000001</c:v>
                </c:pt>
                <c:pt idx="2833">
                  <c:v>3.4</c:v>
                </c:pt>
                <c:pt idx="2834">
                  <c:v>3.407</c:v>
                </c:pt>
                <c:pt idx="2835">
                  <c:v>3.4129999999999998</c:v>
                </c:pt>
                <c:pt idx="2836">
                  <c:v>3.379</c:v>
                </c:pt>
                <c:pt idx="2837">
                  <c:v>3.3490000000000002</c:v>
                </c:pt>
                <c:pt idx="2838">
                  <c:v>3.327</c:v>
                </c:pt>
                <c:pt idx="2839">
                  <c:v>3.3210000000000002</c:v>
                </c:pt>
                <c:pt idx="2840">
                  <c:v>3.3519999999999999</c:v>
                </c:pt>
                <c:pt idx="2841">
                  <c:v>3.359</c:v>
                </c:pt>
                <c:pt idx="2842">
                  <c:v>3.3929999999999998</c:v>
                </c:pt>
                <c:pt idx="2843">
                  <c:v>3.399</c:v>
                </c:pt>
                <c:pt idx="2844">
                  <c:v>3.403</c:v>
                </c:pt>
                <c:pt idx="2845">
                  <c:v>3.4079999999999999</c:v>
                </c:pt>
                <c:pt idx="2846">
                  <c:v>3.448</c:v>
                </c:pt>
                <c:pt idx="2847">
                  <c:v>3.3959999999999999</c:v>
                </c:pt>
                <c:pt idx="2848">
                  <c:v>3.4620000000000002</c:v>
                </c:pt>
                <c:pt idx="2849">
                  <c:v>3.3479999999999999</c:v>
                </c:pt>
                <c:pt idx="2850">
                  <c:v>3.4140000000000001</c:v>
                </c:pt>
                <c:pt idx="2851">
                  <c:v>3.5070000000000001</c:v>
                </c:pt>
                <c:pt idx="2852">
                  <c:v>3.528</c:v>
                </c:pt>
                <c:pt idx="2853">
                  <c:v>3.472</c:v>
                </c:pt>
                <c:pt idx="2854">
                  <c:v>3.395</c:v>
                </c:pt>
                <c:pt idx="2855">
                  <c:v>3.4020000000000001</c:v>
                </c:pt>
                <c:pt idx="2856">
                  <c:v>3.5369999999999999</c:v>
                </c:pt>
                <c:pt idx="2857">
                  <c:v>3.504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C0-4CAA-A7C6-007E08F256A1}"/>
            </c:ext>
          </c:extLst>
        </c:ser>
        <c:ser>
          <c:idx val="2"/>
          <c:order val="2"/>
          <c:tx>
            <c:strRef>
              <c:f>'Demand and Wind May 2022'!$H$1</c:f>
              <c:strCache>
                <c:ptCount val="1"/>
                <c:pt idx="0">
                  <c:v>2x Actual wind (GW)</c:v>
                </c:pt>
              </c:strCache>
            </c:strRef>
          </c:tx>
          <c:spPr>
            <a:ln w="57150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'Demand and Wind May 2022'!$C$2:$C$2859</c:f>
              <c:numCache>
                <c:formatCode>General</c:formatCode>
                <c:ptCount val="2858"/>
                <c:pt idx="0">
                  <c:v>0</c:v>
                </c:pt>
                <c:pt idx="1">
                  <c:v>1.0416666999999999E-2</c:v>
                </c:pt>
                <c:pt idx="2">
                  <c:v>2.0833332999999999E-2</c:v>
                </c:pt>
                <c:pt idx="3">
                  <c:v>3.125E-2</c:v>
                </c:pt>
                <c:pt idx="4">
                  <c:v>4.1666666999999998E-2</c:v>
                </c:pt>
                <c:pt idx="5">
                  <c:v>5.2083333000000002E-2</c:v>
                </c:pt>
                <c:pt idx="6">
                  <c:v>6.25E-2</c:v>
                </c:pt>
                <c:pt idx="7">
                  <c:v>7.2916667000000004E-2</c:v>
                </c:pt>
                <c:pt idx="8">
                  <c:v>8.3333332999999996E-2</c:v>
                </c:pt>
                <c:pt idx="9">
                  <c:v>9.375E-2</c:v>
                </c:pt>
                <c:pt idx="10">
                  <c:v>0.104166667</c:v>
                </c:pt>
                <c:pt idx="11">
                  <c:v>0.114583333</c:v>
                </c:pt>
                <c:pt idx="12">
                  <c:v>0.125</c:v>
                </c:pt>
                <c:pt idx="13">
                  <c:v>0.13541666699999999</c:v>
                </c:pt>
                <c:pt idx="14">
                  <c:v>0.14583333300000001</c:v>
                </c:pt>
                <c:pt idx="15">
                  <c:v>0.15625</c:v>
                </c:pt>
                <c:pt idx="16">
                  <c:v>0.16666666699999999</c:v>
                </c:pt>
                <c:pt idx="17">
                  <c:v>0.17708333300000001</c:v>
                </c:pt>
                <c:pt idx="18">
                  <c:v>0.1875</c:v>
                </c:pt>
                <c:pt idx="19">
                  <c:v>0.19791666699999999</c:v>
                </c:pt>
                <c:pt idx="20">
                  <c:v>0.20833333300000001</c:v>
                </c:pt>
                <c:pt idx="21">
                  <c:v>0.21875</c:v>
                </c:pt>
                <c:pt idx="22">
                  <c:v>0.22916666699999999</c:v>
                </c:pt>
                <c:pt idx="23">
                  <c:v>0.23958333300000001</c:v>
                </c:pt>
                <c:pt idx="24">
                  <c:v>0.25</c:v>
                </c:pt>
                <c:pt idx="25">
                  <c:v>0.26041666699999999</c:v>
                </c:pt>
                <c:pt idx="26">
                  <c:v>0.27083333300000001</c:v>
                </c:pt>
                <c:pt idx="27">
                  <c:v>0.28125</c:v>
                </c:pt>
                <c:pt idx="28">
                  <c:v>0.29166666699999999</c:v>
                </c:pt>
                <c:pt idx="29">
                  <c:v>0.30208333300000001</c:v>
                </c:pt>
                <c:pt idx="30">
                  <c:v>0.3125</c:v>
                </c:pt>
                <c:pt idx="31">
                  <c:v>0.32291666699999999</c:v>
                </c:pt>
                <c:pt idx="32">
                  <c:v>0.33333333300000001</c:v>
                </c:pt>
                <c:pt idx="33">
                  <c:v>0.34375</c:v>
                </c:pt>
                <c:pt idx="34">
                  <c:v>0.35416666699999999</c:v>
                </c:pt>
                <c:pt idx="35">
                  <c:v>0.36458333300000001</c:v>
                </c:pt>
                <c:pt idx="36">
                  <c:v>0.375</c:v>
                </c:pt>
                <c:pt idx="37">
                  <c:v>0.38541666699999999</c:v>
                </c:pt>
                <c:pt idx="38">
                  <c:v>0.39583333300000001</c:v>
                </c:pt>
                <c:pt idx="39">
                  <c:v>0.40625</c:v>
                </c:pt>
                <c:pt idx="40">
                  <c:v>0.41666666699999999</c:v>
                </c:pt>
                <c:pt idx="41">
                  <c:v>0.42708333300000001</c:v>
                </c:pt>
                <c:pt idx="42">
                  <c:v>0.4375</c:v>
                </c:pt>
                <c:pt idx="43">
                  <c:v>0.44791666699999999</c:v>
                </c:pt>
                <c:pt idx="44">
                  <c:v>0.45833333300000001</c:v>
                </c:pt>
                <c:pt idx="45">
                  <c:v>0.46875</c:v>
                </c:pt>
                <c:pt idx="46">
                  <c:v>0.47916666699999999</c:v>
                </c:pt>
                <c:pt idx="47">
                  <c:v>0.48958333300000001</c:v>
                </c:pt>
                <c:pt idx="48">
                  <c:v>0.5</c:v>
                </c:pt>
                <c:pt idx="49">
                  <c:v>0.51041666699999999</c:v>
                </c:pt>
                <c:pt idx="50">
                  <c:v>0.52083333300000001</c:v>
                </c:pt>
                <c:pt idx="51">
                  <c:v>0.53125</c:v>
                </c:pt>
                <c:pt idx="52">
                  <c:v>0.54166666699999999</c:v>
                </c:pt>
                <c:pt idx="53">
                  <c:v>0.55208333300000001</c:v>
                </c:pt>
                <c:pt idx="54">
                  <c:v>0.5625</c:v>
                </c:pt>
                <c:pt idx="55">
                  <c:v>0.57291666699999999</c:v>
                </c:pt>
                <c:pt idx="56">
                  <c:v>0.58333333300000001</c:v>
                </c:pt>
                <c:pt idx="57">
                  <c:v>0.59375</c:v>
                </c:pt>
                <c:pt idx="58">
                  <c:v>0.60416666699999999</c:v>
                </c:pt>
                <c:pt idx="59">
                  <c:v>0.61458333300000001</c:v>
                </c:pt>
                <c:pt idx="60">
                  <c:v>0.625</c:v>
                </c:pt>
                <c:pt idx="61">
                  <c:v>0.63541666699999999</c:v>
                </c:pt>
                <c:pt idx="62">
                  <c:v>0.64583333300000001</c:v>
                </c:pt>
                <c:pt idx="63">
                  <c:v>0.65625</c:v>
                </c:pt>
                <c:pt idx="64">
                  <c:v>0.66666666699999999</c:v>
                </c:pt>
                <c:pt idx="65">
                  <c:v>0.67708333300000001</c:v>
                </c:pt>
                <c:pt idx="66">
                  <c:v>0.6875</c:v>
                </c:pt>
                <c:pt idx="67">
                  <c:v>0.69791666699999999</c:v>
                </c:pt>
                <c:pt idx="68">
                  <c:v>0.70833333300000001</c:v>
                </c:pt>
                <c:pt idx="69">
                  <c:v>0.71875</c:v>
                </c:pt>
                <c:pt idx="70">
                  <c:v>0.72916666699999999</c:v>
                </c:pt>
                <c:pt idx="71">
                  <c:v>0.73958333300000001</c:v>
                </c:pt>
                <c:pt idx="72">
                  <c:v>0.75</c:v>
                </c:pt>
                <c:pt idx="73">
                  <c:v>0.76041666699999999</c:v>
                </c:pt>
                <c:pt idx="74">
                  <c:v>0.77083333300000001</c:v>
                </c:pt>
                <c:pt idx="75">
                  <c:v>0.78125</c:v>
                </c:pt>
                <c:pt idx="76">
                  <c:v>0.79166666699999999</c:v>
                </c:pt>
                <c:pt idx="77">
                  <c:v>0.80208333300000001</c:v>
                </c:pt>
                <c:pt idx="78">
                  <c:v>0.8125</c:v>
                </c:pt>
                <c:pt idx="79">
                  <c:v>0.82291666699999999</c:v>
                </c:pt>
                <c:pt idx="80">
                  <c:v>0.83333333300000001</c:v>
                </c:pt>
                <c:pt idx="81">
                  <c:v>0.84375</c:v>
                </c:pt>
                <c:pt idx="82">
                  <c:v>0.85416666699999999</c:v>
                </c:pt>
                <c:pt idx="83">
                  <c:v>0.86458333300000001</c:v>
                </c:pt>
                <c:pt idx="84">
                  <c:v>0.875</c:v>
                </c:pt>
                <c:pt idx="85">
                  <c:v>0.88541666699999999</c:v>
                </c:pt>
                <c:pt idx="86">
                  <c:v>0.89583333300000001</c:v>
                </c:pt>
                <c:pt idx="87">
                  <c:v>0.90625</c:v>
                </c:pt>
                <c:pt idx="88">
                  <c:v>0.91666666699999999</c:v>
                </c:pt>
                <c:pt idx="89">
                  <c:v>0.92708333300000001</c:v>
                </c:pt>
                <c:pt idx="90">
                  <c:v>0.9375</c:v>
                </c:pt>
                <c:pt idx="91">
                  <c:v>0.94791666699999999</c:v>
                </c:pt>
                <c:pt idx="92">
                  <c:v>0.95833333300000001</c:v>
                </c:pt>
                <c:pt idx="93">
                  <c:v>0.96875</c:v>
                </c:pt>
                <c:pt idx="94">
                  <c:v>0.97916666699999999</c:v>
                </c:pt>
                <c:pt idx="95">
                  <c:v>0.98958333300000001</c:v>
                </c:pt>
                <c:pt idx="96">
                  <c:v>1</c:v>
                </c:pt>
                <c:pt idx="97">
                  <c:v>1.0104166670000001</c:v>
                </c:pt>
                <c:pt idx="98">
                  <c:v>1.0208333329999999</c:v>
                </c:pt>
                <c:pt idx="99">
                  <c:v>1.03125</c:v>
                </c:pt>
                <c:pt idx="100">
                  <c:v>1.0416666670000001</c:v>
                </c:pt>
                <c:pt idx="101">
                  <c:v>1.0520833329999999</c:v>
                </c:pt>
                <c:pt idx="102">
                  <c:v>1.0625</c:v>
                </c:pt>
                <c:pt idx="103">
                  <c:v>1.0729166670000001</c:v>
                </c:pt>
                <c:pt idx="104">
                  <c:v>1.0833333329999999</c:v>
                </c:pt>
                <c:pt idx="105">
                  <c:v>1.09375</c:v>
                </c:pt>
                <c:pt idx="106">
                  <c:v>1.1041666670000001</c:v>
                </c:pt>
                <c:pt idx="107">
                  <c:v>1.1145833329999999</c:v>
                </c:pt>
                <c:pt idx="108">
                  <c:v>1.125</c:v>
                </c:pt>
                <c:pt idx="109">
                  <c:v>1.1354166670000001</c:v>
                </c:pt>
                <c:pt idx="110">
                  <c:v>1.1458333329999999</c:v>
                </c:pt>
                <c:pt idx="111">
                  <c:v>1.15625</c:v>
                </c:pt>
                <c:pt idx="112">
                  <c:v>1.1666666670000001</c:v>
                </c:pt>
                <c:pt idx="113">
                  <c:v>1.1770833329999999</c:v>
                </c:pt>
                <c:pt idx="114">
                  <c:v>1.1875</c:v>
                </c:pt>
                <c:pt idx="115">
                  <c:v>1.1979166670000001</c:v>
                </c:pt>
                <c:pt idx="116">
                  <c:v>1.2083333329999999</c:v>
                </c:pt>
                <c:pt idx="117">
                  <c:v>1.21875</c:v>
                </c:pt>
                <c:pt idx="118">
                  <c:v>1.2291666670000001</c:v>
                </c:pt>
                <c:pt idx="119">
                  <c:v>1.2395833329999999</c:v>
                </c:pt>
                <c:pt idx="120">
                  <c:v>1.25</c:v>
                </c:pt>
                <c:pt idx="121">
                  <c:v>1.2604166670000001</c:v>
                </c:pt>
                <c:pt idx="122">
                  <c:v>1.2708333329999999</c:v>
                </c:pt>
                <c:pt idx="123">
                  <c:v>1.28125</c:v>
                </c:pt>
                <c:pt idx="124">
                  <c:v>1.2916666670000001</c:v>
                </c:pt>
                <c:pt idx="125">
                  <c:v>1.3020833329999999</c:v>
                </c:pt>
                <c:pt idx="126">
                  <c:v>1.3125</c:v>
                </c:pt>
                <c:pt idx="127">
                  <c:v>1.3229166670000001</c:v>
                </c:pt>
                <c:pt idx="128">
                  <c:v>1.3333333329999999</c:v>
                </c:pt>
                <c:pt idx="129">
                  <c:v>1.34375</c:v>
                </c:pt>
                <c:pt idx="130">
                  <c:v>1.3541666670000001</c:v>
                </c:pt>
                <c:pt idx="131">
                  <c:v>1.3645833329999999</c:v>
                </c:pt>
                <c:pt idx="132">
                  <c:v>1.375</c:v>
                </c:pt>
                <c:pt idx="133">
                  <c:v>1.3854166670000001</c:v>
                </c:pt>
                <c:pt idx="134">
                  <c:v>1.3958333329999999</c:v>
                </c:pt>
                <c:pt idx="135">
                  <c:v>1.40625</c:v>
                </c:pt>
                <c:pt idx="136">
                  <c:v>1.4166666670000001</c:v>
                </c:pt>
                <c:pt idx="137">
                  <c:v>1.4270833329999999</c:v>
                </c:pt>
                <c:pt idx="138">
                  <c:v>1.4375</c:v>
                </c:pt>
                <c:pt idx="139">
                  <c:v>1.4479166670000001</c:v>
                </c:pt>
                <c:pt idx="140">
                  <c:v>1.4583333329999999</c:v>
                </c:pt>
                <c:pt idx="141">
                  <c:v>1.46875</c:v>
                </c:pt>
                <c:pt idx="142">
                  <c:v>1.4791666670000001</c:v>
                </c:pt>
                <c:pt idx="143">
                  <c:v>1.4895833329999999</c:v>
                </c:pt>
                <c:pt idx="144">
                  <c:v>1.5</c:v>
                </c:pt>
                <c:pt idx="145">
                  <c:v>1.5104166670000001</c:v>
                </c:pt>
                <c:pt idx="146">
                  <c:v>1.5208333329999999</c:v>
                </c:pt>
                <c:pt idx="147">
                  <c:v>1.53125</c:v>
                </c:pt>
                <c:pt idx="148">
                  <c:v>1.5416666670000001</c:v>
                </c:pt>
                <c:pt idx="149">
                  <c:v>1.5520833329999999</c:v>
                </c:pt>
                <c:pt idx="150">
                  <c:v>1.5625</c:v>
                </c:pt>
                <c:pt idx="151">
                  <c:v>1.5729166670000001</c:v>
                </c:pt>
                <c:pt idx="152">
                  <c:v>1.5833333329999999</c:v>
                </c:pt>
                <c:pt idx="153">
                  <c:v>1.59375</c:v>
                </c:pt>
                <c:pt idx="154">
                  <c:v>1.6041666670000001</c:v>
                </c:pt>
                <c:pt idx="155">
                  <c:v>1.6145833329999999</c:v>
                </c:pt>
                <c:pt idx="156">
                  <c:v>1.625</c:v>
                </c:pt>
                <c:pt idx="157">
                  <c:v>1.6354166670000001</c:v>
                </c:pt>
                <c:pt idx="158">
                  <c:v>1.6458333329999999</c:v>
                </c:pt>
                <c:pt idx="159">
                  <c:v>1.65625</c:v>
                </c:pt>
                <c:pt idx="160">
                  <c:v>1.6666666670000001</c:v>
                </c:pt>
                <c:pt idx="161">
                  <c:v>1.6770833329999999</c:v>
                </c:pt>
                <c:pt idx="162">
                  <c:v>1.6875</c:v>
                </c:pt>
                <c:pt idx="163">
                  <c:v>1.6979166670000001</c:v>
                </c:pt>
                <c:pt idx="164">
                  <c:v>1.7083333329999999</c:v>
                </c:pt>
                <c:pt idx="165">
                  <c:v>1.71875</c:v>
                </c:pt>
                <c:pt idx="166">
                  <c:v>1.7291666670000001</c:v>
                </c:pt>
                <c:pt idx="167">
                  <c:v>1.7395833329999999</c:v>
                </c:pt>
                <c:pt idx="168">
                  <c:v>1.75</c:v>
                </c:pt>
                <c:pt idx="169">
                  <c:v>1.7604166670000001</c:v>
                </c:pt>
                <c:pt idx="170">
                  <c:v>1.7708333329999999</c:v>
                </c:pt>
                <c:pt idx="171">
                  <c:v>1.78125</c:v>
                </c:pt>
                <c:pt idx="172">
                  <c:v>1.7916666670000001</c:v>
                </c:pt>
                <c:pt idx="173">
                  <c:v>1.8020833329999999</c:v>
                </c:pt>
                <c:pt idx="174">
                  <c:v>1.8125</c:v>
                </c:pt>
                <c:pt idx="175">
                  <c:v>1.8229166670000001</c:v>
                </c:pt>
                <c:pt idx="176">
                  <c:v>1.8333333329999999</c:v>
                </c:pt>
                <c:pt idx="177">
                  <c:v>1.84375</c:v>
                </c:pt>
                <c:pt idx="178">
                  <c:v>1.8541666670000001</c:v>
                </c:pt>
                <c:pt idx="179">
                  <c:v>1.8645833329999999</c:v>
                </c:pt>
                <c:pt idx="180">
                  <c:v>1.875</c:v>
                </c:pt>
                <c:pt idx="181">
                  <c:v>1.8854166670000001</c:v>
                </c:pt>
                <c:pt idx="182">
                  <c:v>1.8958333329999999</c:v>
                </c:pt>
                <c:pt idx="183">
                  <c:v>1.90625</c:v>
                </c:pt>
                <c:pt idx="184">
                  <c:v>1.9166666670000001</c:v>
                </c:pt>
                <c:pt idx="185">
                  <c:v>1.9270833329999999</c:v>
                </c:pt>
                <c:pt idx="186">
                  <c:v>1.9375</c:v>
                </c:pt>
                <c:pt idx="187">
                  <c:v>1.9479166670000001</c:v>
                </c:pt>
                <c:pt idx="188">
                  <c:v>1.9583333329999999</c:v>
                </c:pt>
                <c:pt idx="189">
                  <c:v>1.96875</c:v>
                </c:pt>
                <c:pt idx="190">
                  <c:v>1.9791666670000001</c:v>
                </c:pt>
                <c:pt idx="191">
                  <c:v>1.9895833329999999</c:v>
                </c:pt>
                <c:pt idx="192">
                  <c:v>2</c:v>
                </c:pt>
                <c:pt idx="193">
                  <c:v>2.0104166669999999</c:v>
                </c:pt>
                <c:pt idx="194">
                  <c:v>2.0208333330000001</c:v>
                </c:pt>
                <c:pt idx="195">
                  <c:v>2.03125</c:v>
                </c:pt>
                <c:pt idx="196">
                  <c:v>2.0416666669999999</c:v>
                </c:pt>
                <c:pt idx="197">
                  <c:v>2.0520833330000001</c:v>
                </c:pt>
                <c:pt idx="198">
                  <c:v>2.0625</c:v>
                </c:pt>
                <c:pt idx="199">
                  <c:v>2.0729166669999999</c:v>
                </c:pt>
                <c:pt idx="200">
                  <c:v>2.0833333330000001</c:v>
                </c:pt>
                <c:pt idx="201">
                  <c:v>2.09375</c:v>
                </c:pt>
                <c:pt idx="202">
                  <c:v>2.1041666669999999</c:v>
                </c:pt>
                <c:pt idx="203">
                  <c:v>2.1145833330000001</c:v>
                </c:pt>
                <c:pt idx="204">
                  <c:v>2.125</c:v>
                </c:pt>
                <c:pt idx="205">
                  <c:v>2.1354166669999999</c:v>
                </c:pt>
                <c:pt idx="206">
                  <c:v>2.1458333330000001</c:v>
                </c:pt>
                <c:pt idx="207">
                  <c:v>2.15625</c:v>
                </c:pt>
                <c:pt idx="208">
                  <c:v>2.1666666669999999</c:v>
                </c:pt>
                <c:pt idx="209">
                  <c:v>2.1770833330000001</c:v>
                </c:pt>
                <c:pt idx="210">
                  <c:v>2.1875</c:v>
                </c:pt>
                <c:pt idx="211">
                  <c:v>2.1979166669999999</c:v>
                </c:pt>
                <c:pt idx="212">
                  <c:v>2.2083333330000001</c:v>
                </c:pt>
                <c:pt idx="213">
                  <c:v>2.21875</c:v>
                </c:pt>
                <c:pt idx="214">
                  <c:v>2.2291666669999999</c:v>
                </c:pt>
                <c:pt idx="215">
                  <c:v>2.2395833330000001</c:v>
                </c:pt>
                <c:pt idx="216">
                  <c:v>2.25</c:v>
                </c:pt>
                <c:pt idx="217">
                  <c:v>2.2604166669999999</c:v>
                </c:pt>
                <c:pt idx="218">
                  <c:v>2.2708333330000001</c:v>
                </c:pt>
                <c:pt idx="219">
                  <c:v>2.28125</c:v>
                </c:pt>
                <c:pt idx="220">
                  <c:v>2.2916666669999999</c:v>
                </c:pt>
                <c:pt idx="221">
                  <c:v>2.3020833330000001</c:v>
                </c:pt>
                <c:pt idx="222">
                  <c:v>2.3125</c:v>
                </c:pt>
                <c:pt idx="223">
                  <c:v>2.3229166669999999</c:v>
                </c:pt>
                <c:pt idx="224">
                  <c:v>2.3333333330000001</c:v>
                </c:pt>
                <c:pt idx="225">
                  <c:v>2.34375</c:v>
                </c:pt>
                <c:pt idx="226">
                  <c:v>2.3541666669999999</c:v>
                </c:pt>
                <c:pt idx="227">
                  <c:v>2.3645833330000001</c:v>
                </c:pt>
                <c:pt idx="228">
                  <c:v>2.375</c:v>
                </c:pt>
                <c:pt idx="229">
                  <c:v>2.3854166669999999</c:v>
                </c:pt>
                <c:pt idx="230">
                  <c:v>2.3958333330000001</c:v>
                </c:pt>
                <c:pt idx="231">
                  <c:v>2.40625</c:v>
                </c:pt>
                <c:pt idx="232">
                  <c:v>2.4166666669999999</c:v>
                </c:pt>
                <c:pt idx="233">
                  <c:v>2.4270833330000001</c:v>
                </c:pt>
                <c:pt idx="234">
                  <c:v>2.4375</c:v>
                </c:pt>
                <c:pt idx="235">
                  <c:v>2.4479166669999999</c:v>
                </c:pt>
                <c:pt idx="236">
                  <c:v>2.4583333330000001</c:v>
                </c:pt>
                <c:pt idx="237">
                  <c:v>2.46875</c:v>
                </c:pt>
                <c:pt idx="238">
                  <c:v>2.4791666669999999</c:v>
                </c:pt>
                <c:pt idx="239">
                  <c:v>2.4895833330000001</c:v>
                </c:pt>
                <c:pt idx="240">
                  <c:v>2.5</c:v>
                </c:pt>
                <c:pt idx="241">
                  <c:v>2.5104166669999999</c:v>
                </c:pt>
                <c:pt idx="242">
                  <c:v>2.5208333330000001</c:v>
                </c:pt>
                <c:pt idx="243">
                  <c:v>2.53125</c:v>
                </c:pt>
                <c:pt idx="244">
                  <c:v>2.5416666669999999</c:v>
                </c:pt>
                <c:pt idx="245">
                  <c:v>2.5520833330000001</c:v>
                </c:pt>
                <c:pt idx="246">
                  <c:v>2.5625</c:v>
                </c:pt>
                <c:pt idx="247">
                  <c:v>2.5729166669999999</c:v>
                </c:pt>
                <c:pt idx="248">
                  <c:v>2.5833333330000001</c:v>
                </c:pt>
                <c:pt idx="249">
                  <c:v>2.59375</c:v>
                </c:pt>
                <c:pt idx="250">
                  <c:v>2.6041666669999999</c:v>
                </c:pt>
                <c:pt idx="251">
                  <c:v>2.6145833330000001</c:v>
                </c:pt>
                <c:pt idx="252">
                  <c:v>2.625</c:v>
                </c:pt>
                <c:pt idx="253">
                  <c:v>2.6354166669999999</c:v>
                </c:pt>
                <c:pt idx="254">
                  <c:v>2.6458333330000001</c:v>
                </c:pt>
                <c:pt idx="255">
                  <c:v>2.65625</c:v>
                </c:pt>
                <c:pt idx="256">
                  <c:v>2.6666666669999999</c:v>
                </c:pt>
                <c:pt idx="257">
                  <c:v>2.6770833330000001</c:v>
                </c:pt>
                <c:pt idx="258">
                  <c:v>2.6875</c:v>
                </c:pt>
                <c:pt idx="259">
                  <c:v>2.6979166669999999</c:v>
                </c:pt>
                <c:pt idx="260">
                  <c:v>2.7083333330000001</c:v>
                </c:pt>
                <c:pt idx="261">
                  <c:v>2.71875</c:v>
                </c:pt>
                <c:pt idx="262">
                  <c:v>2.7291666669999999</c:v>
                </c:pt>
                <c:pt idx="263">
                  <c:v>2.7395833330000001</c:v>
                </c:pt>
                <c:pt idx="264">
                  <c:v>2.75</c:v>
                </c:pt>
                <c:pt idx="265">
                  <c:v>2.7604166669999999</c:v>
                </c:pt>
                <c:pt idx="266">
                  <c:v>2.7708333330000001</c:v>
                </c:pt>
                <c:pt idx="267">
                  <c:v>2.78125</c:v>
                </c:pt>
                <c:pt idx="268">
                  <c:v>2.7916666669999999</c:v>
                </c:pt>
                <c:pt idx="269">
                  <c:v>2.8020833330000001</c:v>
                </c:pt>
                <c:pt idx="270">
                  <c:v>2.8125</c:v>
                </c:pt>
                <c:pt idx="271">
                  <c:v>2.8229166669999999</c:v>
                </c:pt>
                <c:pt idx="272">
                  <c:v>2.8333333330000001</c:v>
                </c:pt>
                <c:pt idx="273">
                  <c:v>2.84375</c:v>
                </c:pt>
                <c:pt idx="274">
                  <c:v>2.8541666669999999</c:v>
                </c:pt>
                <c:pt idx="275">
                  <c:v>2.8645833330000001</c:v>
                </c:pt>
                <c:pt idx="276">
                  <c:v>2.875</c:v>
                </c:pt>
                <c:pt idx="277">
                  <c:v>2.8854166669999999</c:v>
                </c:pt>
                <c:pt idx="278">
                  <c:v>2.8958333330000001</c:v>
                </c:pt>
                <c:pt idx="279">
                  <c:v>2.90625</c:v>
                </c:pt>
                <c:pt idx="280">
                  <c:v>2.9166666669999999</c:v>
                </c:pt>
                <c:pt idx="281">
                  <c:v>2.9270833330000001</c:v>
                </c:pt>
                <c:pt idx="282">
                  <c:v>2.9375</c:v>
                </c:pt>
                <c:pt idx="283">
                  <c:v>2.9479166669999999</c:v>
                </c:pt>
                <c:pt idx="284">
                  <c:v>2.9583333330000001</c:v>
                </c:pt>
                <c:pt idx="285">
                  <c:v>2.96875</c:v>
                </c:pt>
                <c:pt idx="286">
                  <c:v>2.9791666669999999</c:v>
                </c:pt>
                <c:pt idx="287">
                  <c:v>2.9895833330000001</c:v>
                </c:pt>
                <c:pt idx="288">
                  <c:v>3</c:v>
                </c:pt>
                <c:pt idx="289">
                  <c:v>3.0104166669999999</c:v>
                </c:pt>
                <c:pt idx="290">
                  <c:v>3.0208333330000001</c:v>
                </c:pt>
                <c:pt idx="291">
                  <c:v>3.03125</c:v>
                </c:pt>
                <c:pt idx="292">
                  <c:v>3.0416666669999999</c:v>
                </c:pt>
                <c:pt idx="293">
                  <c:v>3.0520833330000001</c:v>
                </c:pt>
                <c:pt idx="294">
                  <c:v>3.0625</c:v>
                </c:pt>
                <c:pt idx="295">
                  <c:v>3.0729166669999999</c:v>
                </c:pt>
                <c:pt idx="296">
                  <c:v>3.0833333330000001</c:v>
                </c:pt>
                <c:pt idx="297">
                  <c:v>3.09375</c:v>
                </c:pt>
                <c:pt idx="298">
                  <c:v>3.1041666669999999</c:v>
                </c:pt>
                <c:pt idx="299">
                  <c:v>3.1145833330000001</c:v>
                </c:pt>
                <c:pt idx="300">
                  <c:v>3.125</c:v>
                </c:pt>
                <c:pt idx="301">
                  <c:v>3.1354166669999999</c:v>
                </c:pt>
                <c:pt idx="302">
                  <c:v>3.1458333330000001</c:v>
                </c:pt>
                <c:pt idx="303">
                  <c:v>3.15625</c:v>
                </c:pt>
                <c:pt idx="304">
                  <c:v>3.1666666669999999</c:v>
                </c:pt>
                <c:pt idx="305">
                  <c:v>3.1770833330000001</c:v>
                </c:pt>
                <c:pt idx="306">
                  <c:v>3.1875</c:v>
                </c:pt>
                <c:pt idx="307">
                  <c:v>3.1979166669999999</c:v>
                </c:pt>
                <c:pt idx="308">
                  <c:v>3.2083333330000001</c:v>
                </c:pt>
                <c:pt idx="309">
                  <c:v>3.21875</c:v>
                </c:pt>
                <c:pt idx="310">
                  <c:v>3.2291666669999999</c:v>
                </c:pt>
                <c:pt idx="311">
                  <c:v>3.2395833330000001</c:v>
                </c:pt>
                <c:pt idx="312">
                  <c:v>3.25</c:v>
                </c:pt>
                <c:pt idx="313">
                  <c:v>3.2604166669999999</c:v>
                </c:pt>
                <c:pt idx="314">
                  <c:v>3.2708333330000001</c:v>
                </c:pt>
                <c:pt idx="315">
                  <c:v>3.28125</c:v>
                </c:pt>
                <c:pt idx="316">
                  <c:v>3.2916666669999999</c:v>
                </c:pt>
                <c:pt idx="317">
                  <c:v>3.3020833330000001</c:v>
                </c:pt>
                <c:pt idx="318">
                  <c:v>3.3125</c:v>
                </c:pt>
                <c:pt idx="319">
                  <c:v>3.3229166669999999</c:v>
                </c:pt>
                <c:pt idx="320">
                  <c:v>3.3333333330000001</c:v>
                </c:pt>
                <c:pt idx="321">
                  <c:v>3.34375</c:v>
                </c:pt>
                <c:pt idx="322">
                  <c:v>3.3541666669999999</c:v>
                </c:pt>
                <c:pt idx="323">
                  <c:v>3.3645833330000001</c:v>
                </c:pt>
                <c:pt idx="324">
                  <c:v>3.375</c:v>
                </c:pt>
                <c:pt idx="325">
                  <c:v>3.3854166669999999</c:v>
                </c:pt>
                <c:pt idx="326">
                  <c:v>3.3958333330000001</c:v>
                </c:pt>
                <c:pt idx="327">
                  <c:v>3.40625</c:v>
                </c:pt>
                <c:pt idx="328">
                  <c:v>3.4166666669999999</c:v>
                </c:pt>
                <c:pt idx="329">
                  <c:v>3.4270833330000001</c:v>
                </c:pt>
                <c:pt idx="330">
                  <c:v>3.4375</c:v>
                </c:pt>
                <c:pt idx="331">
                  <c:v>3.4479166669999999</c:v>
                </c:pt>
                <c:pt idx="332">
                  <c:v>3.4583333330000001</c:v>
                </c:pt>
                <c:pt idx="333">
                  <c:v>3.46875</c:v>
                </c:pt>
                <c:pt idx="334">
                  <c:v>3.4791666669999999</c:v>
                </c:pt>
                <c:pt idx="335">
                  <c:v>3.4895833330000001</c:v>
                </c:pt>
                <c:pt idx="336">
                  <c:v>3.5</c:v>
                </c:pt>
                <c:pt idx="337">
                  <c:v>3.5104166669999999</c:v>
                </c:pt>
                <c:pt idx="338">
                  <c:v>3.5208333330000001</c:v>
                </c:pt>
                <c:pt idx="339">
                  <c:v>3.53125</c:v>
                </c:pt>
                <c:pt idx="340">
                  <c:v>3.5416666669999999</c:v>
                </c:pt>
                <c:pt idx="341">
                  <c:v>3.5520833330000001</c:v>
                </c:pt>
                <c:pt idx="342">
                  <c:v>3.5625</c:v>
                </c:pt>
                <c:pt idx="343">
                  <c:v>3.5729166669999999</c:v>
                </c:pt>
                <c:pt idx="344">
                  <c:v>3.5833333330000001</c:v>
                </c:pt>
                <c:pt idx="345">
                  <c:v>3.59375</c:v>
                </c:pt>
                <c:pt idx="346">
                  <c:v>3.6041666669999999</c:v>
                </c:pt>
                <c:pt idx="347">
                  <c:v>3.6145833330000001</c:v>
                </c:pt>
                <c:pt idx="348">
                  <c:v>3.625</c:v>
                </c:pt>
                <c:pt idx="349">
                  <c:v>3.6354166669999999</c:v>
                </c:pt>
                <c:pt idx="350">
                  <c:v>3.6458333330000001</c:v>
                </c:pt>
                <c:pt idx="351">
                  <c:v>3.65625</c:v>
                </c:pt>
                <c:pt idx="352">
                  <c:v>3.6666666669999999</c:v>
                </c:pt>
                <c:pt idx="353">
                  <c:v>3.6770833330000001</c:v>
                </c:pt>
                <c:pt idx="354">
                  <c:v>3.6875</c:v>
                </c:pt>
                <c:pt idx="355">
                  <c:v>3.6979166669999999</c:v>
                </c:pt>
                <c:pt idx="356">
                  <c:v>3.7083333330000001</c:v>
                </c:pt>
                <c:pt idx="357">
                  <c:v>3.71875</c:v>
                </c:pt>
                <c:pt idx="358">
                  <c:v>3.7291666669999999</c:v>
                </c:pt>
                <c:pt idx="359">
                  <c:v>3.7395833330000001</c:v>
                </c:pt>
                <c:pt idx="360">
                  <c:v>3.75</c:v>
                </c:pt>
                <c:pt idx="361">
                  <c:v>3.7604166669999999</c:v>
                </c:pt>
                <c:pt idx="362">
                  <c:v>3.7708333330000001</c:v>
                </c:pt>
                <c:pt idx="363">
                  <c:v>3.78125</c:v>
                </c:pt>
                <c:pt idx="364">
                  <c:v>3.7916666669999999</c:v>
                </c:pt>
                <c:pt idx="365">
                  <c:v>3.8020833330000001</c:v>
                </c:pt>
                <c:pt idx="366">
                  <c:v>3.8125</c:v>
                </c:pt>
                <c:pt idx="367">
                  <c:v>3.8229166669999999</c:v>
                </c:pt>
                <c:pt idx="368">
                  <c:v>3.8333333330000001</c:v>
                </c:pt>
                <c:pt idx="369">
                  <c:v>3.84375</c:v>
                </c:pt>
                <c:pt idx="370">
                  <c:v>3.8541666669999999</c:v>
                </c:pt>
                <c:pt idx="371">
                  <c:v>3.8645833330000001</c:v>
                </c:pt>
                <c:pt idx="372">
                  <c:v>3.875</c:v>
                </c:pt>
                <c:pt idx="373">
                  <c:v>3.8854166669999999</c:v>
                </c:pt>
                <c:pt idx="374">
                  <c:v>3.8958333330000001</c:v>
                </c:pt>
                <c:pt idx="375">
                  <c:v>3.90625</c:v>
                </c:pt>
                <c:pt idx="376">
                  <c:v>3.9166666669999999</c:v>
                </c:pt>
                <c:pt idx="377">
                  <c:v>3.9270833330000001</c:v>
                </c:pt>
                <c:pt idx="378">
                  <c:v>3.9375</c:v>
                </c:pt>
                <c:pt idx="379">
                  <c:v>3.9479166669999999</c:v>
                </c:pt>
                <c:pt idx="380">
                  <c:v>3.9583333330000001</c:v>
                </c:pt>
                <c:pt idx="381">
                  <c:v>3.96875</c:v>
                </c:pt>
                <c:pt idx="382">
                  <c:v>3.9791666669999999</c:v>
                </c:pt>
                <c:pt idx="383">
                  <c:v>3.9895833330000001</c:v>
                </c:pt>
                <c:pt idx="384">
                  <c:v>4</c:v>
                </c:pt>
                <c:pt idx="385">
                  <c:v>4.0104166670000003</c:v>
                </c:pt>
                <c:pt idx="386">
                  <c:v>4.0208333329999997</c:v>
                </c:pt>
                <c:pt idx="387">
                  <c:v>4.03125</c:v>
                </c:pt>
                <c:pt idx="388">
                  <c:v>4.0416666670000003</c:v>
                </c:pt>
                <c:pt idx="389">
                  <c:v>4.0520833329999997</c:v>
                </c:pt>
                <c:pt idx="390">
                  <c:v>4.0625</c:v>
                </c:pt>
                <c:pt idx="391">
                  <c:v>4.0729166670000003</c:v>
                </c:pt>
                <c:pt idx="392">
                  <c:v>4.0833333329999997</c:v>
                </c:pt>
                <c:pt idx="393">
                  <c:v>4.09375</c:v>
                </c:pt>
                <c:pt idx="394">
                  <c:v>4.1041666670000003</c:v>
                </c:pt>
                <c:pt idx="395">
                  <c:v>4.1145833329999997</c:v>
                </c:pt>
                <c:pt idx="396">
                  <c:v>4.125</c:v>
                </c:pt>
                <c:pt idx="397">
                  <c:v>4.1354166670000003</c:v>
                </c:pt>
                <c:pt idx="398">
                  <c:v>4.1458333329999997</c:v>
                </c:pt>
                <c:pt idx="399">
                  <c:v>4.15625</c:v>
                </c:pt>
                <c:pt idx="400">
                  <c:v>4.1666666670000003</c:v>
                </c:pt>
                <c:pt idx="401">
                  <c:v>4.1770833329999997</c:v>
                </c:pt>
                <c:pt idx="402">
                  <c:v>4.1875</c:v>
                </c:pt>
                <c:pt idx="403">
                  <c:v>4.1979166670000003</c:v>
                </c:pt>
                <c:pt idx="404">
                  <c:v>4.2083333329999997</c:v>
                </c:pt>
                <c:pt idx="405">
                  <c:v>4.21875</c:v>
                </c:pt>
                <c:pt idx="406">
                  <c:v>4.2291666670000003</c:v>
                </c:pt>
                <c:pt idx="407">
                  <c:v>4.2395833329999997</c:v>
                </c:pt>
                <c:pt idx="408">
                  <c:v>4.25</c:v>
                </c:pt>
                <c:pt idx="409">
                  <c:v>4.2604166670000003</c:v>
                </c:pt>
                <c:pt idx="410">
                  <c:v>4.2708333329999997</c:v>
                </c:pt>
                <c:pt idx="411">
                  <c:v>4.28125</c:v>
                </c:pt>
                <c:pt idx="412">
                  <c:v>4.2916666670000003</c:v>
                </c:pt>
                <c:pt idx="413">
                  <c:v>4.3020833329999997</c:v>
                </c:pt>
                <c:pt idx="414">
                  <c:v>4.3125</c:v>
                </c:pt>
                <c:pt idx="415">
                  <c:v>4.3229166670000003</c:v>
                </c:pt>
                <c:pt idx="416">
                  <c:v>4.3333333329999997</c:v>
                </c:pt>
                <c:pt idx="417">
                  <c:v>4.34375</c:v>
                </c:pt>
                <c:pt idx="418">
                  <c:v>4.3541666670000003</c:v>
                </c:pt>
                <c:pt idx="419">
                  <c:v>4.3645833329999997</c:v>
                </c:pt>
                <c:pt idx="420">
                  <c:v>4.375</c:v>
                </c:pt>
                <c:pt idx="421">
                  <c:v>4.3854166670000003</c:v>
                </c:pt>
                <c:pt idx="422">
                  <c:v>4.3958333329999997</c:v>
                </c:pt>
                <c:pt idx="423">
                  <c:v>4.40625</c:v>
                </c:pt>
                <c:pt idx="424">
                  <c:v>4.4166666670000003</c:v>
                </c:pt>
                <c:pt idx="425">
                  <c:v>4.4270833329999997</c:v>
                </c:pt>
                <c:pt idx="426">
                  <c:v>4.4375</c:v>
                </c:pt>
                <c:pt idx="427">
                  <c:v>4.4479166670000003</c:v>
                </c:pt>
                <c:pt idx="428">
                  <c:v>4.4583333329999997</c:v>
                </c:pt>
                <c:pt idx="429">
                  <c:v>4.46875</c:v>
                </c:pt>
                <c:pt idx="430">
                  <c:v>4.4791666670000003</c:v>
                </c:pt>
                <c:pt idx="431">
                  <c:v>4.4895833329999997</c:v>
                </c:pt>
                <c:pt idx="432">
                  <c:v>4.5</c:v>
                </c:pt>
                <c:pt idx="433">
                  <c:v>4.5104166670000003</c:v>
                </c:pt>
                <c:pt idx="434">
                  <c:v>4.5208333329999997</c:v>
                </c:pt>
                <c:pt idx="435">
                  <c:v>4.53125</c:v>
                </c:pt>
                <c:pt idx="436">
                  <c:v>4.5416666670000003</c:v>
                </c:pt>
                <c:pt idx="437">
                  <c:v>4.5520833329999997</c:v>
                </c:pt>
                <c:pt idx="438">
                  <c:v>4.5625</c:v>
                </c:pt>
                <c:pt idx="439">
                  <c:v>4.5729166670000003</c:v>
                </c:pt>
                <c:pt idx="440">
                  <c:v>4.5833333329999997</c:v>
                </c:pt>
                <c:pt idx="441">
                  <c:v>4.59375</c:v>
                </c:pt>
                <c:pt idx="442">
                  <c:v>4.6041666670000003</c:v>
                </c:pt>
                <c:pt idx="443">
                  <c:v>4.6145833329999997</c:v>
                </c:pt>
                <c:pt idx="444">
                  <c:v>4.625</c:v>
                </c:pt>
                <c:pt idx="445">
                  <c:v>4.6354166670000003</c:v>
                </c:pt>
                <c:pt idx="446">
                  <c:v>4.6458333329999997</c:v>
                </c:pt>
                <c:pt idx="447">
                  <c:v>4.65625</c:v>
                </c:pt>
                <c:pt idx="448">
                  <c:v>4.6666666670000003</c:v>
                </c:pt>
                <c:pt idx="449">
                  <c:v>4.6770833329999997</c:v>
                </c:pt>
                <c:pt idx="450">
                  <c:v>4.6875</c:v>
                </c:pt>
                <c:pt idx="451">
                  <c:v>4.6979166670000003</c:v>
                </c:pt>
                <c:pt idx="452">
                  <c:v>4.7083333329999997</c:v>
                </c:pt>
                <c:pt idx="453">
                  <c:v>4.71875</c:v>
                </c:pt>
                <c:pt idx="454">
                  <c:v>4.7291666670000003</c:v>
                </c:pt>
                <c:pt idx="455">
                  <c:v>4.7395833329999997</c:v>
                </c:pt>
                <c:pt idx="456">
                  <c:v>4.75</c:v>
                </c:pt>
                <c:pt idx="457">
                  <c:v>4.7604166670000003</c:v>
                </c:pt>
                <c:pt idx="458">
                  <c:v>4.7708333329999997</c:v>
                </c:pt>
                <c:pt idx="459">
                  <c:v>4.78125</c:v>
                </c:pt>
                <c:pt idx="460">
                  <c:v>4.7916666670000003</c:v>
                </c:pt>
                <c:pt idx="461">
                  <c:v>4.8020833329999997</c:v>
                </c:pt>
                <c:pt idx="462">
                  <c:v>4.8125</c:v>
                </c:pt>
                <c:pt idx="463">
                  <c:v>4.8229166670000003</c:v>
                </c:pt>
                <c:pt idx="464">
                  <c:v>4.8333333329999997</c:v>
                </c:pt>
                <c:pt idx="465">
                  <c:v>4.84375</c:v>
                </c:pt>
                <c:pt idx="466">
                  <c:v>4.8541666670000003</c:v>
                </c:pt>
                <c:pt idx="467">
                  <c:v>4.8645833329999997</c:v>
                </c:pt>
                <c:pt idx="468">
                  <c:v>4.875</c:v>
                </c:pt>
                <c:pt idx="469">
                  <c:v>4.8854166670000003</c:v>
                </c:pt>
                <c:pt idx="470">
                  <c:v>4.8958333329999997</c:v>
                </c:pt>
                <c:pt idx="471">
                  <c:v>4.90625</c:v>
                </c:pt>
                <c:pt idx="472">
                  <c:v>4.9166666670000003</c:v>
                </c:pt>
                <c:pt idx="473">
                  <c:v>4.9270833329999997</c:v>
                </c:pt>
                <c:pt idx="474">
                  <c:v>4.9375</c:v>
                </c:pt>
                <c:pt idx="475">
                  <c:v>4.9479166670000003</c:v>
                </c:pt>
                <c:pt idx="476">
                  <c:v>4.9583333329999997</c:v>
                </c:pt>
                <c:pt idx="477">
                  <c:v>4.96875</c:v>
                </c:pt>
                <c:pt idx="478">
                  <c:v>4.9791666670000003</c:v>
                </c:pt>
                <c:pt idx="479">
                  <c:v>4.9895833329999997</c:v>
                </c:pt>
                <c:pt idx="480">
                  <c:v>5</c:v>
                </c:pt>
                <c:pt idx="481">
                  <c:v>5.0104166670000003</c:v>
                </c:pt>
                <c:pt idx="482">
                  <c:v>5.0208333329999997</c:v>
                </c:pt>
                <c:pt idx="483">
                  <c:v>5.03125</c:v>
                </c:pt>
                <c:pt idx="484">
                  <c:v>5.0416666670000003</c:v>
                </c:pt>
                <c:pt idx="485">
                  <c:v>5.0520833329999997</c:v>
                </c:pt>
                <c:pt idx="486">
                  <c:v>5.0625</c:v>
                </c:pt>
                <c:pt idx="487">
                  <c:v>5.0729166670000003</c:v>
                </c:pt>
                <c:pt idx="488">
                  <c:v>5.0833333329999997</c:v>
                </c:pt>
                <c:pt idx="489">
                  <c:v>5.09375</c:v>
                </c:pt>
                <c:pt idx="490">
                  <c:v>5.1041666670000003</c:v>
                </c:pt>
                <c:pt idx="491">
                  <c:v>5.1145833329999997</c:v>
                </c:pt>
                <c:pt idx="492">
                  <c:v>5.125</c:v>
                </c:pt>
                <c:pt idx="493">
                  <c:v>5.1354166670000003</c:v>
                </c:pt>
                <c:pt idx="494">
                  <c:v>5.1458333329999997</c:v>
                </c:pt>
                <c:pt idx="495">
                  <c:v>5.15625</c:v>
                </c:pt>
                <c:pt idx="496">
                  <c:v>5.1666666670000003</c:v>
                </c:pt>
                <c:pt idx="497">
                  <c:v>5.1770833329999997</c:v>
                </c:pt>
                <c:pt idx="498">
                  <c:v>5.1875</c:v>
                </c:pt>
                <c:pt idx="499">
                  <c:v>5.1979166670000003</c:v>
                </c:pt>
                <c:pt idx="500">
                  <c:v>5.2083333329999997</c:v>
                </c:pt>
                <c:pt idx="501">
                  <c:v>5.21875</c:v>
                </c:pt>
                <c:pt idx="502">
                  <c:v>5.2291666670000003</c:v>
                </c:pt>
                <c:pt idx="503">
                  <c:v>5.2395833329999997</c:v>
                </c:pt>
                <c:pt idx="504">
                  <c:v>5.25</c:v>
                </c:pt>
                <c:pt idx="505">
                  <c:v>5.2604166670000003</c:v>
                </c:pt>
                <c:pt idx="506">
                  <c:v>5.2708333329999997</c:v>
                </c:pt>
                <c:pt idx="507">
                  <c:v>5.28125</c:v>
                </c:pt>
                <c:pt idx="508">
                  <c:v>5.2916666670000003</c:v>
                </c:pt>
                <c:pt idx="509">
                  <c:v>5.3020833329999997</c:v>
                </c:pt>
                <c:pt idx="510">
                  <c:v>5.3125</c:v>
                </c:pt>
                <c:pt idx="511">
                  <c:v>5.3229166670000003</c:v>
                </c:pt>
                <c:pt idx="512">
                  <c:v>5.3333333329999997</c:v>
                </c:pt>
                <c:pt idx="513">
                  <c:v>5.34375</c:v>
                </c:pt>
                <c:pt idx="514">
                  <c:v>5.3541666670000003</c:v>
                </c:pt>
                <c:pt idx="515">
                  <c:v>5.3645833329999997</c:v>
                </c:pt>
                <c:pt idx="516">
                  <c:v>5.375</c:v>
                </c:pt>
                <c:pt idx="517">
                  <c:v>5.3854166670000003</c:v>
                </c:pt>
                <c:pt idx="518">
                  <c:v>5.3958333329999997</c:v>
                </c:pt>
                <c:pt idx="519">
                  <c:v>5.40625</c:v>
                </c:pt>
                <c:pt idx="520">
                  <c:v>5.4166666670000003</c:v>
                </c:pt>
                <c:pt idx="521">
                  <c:v>5.4270833329999997</c:v>
                </c:pt>
                <c:pt idx="522">
                  <c:v>5.4375</c:v>
                </c:pt>
                <c:pt idx="523">
                  <c:v>5.4479166670000003</c:v>
                </c:pt>
                <c:pt idx="524">
                  <c:v>5.4583333329999997</c:v>
                </c:pt>
                <c:pt idx="525">
                  <c:v>5.46875</c:v>
                </c:pt>
                <c:pt idx="526">
                  <c:v>5.4791666670000003</c:v>
                </c:pt>
                <c:pt idx="527">
                  <c:v>5.4895833329999997</c:v>
                </c:pt>
                <c:pt idx="528">
                  <c:v>5.5</c:v>
                </c:pt>
                <c:pt idx="529">
                  <c:v>5.5104166670000003</c:v>
                </c:pt>
                <c:pt idx="530">
                  <c:v>5.5208333329999997</c:v>
                </c:pt>
                <c:pt idx="531">
                  <c:v>5.53125</c:v>
                </c:pt>
                <c:pt idx="532">
                  <c:v>5.5416666670000003</c:v>
                </c:pt>
                <c:pt idx="533">
                  <c:v>5.5520833329999997</c:v>
                </c:pt>
                <c:pt idx="534">
                  <c:v>5.5625</c:v>
                </c:pt>
                <c:pt idx="535">
                  <c:v>5.5729166670000003</c:v>
                </c:pt>
                <c:pt idx="536">
                  <c:v>5.5833333329999997</c:v>
                </c:pt>
                <c:pt idx="537">
                  <c:v>5.59375</c:v>
                </c:pt>
                <c:pt idx="538">
                  <c:v>5.6041666670000003</c:v>
                </c:pt>
                <c:pt idx="539">
                  <c:v>5.6145833329999997</c:v>
                </c:pt>
                <c:pt idx="540">
                  <c:v>5.625</c:v>
                </c:pt>
                <c:pt idx="541">
                  <c:v>5.6354166670000003</c:v>
                </c:pt>
                <c:pt idx="542">
                  <c:v>5.6458333329999997</c:v>
                </c:pt>
                <c:pt idx="543">
                  <c:v>5.65625</c:v>
                </c:pt>
                <c:pt idx="544">
                  <c:v>5.6666666670000003</c:v>
                </c:pt>
                <c:pt idx="545">
                  <c:v>5.6770833329999997</c:v>
                </c:pt>
                <c:pt idx="546">
                  <c:v>5.6875</c:v>
                </c:pt>
                <c:pt idx="547">
                  <c:v>5.6979166670000003</c:v>
                </c:pt>
                <c:pt idx="548">
                  <c:v>5.7083333329999997</c:v>
                </c:pt>
                <c:pt idx="549">
                  <c:v>5.71875</c:v>
                </c:pt>
                <c:pt idx="550">
                  <c:v>5.7291666670000003</c:v>
                </c:pt>
                <c:pt idx="551">
                  <c:v>5.7395833329999997</c:v>
                </c:pt>
                <c:pt idx="552">
                  <c:v>5.75</c:v>
                </c:pt>
                <c:pt idx="553">
                  <c:v>5.7604166670000003</c:v>
                </c:pt>
                <c:pt idx="554">
                  <c:v>5.7708333329999997</c:v>
                </c:pt>
                <c:pt idx="555">
                  <c:v>5.78125</c:v>
                </c:pt>
                <c:pt idx="556">
                  <c:v>5.7916666670000003</c:v>
                </c:pt>
                <c:pt idx="557">
                  <c:v>5.8020833329999997</c:v>
                </c:pt>
                <c:pt idx="558">
                  <c:v>5.8125</c:v>
                </c:pt>
                <c:pt idx="559">
                  <c:v>5.8229166670000003</c:v>
                </c:pt>
                <c:pt idx="560">
                  <c:v>5.8333333329999997</c:v>
                </c:pt>
                <c:pt idx="561">
                  <c:v>5.84375</c:v>
                </c:pt>
                <c:pt idx="562">
                  <c:v>5.8541666670000003</c:v>
                </c:pt>
                <c:pt idx="563">
                  <c:v>5.8645833329999997</c:v>
                </c:pt>
                <c:pt idx="564">
                  <c:v>5.875</c:v>
                </c:pt>
                <c:pt idx="565">
                  <c:v>5.8854166670000003</c:v>
                </c:pt>
                <c:pt idx="566">
                  <c:v>5.8958333329999997</c:v>
                </c:pt>
                <c:pt idx="567">
                  <c:v>5.90625</c:v>
                </c:pt>
                <c:pt idx="568">
                  <c:v>5.9166666670000003</c:v>
                </c:pt>
                <c:pt idx="569">
                  <c:v>5.9270833329999997</c:v>
                </c:pt>
                <c:pt idx="570">
                  <c:v>5.9375</c:v>
                </c:pt>
                <c:pt idx="571">
                  <c:v>5.9479166670000003</c:v>
                </c:pt>
                <c:pt idx="572">
                  <c:v>5.9583333329999997</c:v>
                </c:pt>
                <c:pt idx="573">
                  <c:v>5.96875</c:v>
                </c:pt>
                <c:pt idx="574">
                  <c:v>5.9791666670000003</c:v>
                </c:pt>
                <c:pt idx="575">
                  <c:v>5.9895833329999997</c:v>
                </c:pt>
                <c:pt idx="576">
                  <c:v>6</c:v>
                </c:pt>
                <c:pt idx="577">
                  <c:v>6.0104166670000003</c:v>
                </c:pt>
                <c:pt idx="578">
                  <c:v>6.0208333329999997</c:v>
                </c:pt>
                <c:pt idx="579">
                  <c:v>6.03125</c:v>
                </c:pt>
                <c:pt idx="580">
                  <c:v>6.0416666670000003</c:v>
                </c:pt>
                <c:pt idx="581">
                  <c:v>6.0520833329999997</c:v>
                </c:pt>
                <c:pt idx="582">
                  <c:v>6.0625</c:v>
                </c:pt>
                <c:pt idx="583">
                  <c:v>6.0729166670000003</c:v>
                </c:pt>
                <c:pt idx="584">
                  <c:v>6.0833333329999997</c:v>
                </c:pt>
                <c:pt idx="585">
                  <c:v>6.09375</c:v>
                </c:pt>
                <c:pt idx="586">
                  <c:v>6.1041666670000003</c:v>
                </c:pt>
                <c:pt idx="587">
                  <c:v>6.1145833329999997</c:v>
                </c:pt>
                <c:pt idx="588">
                  <c:v>6.125</c:v>
                </c:pt>
                <c:pt idx="589">
                  <c:v>6.1354166670000003</c:v>
                </c:pt>
                <c:pt idx="590">
                  <c:v>6.1458333329999997</c:v>
                </c:pt>
                <c:pt idx="591">
                  <c:v>6.15625</c:v>
                </c:pt>
                <c:pt idx="592">
                  <c:v>6.1666666670000003</c:v>
                </c:pt>
                <c:pt idx="593">
                  <c:v>6.1770833329999997</c:v>
                </c:pt>
                <c:pt idx="594">
                  <c:v>6.1875</c:v>
                </c:pt>
                <c:pt idx="595">
                  <c:v>6.1979166670000003</c:v>
                </c:pt>
                <c:pt idx="596">
                  <c:v>6.2083333329999997</c:v>
                </c:pt>
                <c:pt idx="597">
                  <c:v>6.21875</c:v>
                </c:pt>
                <c:pt idx="598">
                  <c:v>6.2291666670000003</c:v>
                </c:pt>
                <c:pt idx="599">
                  <c:v>6.2395833329999997</c:v>
                </c:pt>
                <c:pt idx="600">
                  <c:v>6.25</c:v>
                </c:pt>
                <c:pt idx="601">
                  <c:v>6.2604166670000003</c:v>
                </c:pt>
                <c:pt idx="602">
                  <c:v>6.2708333329999997</c:v>
                </c:pt>
                <c:pt idx="603">
                  <c:v>6.28125</c:v>
                </c:pt>
                <c:pt idx="604">
                  <c:v>6.2916666670000003</c:v>
                </c:pt>
                <c:pt idx="605">
                  <c:v>6.3020833329999997</c:v>
                </c:pt>
                <c:pt idx="606">
                  <c:v>6.3125</c:v>
                </c:pt>
                <c:pt idx="607">
                  <c:v>6.3229166670000003</c:v>
                </c:pt>
                <c:pt idx="608">
                  <c:v>6.3333333329999997</c:v>
                </c:pt>
                <c:pt idx="609">
                  <c:v>6.34375</c:v>
                </c:pt>
                <c:pt idx="610">
                  <c:v>6.3541666670000003</c:v>
                </c:pt>
                <c:pt idx="611">
                  <c:v>6.3645833329999997</c:v>
                </c:pt>
                <c:pt idx="612">
                  <c:v>6.375</c:v>
                </c:pt>
                <c:pt idx="613">
                  <c:v>6.3854166670000003</c:v>
                </c:pt>
                <c:pt idx="614">
                  <c:v>6.3958333329999997</c:v>
                </c:pt>
                <c:pt idx="615">
                  <c:v>6.40625</c:v>
                </c:pt>
                <c:pt idx="616">
                  <c:v>6.4166666670000003</c:v>
                </c:pt>
                <c:pt idx="617">
                  <c:v>6.4270833329999997</c:v>
                </c:pt>
                <c:pt idx="618">
                  <c:v>6.4375</c:v>
                </c:pt>
                <c:pt idx="619">
                  <c:v>6.4479166670000003</c:v>
                </c:pt>
                <c:pt idx="620">
                  <c:v>6.4583333329999997</c:v>
                </c:pt>
                <c:pt idx="621">
                  <c:v>6.46875</c:v>
                </c:pt>
                <c:pt idx="622">
                  <c:v>6.4791666670000003</c:v>
                </c:pt>
                <c:pt idx="623">
                  <c:v>6.4895833329999997</c:v>
                </c:pt>
                <c:pt idx="624">
                  <c:v>6.5</c:v>
                </c:pt>
                <c:pt idx="625">
                  <c:v>6.5104166670000003</c:v>
                </c:pt>
                <c:pt idx="626">
                  <c:v>6.5208333329999997</c:v>
                </c:pt>
                <c:pt idx="627">
                  <c:v>6.53125</c:v>
                </c:pt>
                <c:pt idx="628">
                  <c:v>6.5416666670000003</c:v>
                </c:pt>
                <c:pt idx="629">
                  <c:v>6.5520833329999997</c:v>
                </c:pt>
                <c:pt idx="630">
                  <c:v>6.5625</c:v>
                </c:pt>
                <c:pt idx="631">
                  <c:v>6.5729166670000003</c:v>
                </c:pt>
                <c:pt idx="632">
                  <c:v>6.5833333329999997</c:v>
                </c:pt>
                <c:pt idx="633">
                  <c:v>6.59375</c:v>
                </c:pt>
                <c:pt idx="634">
                  <c:v>6.6041666670000003</c:v>
                </c:pt>
                <c:pt idx="635">
                  <c:v>6.6145833329999997</c:v>
                </c:pt>
                <c:pt idx="636">
                  <c:v>6.625</c:v>
                </c:pt>
                <c:pt idx="637">
                  <c:v>6.6354166670000003</c:v>
                </c:pt>
                <c:pt idx="638">
                  <c:v>6.6458333329999997</c:v>
                </c:pt>
                <c:pt idx="639">
                  <c:v>6.65625</c:v>
                </c:pt>
                <c:pt idx="640">
                  <c:v>6.6666666670000003</c:v>
                </c:pt>
                <c:pt idx="641">
                  <c:v>6.6770833329999997</c:v>
                </c:pt>
                <c:pt idx="642">
                  <c:v>6.6875</c:v>
                </c:pt>
                <c:pt idx="643">
                  <c:v>6.6979166670000003</c:v>
                </c:pt>
                <c:pt idx="644">
                  <c:v>6.7083333329999997</c:v>
                </c:pt>
                <c:pt idx="645">
                  <c:v>6.71875</c:v>
                </c:pt>
                <c:pt idx="646">
                  <c:v>6.7291666670000003</c:v>
                </c:pt>
                <c:pt idx="647">
                  <c:v>6.7395833329999997</c:v>
                </c:pt>
                <c:pt idx="648">
                  <c:v>6.75</c:v>
                </c:pt>
                <c:pt idx="649">
                  <c:v>6.7604166670000003</c:v>
                </c:pt>
                <c:pt idx="650">
                  <c:v>6.7708333329999997</c:v>
                </c:pt>
                <c:pt idx="651">
                  <c:v>6.78125</c:v>
                </c:pt>
                <c:pt idx="652">
                  <c:v>6.7916666670000003</c:v>
                </c:pt>
                <c:pt idx="653">
                  <c:v>6.8020833329999997</c:v>
                </c:pt>
                <c:pt idx="654">
                  <c:v>6.8125</c:v>
                </c:pt>
                <c:pt idx="655">
                  <c:v>6.8229166670000003</c:v>
                </c:pt>
                <c:pt idx="656">
                  <c:v>6.8333333329999997</c:v>
                </c:pt>
                <c:pt idx="657">
                  <c:v>6.84375</c:v>
                </c:pt>
                <c:pt idx="658">
                  <c:v>6.8541666670000003</c:v>
                </c:pt>
                <c:pt idx="659">
                  <c:v>6.8645833329999997</c:v>
                </c:pt>
                <c:pt idx="660">
                  <c:v>6.875</c:v>
                </c:pt>
                <c:pt idx="661">
                  <c:v>6.8854166670000003</c:v>
                </c:pt>
                <c:pt idx="662">
                  <c:v>6.8958333329999997</c:v>
                </c:pt>
                <c:pt idx="663">
                  <c:v>6.90625</c:v>
                </c:pt>
                <c:pt idx="664">
                  <c:v>6.9166666670000003</c:v>
                </c:pt>
                <c:pt idx="665">
                  <c:v>6.9270833329999997</c:v>
                </c:pt>
                <c:pt idx="666">
                  <c:v>6.9375</c:v>
                </c:pt>
                <c:pt idx="667">
                  <c:v>6.9479166670000003</c:v>
                </c:pt>
                <c:pt idx="668">
                  <c:v>6.9583333329999997</c:v>
                </c:pt>
                <c:pt idx="669">
                  <c:v>6.96875</c:v>
                </c:pt>
                <c:pt idx="670">
                  <c:v>6.9791666670000003</c:v>
                </c:pt>
                <c:pt idx="671">
                  <c:v>6.9895833329999997</c:v>
                </c:pt>
                <c:pt idx="672">
                  <c:v>7</c:v>
                </c:pt>
                <c:pt idx="673">
                  <c:v>7.0104166670000003</c:v>
                </c:pt>
                <c:pt idx="674">
                  <c:v>7.0208333329999997</c:v>
                </c:pt>
                <c:pt idx="675">
                  <c:v>7.03125</c:v>
                </c:pt>
                <c:pt idx="676">
                  <c:v>7.0416666670000003</c:v>
                </c:pt>
                <c:pt idx="677">
                  <c:v>7.0520833329999997</c:v>
                </c:pt>
                <c:pt idx="678">
                  <c:v>7.0625</c:v>
                </c:pt>
                <c:pt idx="679">
                  <c:v>7.0729166670000003</c:v>
                </c:pt>
                <c:pt idx="680">
                  <c:v>7.0833333329999997</c:v>
                </c:pt>
                <c:pt idx="681">
                  <c:v>7.09375</c:v>
                </c:pt>
                <c:pt idx="682">
                  <c:v>7.1041666670000003</c:v>
                </c:pt>
                <c:pt idx="683">
                  <c:v>7.1145833329999997</c:v>
                </c:pt>
                <c:pt idx="684">
                  <c:v>7.125</c:v>
                </c:pt>
                <c:pt idx="685">
                  <c:v>7.1354166670000003</c:v>
                </c:pt>
                <c:pt idx="686">
                  <c:v>7.1458333329999997</c:v>
                </c:pt>
                <c:pt idx="687">
                  <c:v>7.15625</c:v>
                </c:pt>
                <c:pt idx="688">
                  <c:v>7.1666666670000003</c:v>
                </c:pt>
                <c:pt idx="689">
                  <c:v>7.1770833329999997</c:v>
                </c:pt>
                <c:pt idx="690">
                  <c:v>7.1875</c:v>
                </c:pt>
                <c:pt idx="691">
                  <c:v>7.1979166670000003</c:v>
                </c:pt>
                <c:pt idx="692">
                  <c:v>7.2083333329999997</c:v>
                </c:pt>
                <c:pt idx="693">
                  <c:v>7.21875</c:v>
                </c:pt>
                <c:pt idx="694">
                  <c:v>7.2291666670000003</c:v>
                </c:pt>
                <c:pt idx="695">
                  <c:v>7.2395833329999997</c:v>
                </c:pt>
                <c:pt idx="696">
                  <c:v>7.25</c:v>
                </c:pt>
                <c:pt idx="697">
                  <c:v>7.2604166670000003</c:v>
                </c:pt>
                <c:pt idx="698">
                  <c:v>7.2708333329999997</c:v>
                </c:pt>
                <c:pt idx="699">
                  <c:v>7.28125</c:v>
                </c:pt>
                <c:pt idx="700">
                  <c:v>7.2916666670000003</c:v>
                </c:pt>
                <c:pt idx="701">
                  <c:v>7.3020833329999997</c:v>
                </c:pt>
                <c:pt idx="702">
                  <c:v>7.3125</c:v>
                </c:pt>
                <c:pt idx="703">
                  <c:v>7.3229166670000003</c:v>
                </c:pt>
                <c:pt idx="704">
                  <c:v>7.3333333329999997</c:v>
                </c:pt>
                <c:pt idx="705">
                  <c:v>7.34375</c:v>
                </c:pt>
                <c:pt idx="706">
                  <c:v>7.3541666670000003</c:v>
                </c:pt>
                <c:pt idx="707">
                  <c:v>7.3645833329999997</c:v>
                </c:pt>
                <c:pt idx="708">
                  <c:v>7.375</c:v>
                </c:pt>
                <c:pt idx="709">
                  <c:v>7.3854166670000003</c:v>
                </c:pt>
                <c:pt idx="710">
                  <c:v>7.3958333329999997</c:v>
                </c:pt>
                <c:pt idx="711">
                  <c:v>7.40625</c:v>
                </c:pt>
                <c:pt idx="712">
                  <c:v>7.4166666670000003</c:v>
                </c:pt>
                <c:pt idx="713">
                  <c:v>7.4270833329999997</c:v>
                </c:pt>
                <c:pt idx="714">
                  <c:v>7.4375</c:v>
                </c:pt>
                <c:pt idx="715">
                  <c:v>7.4479166670000003</c:v>
                </c:pt>
                <c:pt idx="716">
                  <c:v>7.4583333329999997</c:v>
                </c:pt>
                <c:pt idx="717">
                  <c:v>7.46875</c:v>
                </c:pt>
                <c:pt idx="718">
                  <c:v>7.4791666670000003</c:v>
                </c:pt>
                <c:pt idx="719">
                  <c:v>7.4895833329999997</c:v>
                </c:pt>
                <c:pt idx="720">
                  <c:v>7.5</c:v>
                </c:pt>
                <c:pt idx="721">
                  <c:v>7.5104166670000003</c:v>
                </c:pt>
                <c:pt idx="722">
                  <c:v>7.5208333329999997</c:v>
                </c:pt>
                <c:pt idx="723">
                  <c:v>7.53125</c:v>
                </c:pt>
                <c:pt idx="724">
                  <c:v>7.5416666670000003</c:v>
                </c:pt>
                <c:pt idx="725">
                  <c:v>7.5520833329999997</c:v>
                </c:pt>
                <c:pt idx="726">
                  <c:v>7.5625</c:v>
                </c:pt>
                <c:pt idx="727">
                  <c:v>7.5729166670000003</c:v>
                </c:pt>
                <c:pt idx="728">
                  <c:v>7.5833333329999997</c:v>
                </c:pt>
                <c:pt idx="729">
                  <c:v>7.59375</c:v>
                </c:pt>
                <c:pt idx="730">
                  <c:v>7.6041666670000003</c:v>
                </c:pt>
                <c:pt idx="731">
                  <c:v>7.6145833329999997</c:v>
                </c:pt>
                <c:pt idx="732">
                  <c:v>7.625</c:v>
                </c:pt>
                <c:pt idx="733">
                  <c:v>7.6354166670000003</c:v>
                </c:pt>
                <c:pt idx="734">
                  <c:v>7.6458333329999997</c:v>
                </c:pt>
                <c:pt idx="735">
                  <c:v>7.65625</c:v>
                </c:pt>
                <c:pt idx="736">
                  <c:v>7.6666666670000003</c:v>
                </c:pt>
                <c:pt idx="737">
                  <c:v>7.6770833329999997</c:v>
                </c:pt>
                <c:pt idx="738">
                  <c:v>7.6875</c:v>
                </c:pt>
                <c:pt idx="739">
                  <c:v>7.6979166670000003</c:v>
                </c:pt>
                <c:pt idx="740">
                  <c:v>7.7083333329999997</c:v>
                </c:pt>
                <c:pt idx="741">
                  <c:v>7.71875</c:v>
                </c:pt>
                <c:pt idx="742">
                  <c:v>7.7291666670000003</c:v>
                </c:pt>
                <c:pt idx="743">
                  <c:v>7.7395833329999997</c:v>
                </c:pt>
                <c:pt idx="744">
                  <c:v>7.75</c:v>
                </c:pt>
                <c:pt idx="745">
                  <c:v>7.7604166670000003</c:v>
                </c:pt>
                <c:pt idx="746">
                  <c:v>7.7708333329999997</c:v>
                </c:pt>
                <c:pt idx="747">
                  <c:v>7.78125</c:v>
                </c:pt>
                <c:pt idx="748">
                  <c:v>7.7916666670000003</c:v>
                </c:pt>
                <c:pt idx="749">
                  <c:v>7.8020833329999997</c:v>
                </c:pt>
                <c:pt idx="750">
                  <c:v>7.8125</c:v>
                </c:pt>
                <c:pt idx="751">
                  <c:v>7.8229166670000003</c:v>
                </c:pt>
                <c:pt idx="752">
                  <c:v>7.8333333329999997</c:v>
                </c:pt>
                <c:pt idx="753">
                  <c:v>7.84375</c:v>
                </c:pt>
                <c:pt idx="754">
                  <c:v>7.8541666670000003</c:v>
                </c:pt>
                <c:pt idx="755">
                  <c:v>7.8645833329999997</c:v>
                </c:pt>
                <c:pt idx="756">
                  <c:v>7.875</c:v>
                </c:pt>
                <c:pt idx="757">
                  <c:v>7.8854166670000003</c:v>
                </c:pt>
                <c:pt idx="758">
                  <c:v>7.8958333329999997</c:v>
                </c:pt>
                <c:pt idx="759">
                  <c:v>7.90625</c:v>
                </c:pt>
                <c:pt idx="760">
                  <c:v>7.9166666670000003</c:v>
                </c:pt>
                <c:pt idx="761">
                  <c:v>7.9270833329999997</c:v>
                </c:pt>
                <c:pt idx="762">
                  <c:v>7.9375</c:v>
                </c:pt>
                <c:pt idx="763">
                  <c:v>7.9479166670000003</c:v>
                </c:pt>
                <c:pt idx="764">
                  <c:v>7.9583333329999997</c:v>
                </c:pt>
                <c:pt idx="765">
                  <c:v>7.96875</c:v>
                </c:pt>
                <c:pt idx="766">
                  <c:v>7.9791666670000003</c:v>
                </c:pt>
                <c:pt idx="767">
                  <c:v>7.9895833329999997</c:v>
                </c:pt>
                <c:pt idx="768">
                  <c:v>8</c:v>
                </c:pt>
                <c:pt idx="769">
                  <c:v>8.0104166669999994</c:v>
                </c:pt>
                <c:pt idx="770">
                  <c:v>8.0208333330000006</c:v>
                </c:pt>
                <c:pt idx="771">
                  <c:v>8.03125</c:v>
                </c:pt>
                <c:pt idx="772">
                  <c:v>8.0416666669999994</c:v>
                </c:pt>
                <c:pt idx="773">
                  <c:v>8.0520833330000006</c:v>
                </c:pt>
                <c:pt idx="774">
                  <c:v>8.0625</c:v>
                </c:pt>
                <c:pt idx="775">
                  <c:v>8.0729166669999994</c:v>
                </c:pt>
                <c:pt idx="776">
                  <c:v>8.0833333330000006</c:v>
                </c:pt>
                <c:pt idx="777">
                  <c:v>8.09375</c:v>
                </c:pt>
                <c:pt idx="778">
                  <c:v>8.1041666669999994</c:v>
                </c:pt>
                <c:pt idx="779">
                  <c:v>8.1145833330000006</c:v>
                </c:pt>
                <c:pt idx="780">
                  <c:v>8.125</c:v>
                </c:pt>
                <c:pt idx="781">
                  <c:v>8.1354166669999994</c:v>
                </c:pt>
                <c:pt idx="782">
                  <c:v>8.1458333330000006</c:v>
                </c:pt>
                <c:pt idx="783">
                  <c:v>8.15625</c:v>
                </c:pt>
                <c:pt idx="784">
                  <c:v>8.1666666669999994</c:v>
                </c:pt>
                <c:pt idx="785">
                  <c:v>8.1770833330000006</c:v>
                </c:pt>
                <c:pt idx="786">
                  <c:v>8.1875</c:v>
                </c:pt>
                <c:pt idx="787">
                  <c:v>8.1979166669999994</c:v>
                </c:pt>
                <c:pt idx="788">
                  <c:v>8.2083333330000006</c:v>
                </c:pt>
                <c:pt idx="789">
                  <c:v>8.21875</c:v>
                </c:pt>
                <c:pt idx="790">
                  <c:v>8.2291666669999994</c:v>
                </c:pt>
                <c:pt idx="791">
                  <c:v>8.2395833330000006</c:v>
                </c:pt>
                <c:pt idx="792">
                  <c:v>8.25</c:v>
                </c:pt>
                <c:pt idx="793">
                  <c:v>8.2604166669999994</c:v>
                </c:pt>
                <c:pt idx="794">
                  <c:v>8.2708333330000006</c:v>
                </c:pt>
                <c:pt idx="795">
                  <c:v>8.28125</c:v>
                </c:pt>
                <c:pt idx="796">
                  <c:v>8.2916666669999994</c:v>
                </c:pt>
                <c:pt idx="797">
                  <c:v>8.3020833330000006</c:v>
                </c:pt>
                <c:pt idx="798">
                  <c:v>8.3125</c:v>
                </c:pt>
                <c:pt idx="799">
                  <c:v>8.3229166669999994</c:v>
                </c:pt>
                <c:pt idx="800">
                  <c:v>8.3333333330000006</c:v>
                </c:pt>
                <c:pt idx="801">
                  <c:v>8.34375</c:v>
                </c:pt>
                <c:pt idx="802">
                  <c:v>8.3541666669999994</c:v>
                </c:pt>
                <c:pt idx="803">
                  <c:v>8.3645833330000006</c:v>
                </c:pt>
                <c:pt idx="804">
                  <c:v>8.375</c:v>
                </c:pt>
                <c:pt idx="805">
                  <c:v>8.3854166669999994</c:v>
                </c:pt>
                <c:pt idx="806">
                  <c:v>8.3958333330000006</c:v>
                </c:pt>
                <c:pt idx="807">
                  <c:v>8.40625</c:v>
                </c:pt>
                <c:pt idx="808">
                  <c:v>8.4166666669999994</c:v>
                </c:pt>
                <c:pt idx="809">
                  <c:v>8.4270833330000006</c:v>
                </c:pt>
                <c:pt idx="810">
                  <c:v>8.4375</c:v>
                </c:pt>
                <c:pt idx="811">
                  <c:v>8.4479166669999994</c:v>
                </c:pt>
                <c:pt idx="812">
                  <c:v>8.4583333330000006</c:v>
                </c:pt>
                <c:pt idx="813">
                  <c:v>8.46875</c:v>
                </c:pt>
                <c:pt idx="814">
                  <c:v>8.4791666669999994</c:v>
                </c:pt>
                <c:pt idx="815">
                  <c:v>8.4895833330000006</c:v>
                </c:pt>
                <c:pt idx="816">
                  <c:v>8.5</c:v>
                </c:pt>
                <c:pt idx="817">
                  <c:v>8.5104166669999994</c:v>
                </c:pt>
                <c:pt idx="818">
                  <c:v>8.5208333330000006</c:v>
                </c:pt>
                <c:pt idx="819">
                  <c:v>8.53125</c:v>
                </c:pt>
                <c:pt idx="820">
                  <c:v>8.5416666669999994</c:v>
                </c:pt>
                <c:pt idx="821">
                  <c:v>8.5520833330000006</c:v>
                </c:pt>
                <c:pt idx="822">
                  <c:v>8.5625</c:v>
                </c:pt>
                <c:pt idx="823">
                  <c:v>8.5729166669999994</c:v>
                </c:pt>
                <c:pt idx="824">
                  <c:v>8.5833333330000006</c:v>
                </c:pt>
                <c:pt idx="825">
                  <c:v>8.59375</c:v>
                </c:pt>
                <c:pt idx="826">
                  <c:v>8.6041666669999994</c:v>
                </c:pt>
                <c:pt idx="827">
                  <c:v>8.6145833330000006</c:v>
                </c:pt>
                <c:pt idx="828">
                  <c:v>8.625</c:v>
                </c:pt>
                <c:pt idx="829">
                  <c:v>8.6354166669999994</c:v>
                </c:pt>
                <c:pt idx="830">
                  <c:v>8.6458333330000006</c:v>
                </c:pt>
                <c:pt idx="831">
                  <c:v>8.65625</c:v>
                </c:pt>
                <c:pt idx="832">
                  <c:v>8.6666666669999994</c:v>
                </c:pt>
                <c:pt idx="833">
                  <c:v>8.6770833330000006</c:v>
                </c:pt>
                <c:pt idx="834">
                  <c:v>8.6875</c:v>
                </c:pt>
                <c:pt idx="835">
                  <c:v>8.6979166669999994</c:v>
                </c:pt>
                <c:pt idx="836">
                  <c:v>8.7083333330000006</c:v>
                </c:pt>
                <c:pt idx="837">
                  <c:v>8.71875</c:v>
                </c:pt>
                <c:pt idx="838">
                  <c:v>8.7291666669999994</c:v>
                </c:pt>
                <c:pt idx="839">
                  <c:v>8.7395833330000006</c:v>
                </c:pt>
                <c:pt idx="840">
                  <c:v>8.75</c:v>
                </c:pt>
                <c:pt idx="841">
                  <c:v>8.7604166669999994</c:v>
                </c:pt>
                <c:pt idx="842">
                  <c:v>8.7708333330000006</c:v>
                </c:pt>
                <c:pt idx="843">
                  <c:v>8.78125</c:v>
                </c:pt>
                <c:pt idx="844">
                  <c:v>8.7916666669999994</c:v>
                </c:pt>
                <c:pt idx="845">
                  <c:v>8.8020833330000006</c:v>
                </c:pt>
                <c:pt idx="846">
                  <c:v>8.8125</c:v>
                </c:pt>
                <c:pt idx="847">
                  <c:v>8.8229166669999994</c:v>
                </c:pt>
                <c:pt idx="848">
                  <c:v>8.8333333330000006</c:v>
                </c:pt>
                <c:pt idx="849">
                  <c:v>8.84375</c:v>
                </c:pt>
                <c:pt idx="850">
                  <c:v>8.8541666669999994</c:v>
                </c:pt>
                <c:pt idx="851">
                  <c:v>8.8645833330000006</c:v>
                </c:pt>
                <c:pt idx="852">
                  <c:v>8.875</c:v>
                </c:pt>
                <c:pt idx="853">
                  <c:v>8.8854166669999994</c:v>
                </c:pt>
                <c:pt idx="854">
                  <c:v>8.8958333330000006</c:v>
                </c:pt>
                <c:pt idx="855">
                  <c:v>8.90625</c:v>
                </c:pt>
                <c:pt idx="856">
                  <c:v>8.9166666669999994</c:v>
                </c:pt>
                <c:pt idx="857">
                  <c:v>8.9270833330000006</c:v>
                </c:pt>
                <c:pt idx="858">
                  <c:v>8.9375</c:v>
                </c:pt>
                <c:pt idx="859">
                  <c:v>8.9479166669999994</c:v>
                </c:pt>
                <c:pt idx="860">
                  <c:v>8.9583333330000006</c:v>
                </c:pt>
                <c:pt idx="861">
                  <c:v>8.96875</c:v>
                </c:pt>
                <c:pt idx="862">
                  <c:v>8.9791666669999994</c:v>
                </c:pt>
                <c:pt idx="863">
                  <c:v>8.9895833330000006</c:v>
                </c:pt>
                <c:pt idx="864">
                  <c:v>9</c:v>
                </c:pt>
                <c:pt idx="865">
                  <c:v>9.0104166669999994</c:v>
                </c:pt>
                <c:pt idx="866">
                  <c:v>9.0208333330000006</c:v>
                </c:pt>
                <c:pt idx="867">
                  <c:v>9.03125</c:v>
                </c:pt>
                <c:pt idx="868">
                  <c:v>9.0416666669999994</c:v>
                </c:pt>
                <c:pt idx="869">
                  <c:v>9.0520833330000006</c:v>
                </c:pt>
                <c:pt idx="870">
                  <c:v>9.0625</c:v>
                </c:pt>
                <c:pt idx="871">
                  <c:v>9.0729166669999994</c:v>
                </c:pt>
                <c:pt idx="872">
                  <c:v>9.0833333330000006</c:v>
                </c:pt>
                <c:pt idx="873">
                  <c:v>9.09375</c:v>
                </c:pt>
                <c:pt idx="874">
                  <c:v>9.1041666669999994</c:v>
                </c:pt>
                <c:pt idx="875">
                  <c:v>9.1145833330000006</c:v>
                </c:pt>
                <c:pt idx="876">
                  <c:v>9.125</c:v>
                </c:pt>
                <c:pt idx="877">
                  <c:v>9.1354166669999994</c:v>
                </c:pt>
                <c:pt idx="878">
                  <c:v>9.1458333330000006</c:v>
                </c:pt>
                <c:pt idx="879">
                  <c:v>9.15625</c:v>
                </c:pt>
                <c:pt idx="880">
                  <c:v>9.1666666669999994</c:v>
                </c:pt>
                <c:pt idx="881">
                  <c:v>9.1770833330000006</c:v>
                </c:pt>
                <c:pt idx="882">
                  <c:v>9.1875</c:v>
                </c:pt>
                <c:pt idx="883">
                  <c:v>9.1979166669999994</c:v>
                </c:pt>
                <c:pt idx="884">
                  <c:v>9.2083333330000006</c:v>
                </c:pt>
                <c:pt idx="885">
                  <c:v>9.21875</c:v>
                </c:pt>
                <c:pt idx="886">
                  <c:v>9.2291666669999994</c:v>
                </c:pt>
                <c:pt idx="887">
                  <c:v>9.2395833330000006</c:v>
                </c:pt>
                <c:pt idx="888">
                  <c:v>9.25</c:v>
                </c:pt>
                <c:pt idx="889">
                  <c:v>9.2604166669999994</c:v>
                </c:pt>
                <c:pt idx="890">
                  <c:v>9.2708333330000006</c:v>
                </c:pt>
                <c:pt idx="891">
                  <c:v>9.28125</c:v>
                </c:pt>
                <c:pt idx="892">
                  <c:v>9.2916666669999994</c:v>
                </c:pt>
                <c:pt idx="893">
                  <c:v>9.3020833330000006</c:v>
                </c:pt>
                <c:pt idx="894">
                  <c:v>9.3125</c:v>
                </c:pt>
                <c:pt idx="895">
                  <c:v>9.3229166669999994</c:v>
                </c:pt>
                <c:pt idx="896">
                  <c:v>9.3333333330000006</c:v>
                </c:pt>
                <c:pt idx="897">
                  <c:v>9.34375</c:v>
                </c:pt>
                <c:pt idx="898">
                  <c:v>9.3541666669999994</c:v>
                </c:pt>
                <c:pt idx="899">
                  <c:v>9.3645833330000006</c:v>
                </c:pt>
                <c:pt idx="900">
                  <c:v>9.375</c:v>
                </c:pt>
                <c:pt idx="901">
                  <c:v>9.3854166669999994</c:v>
                </c:pt>
                <c:pt idx="902">
                  <c:v>9.3958333330000006</c:v>
                </c:pt>
                <c:pt idx="903">
                  <c:v>9.40625</c:v>
                </c:pt>
                <c:pt idx="904">
                  <c:v>9.4166666669999994</c:v>
                </c:pt>
                <c:pt idx="905">
                  <c:v>9.4270833330000006</c:v>
                </c:pt>
                <c:pt idx="906">
                  <c:v>9.4375</c:v>
                </c:pt>
                <c:pt idx="907">
                  <c:v>9.4479166669999994</c:v>
                </c:pt>
                <c:pt idx="908">
                  <c:v>9.4583333330000006</c:v>
                </c:pt>
                <c:pt idx="909">
                  <c:v>9.46875</c:v>
                </c:pt>
                <c:pt idx="910">
                  <c:v>9.4791666669999994</c:v>
                </c:pt>
                <c:pt idx="911">
                  <c:v>9.4895833330000006</c:v>
                </c:pt>
                <c:pt idx="912">
                  <c:v>9.5</c:v>
                </c:pt>
                <c:pt idx="913">
                  <c:v>9.5104166669999994</c:v>
                </c:pt>
                <c:pt idx="914">
                  <c:v>9.5208333330000006</c:v>
                </c:pt>
                <c:pt idx="915">
                  <c:v>9.53125</c:v>
                </c:pt>
                <c:pt idx="916">
                  <c:v>9.5416666669999994</c:v>
                </c:pt>
                <c:pt idx="917">
                  <c:v>9.5520833330000006</c:v>
                </c:pt>
                <c:pt idx="918">
                  <c:v>9.5625</c:v>
                </c:pt>
                <c:pt idx="919">
                  <c:v>9.5729166669999994</c:v>
                </c:pt>
                <c:pt idx="920">
                  <c:v>9.5833333330000006</c:v>
                </c:pt>
                <c:pt idx="921">
                  <c:v>9.59375</c:v>
                </c:pt>
                <c:pt idx="922">
                  <c:v>9.6041666669999994</c:v>
                </c:pt>
                <c:pt idx="923">
                  <c:v>9.6145833330000006</c:v>
                </c:pt>
                <c:pt idx="924">
                  <c:v>9.625</c:v>
                </c:pt>
                <c:pt idx="925">
                  <c:v>9.6354166669999994</c:v>
                </c:pt>
                <c:pt idx="926">
                  <c:v>9.6458333330000006</c:v>
                </c:pt>
                <c:pt idx="927">
                  <c:v>9.65625</c:v>
                </c:pt>
                <c:pt idx="928">
                  <c:v>9.6666666669999994</c:v>
                </c:pt>
                <c:pt idx="929">
                  <c:v>9.6770833330000006</c:v>
                </c:pt>
                <c:pt idx="930">
                  <c:v>9.6875</c:v>
                </c:pt>
                <c:pt idx="931">
                  <c:v>9.6979166669999994</c:v>
                </c:pt>
                <c:pt idx="932">
                  <c:v>9.7083333330000006</c:v>
                </c:pt>
                <c:pt idx="933">
                  <c:v>9.71875</c:v>
                </c:pt>
                <c:pt idx="934">
                  <c:v>9.7291666669999994</c:v>
                </c:pt>
                <c:pt idx="935">
                  <c:v>9.7395833330000006</c:v>
                </c:pt>
                <c:pt idx="936">
                  <c:v>9.75</c:v>
                </c:pt>
                <c:pt idx="937">
                  <c:v>9.7604166669999994</c:v>
                </c:pt>
                <c:pt idx="938">
                  <c:v>9.7708333330000006</c:v>
                </c:pt>
                <c:pt idx="939">
                  <c:v>9.78125</c:v>
                </c:pt>
                <c:pt idx="940">
                  <c:v>9.7916666669999994</c:v>
                </c:pt>
                <c:pt idx="941">
                  <c:v>9.8020833330000006</c:v>
                </c:pt>
                <c:pt idx="942">
                  <c:v>9.8125</c:v>
                </c:pt>
                <c:pt idx="943">
                  <c:v>9.8229166669999994</c:v>
                </c:pt>
                <c:pt idx="944">
                  <c:v>9.8333333330000006</c:v>
                </c:pt>
                <c:pt idx="945">
                  <c:v>9.84375</c:v>
                </c:pt>
                <c:pt idx="946">
                  <c:v>9.8541666669999994</c:v>
                </c:pt>
                <c:pt idx="947">
                  <c:v>9.8645833330000006</c:v>
                </c:pt>
                <c:pt idx="948">
                  <c:v>9.875</c:v>
                </c:pt>
                <c:pt idx="949">
                  <c:v>9.8854166669999994</c:v>
                </c:pt>
                <c:pt idx="950">
                  <c:v>9.8958333330000006</c:v>
                </c:pt>
                <c:pt idx="951">
                  <c:v>9.90625</c:v>
                </c:pt>
                <c:pt idx="952">
                  <c:v>9.9166666669999994</c:v>
                </c:pt>
                <c:pt idx="953">
                  <c:v>9.9270833330000006</c:v>
                </c:pt>
                <c:pt idx="954">
                  <c:v>9.9375</c:v>
                </c:pt>
                <c:pt idx="955">
                  <c:v>9.9479166669999994</c:v>
                </c:pt>
                <c:pt idx="956">
                  <c:v>9.9583333330000006</c:v>
                </c:pt>
                <c:pt idx="957">
                  <c:v>9.96875</c:v>
                </c:pt>
                <c:pt idx="958">
                  <c:v>9.9791666669999994</c:v>
                </c:pt>
                <c:pt idx="959">
                  <c:v>9.9895833330000006</c:v>
                </c:pt>
                <c:pt idx="960">
                  <c:v>10</c:v>
                </c:pt>
                <c:pt idx="961">
                  <c:v>10.01041667</c:v>
                </c:pt>
                <c:pt idx="962">
                  <c:v>10.02083333</c:v>
                </c:pt>
                <c:pt idx="963">
                  <c:v>10.03125</c:v>
                </c:pt>
                <c:pt idx="964">
                  <c:v>10.04166667</c:v>
                </c:pt>
                <c:pt idx="965">
                  <c:v>10.05208333</c:v>
                </c:pt>
                <c:pt idx="966">
                  <c:v>10.0625</c:v>
                </c:pt>
                <c:pt idx="967">
                  <c:v>10.07291667</c:v>
                </c:pt>
                <c:pt idx="968">
                  <c:v>10.08333333</c:v>
                </c:pt>
                <c:pt idx="969">
                  <c:v>10.09375</c:v>
                </c:pt>
                <c:pt idx="970">
                  <c:v>10.10416667</c:v>
                </c:pt>
                <c:pt idx="971">
                  <c:v>10.11458333</c:v>
                </c:pt>
                <c:pt idx="972">
                  <c:v>10.125</c:v>
                </c:pt>
                <c:pt idx="973">
                  <c:v>10.13541667</c:v>
                </c:pt>
                <c:pt idx="974">
                  <c:v>10.14583333</c:v>
                </c:pt>
                <c:pt idx="975">
                  <c:v>10.15625</c:v>
                </c:pt>
                <c:pt idx="976">
                  <c:v>10.16666667</c:v>
                </c:pt>
                <c:pt idx="977">
                  <c:v>10.17708333</c:v>
                </c:pt>
                <c:pt idx="978">
                  <c:v>10.1875</c:v>
                </c:pt>
                <c:pt idx="979">
                  <c:v>10.19791667</c:v>
                </c:pt>
                <c:pt idx="980">
                  <c:v>10.20833333</c:v>
                </c:pt>
                <c:pt idx="981">
                  <c:v>10.21875</c:v>
                </c:pt>
                <c:pt idx="982">
                  <c:v>10.22916667</c:v>
                </c:pt>
                <c:pt idx="983">
                  <c:v>10.23958333</c:v>
                </c:pt>
                <c:pt idx="984">
                  <c:v>10.25</c:v>
                </c:pt>
                <c:pt idx="985">
                  <c:v>10.26041667</c:v>
                </c:pt>
                <c:pt idx="986">
                  <c:v>10.27083333</c:v>
                </c:pt>
                <c:pt idx="987">
                  <c:v>10.28125</c:v>
                </c:pt>
                <c:pt idx="988">
                  <c:v>10.29166667</c:v>
                </c:pt>
                <c:pt idx="989">
                  <c:v>10.30208333</c:v>
                </c:pt>
                <c:pt idx="990">
                  <c:v>10.3125</c:v>
                </c:pt>
                <c:pt idx="991">
                  <c:v>10.32291667</c:v>
                </c:pt>
                <c:pt idx="992">
                  <c:v>10.33333333</c:v>
                </c:pt>
                <c:pt idx="993">
                  <c:v>10.34375</c:v>
                </c:pt>
                <c:pt idx="994">
                  <c:v>10.35416667</c:v>
                </c:pt>
                <c:pt idx="995">
                  <c:v>10.36458333</c:v>
                </c:pt>
                <c:pt idx="996">
                  <c:v>10.375</c:v>
                </c:pt>
                <c:pt idx="997">
                  <c:v>10.38541667</c:v>
                </c:pt>
                <c:pt idx="998">
                  <c:v>10.39583333</c:v>
                </c:pt>
                <c:pt idx="999">
                  <c:v>10.40625</c:v>
                </c:pt>
                <c:pt idx="1000">
                  <c:v>10.41666667</c:v>
                </c:pt>
                <c:pt idx="1001">
                  <c:v>10.42708333</c:v>
                </c:pt>
                <c:pt idx="1002">
                  <c:v>10.4375</c:v>
                </c:pt>
                <c:pt idx="1003">
                  <c:v>10.44791667</c:v>
                </c:pt>
                <c:pt idx="1004">
                  <c:v>10.45833333</c:v>
                </c:pt>
                <c:pt idx="1005">
                  <c:v>10.46875</c:v>
                </c:pt>
                <c:pt idx="1006">
                  <c:v>10.47916667</c:v>
                </c:pt>
                <c:pt idx="1007">
                  <c:v>10.48958333</c:v>
                </c:pt>
                <c:pt idx="1008">
                  <c:v>10.5</c:v>
                </c:pt>
                <c:pt idx="1009">
                  <c:v>10.51041667</c:v>
                </c:pt>
                <c:pt idx="1010">
                  <c:v>10.52083333</c:v>
                </c:pt>
                <c:pt idx="1011">
                  <c:v>10.53125</c:v>
                </c:pt>
                <c:pt idx="1012">
                  <c:v>10.54166667</c:v>
                </c:pt>
                <c:pt idx="1013">
                  <c:v>10.55208333</c:v>
                </c:pt>
                <c:pt idx="1014">
                  <c:v>10.5625</c:v>
                </c:pt>
                <c:pt idx="1015">
                  <c:v>10.57291667</c:v>
                </c:pt>
                <c:pt idx="1016">
                  <c:v>10.58333333</c:v>
                </c:pt>
                <c:pt idx="1017">
                  <c:v>10.59375</c:v>
                </c:pt>
                <c:pt idx="1018">
                  <c:v>10.60416667</c:v>
                </c:pt>
                <c:pt idx="1019">
                  <c:v>10.61458333</c:v>
                </c:pt>
                <c:pt idx="1020">
                  <c:v>10.625</c:v>
                </c:pt>
                <c:pt idx="1021">
                  <c:v>10.63541667</c:v>
                </c:pt>
                <c:pt idx="1022">
                  <c:v>10.64583333</c:v>
                </c:pt>
                <c:pt idx="1023">
                  <c:v>10.65625</c:v>
                </c:pt>
                <c:pt idx="1024">
                  <c:v>10.66666667</c:v>
                </c:pt>
                <c:pt idx="1025">
                  <c:v>10.67708333</c:v>
                </c:pt>
                <c:pt idx="1026">
                  <c:v>10.6875</c:v>
                </c:pt>
                <c:pt idx="1027">
                  <c:v>10.69791667</c:v>
                </c:pt>
                <c:pt idx="1028">
                  <c:v>10.70833333</c:v>
                </c:pt>
                <c:pt idx="1029">
                  <c:v>10.71875</c:v>
                </c:pt>
                <c:pt idx="1030">
                  <c:v>10.72916667</c:v>
                </c:pt>
                <c:pt idx="1031">
                  <c:v>10.73958333</c:v>
                </c:pt>
                <c:pt idx="1032">
                  <c:v>10.75</c:v>
                </c:pt>
                <c:pt idx="1033">
                  <c:v>10.76041667</c:v>
                </c:pt>
                <c:pt idx="1034">
                  <c:v>10.77083333</c:v>
                </c:pt>
                <c:pt idx="1035">
                  <c:v>10.78125</c:v>
                </c:pt>
                <c:pt idx="1036">
                  <c:v>10.79166667</c:v>
                </c:pt>
                <c:pt idx="1037">
                  <c:v>10.80208333</c:v>
                </c:pt>
                <c:pt idx="1038">
                  <c:v>10.8125</c:v>
                </c:pt>
                <c:pt idx="1039">
                  <c:v>10.82291667</c:v>
                </c:pt>
                <c:pt idx="1040">
                  <c:v>10.83333333</c:v>
                </c:pt>
                <c:pt idx="1041">
                  <c:v>10.84375</c:v>
                </c:pt>
                <c:pt idx="1042">
                  <c:v>10.85416667</c:v>
                </c:pt>
                <c:pt idx="1043">
                  <c:v>10.86458333</c:v>
                </c:pt>
                <c:pt idx="1044">
                  <c:v>10.875</c:v>
                </c:pt>
                <c:pt idx="1045">
                  <c:v>10.88541667</c:v>
                </c:pt>
                <c:pt idx="1046">
                  <c:v>10.89583333</c:v>
                </c:pt>
                <c:pt idx="1047">
                  <c:v>10.90625</c:v>
                </c:pt>
                <c:pt idx="1048">
                  <c:v>10.91666667</c:v>
                </c:pt>
                <c:pt idx="1049">
                  <c:v>10.92708333</c:v>
                </c:pt>
                <c:pt idx="1050">
                  <c:v>10.9375</c:v>
                </c:pt>
                <c:pt idx="1051">
                  <c:v>10.94791667</c:v>
                </c:pt>
                <c:pt idx="1052">
                  <c:v>10.95833333</c:v>
                </c:pt>
                <c:pt idx="1053">
                  <c:v>10.96875</c:v>
                </c:pt>
                <c:pt idx="1054">
                  <c:v>10.97916667</c:v>
                </c:pt>
                <c:pt idx="1055">
                  <c:v>10.98958333</c:v>
                </c:pt>
                <c:pt idx="1056">
                  <c:v>11</c:v>
                </c:pt>
                <c:pt idx="1057">
                  <c:v>11.01041667</c:v>
                </c:pt>
                <c:pt idx="1058">
                  <c:v>11.02083333</c:v>
                </c:pt>
                <c:pt idx="1059">
                  <c:v>11.03125</c:v>
                </c:pt>
                <c:pt idx="1060">
                  <c:v>11.04166667</c:v>
                </c:pt>
                <c:pt idx="1061">
                  <c:v>11.05208333</c:v>
                </c:pt>
                <c:pt idx="1062">
                  <c:v>11.0625</c:v>
                </c:pt>
                <c:pt idx="1063">
                  <c:v>11.07291667</c:v>
                </c:pt>
                <c:pt idx="1064">
                  <c:v>11.08333333</c:v>
                </c:pt>
                <c:pt idx="1065">
                  <c:v>11.09375</c:v>
                </c:pt>
                <c:pt idx="1066">
                  <c:v>11.10416667</c:v>
                </c:pt>
                <c:pt idx="1067">
                  <c:v>11.11458333</c:v>
                </c:pt>
                <c:pt idx="1068">
                  <c:v>11.125</c:v>
                </c:pt>
                <c:pt idx="1069">
                  <c:v>11.13541667</c:v>
                </c:pt>
                <c:pt idx="1070">
                  <c:v>11.14583333</c:v>
                </c:pt>
                <c:pt idx="1071">
                  <c:v>11.15625</c:v>
                </c:pt>
                <c:pt idx="1072">
                  <c:v>11.16666667</c:v>
                </c:pt>
                <c:pt idx="1073">
                  <c:v>11.17708333</c:v>
                </c:pt>
                <c:pt idx="1074">
                  <c:v>11.1875</c:v>
                </c:pt>
                <c:pt idx="1075">
                  <c:v>11.19791667</c:v>
                </c:pt>
                <c:pt idx="1076">
                  <c:v>11.20833333</c:v>
                </c:pt>
                <c:pt idx="1077">
                  <c:v>11.21875</c:v>
                </c:pt>
                <c:pt idx="1078">
                  <c:v>11.22916667</c:v>
                </c:pt>
                <c:pt idx="1079">
                  <c:v>11.23958333</c:v>
                </c:pt>
                <c:pt idx="1080">
                  <c:v>11.25</c:v>
                </c:pt>
                <c:pt idx="1081">
                  <c:v>11.26041667</c:v>
                </c:pt>
                <c:pt idx="1082">
                  <c:v>11.27083333</c:v>
                </c:pt>
                <c:pt idx="1083">
                  <c:v>11.28125</c:v>
                </c:pt>
                <c:pt idx="1084">
                  <c:v>11.29166667</c:v>
                </c:pt>
                <c:pt idx="1085">
                  <c:v>11.30208333</c:v>
                </c:pt>
                <c:pt idx="1086">
                  <c:v>11.3125</c:v>
                </c:pt>
                <c:pt idx="1087">
                  <c:v>11.32291667</c:v>
                </c:pt>
                <c:pt idx="1088">
                  <c:v>11.33333333</c:v>
                </c:pt>
                <c:pt idx="1089">
                  <c:v>11.34375</c:v>
                </c:pt>
                <c:pt idx="1090">
                  <c:v>11.35416667</c:v>
                </c:pt>
                <c:pt idx="1091">
                  <c:v>11.36458333</c:v>
                </c:pt>
                <c:pt idx="1092">
                  <c:v>11.375</c:v>
                </c:pt>
                <c:pt idx="1093">
                  <c:v>11.38541667</c:v>
                </c:pt>
                <c:pt idx="1094">
                  <c:v>11.39583333</c:v>
                </c:pt>
                <c:pt idx="1095">
                  <c:v>11.40625</c:v>
                </c:pt>
                <c:pt idx="1096">
                  <c:v>11.41666667</c:v>
                </c:pt>
                <c:pt idx="1097">
                  <c:v>11.42708333</c:v>
                </c:pt>
                <c:pt idx="1098">
                  <c:v>11.4375</c:v>
                </c:pt>
                <c:pt idx="1099">
                  <c:v>11.44791667</c:v>
                </c:pt>
                <c:pt idx="1100">
                  <c:v>11.45833333</c:v>
                </c:pt>
                <c:pt idx="1101">
                  <c:v>11.46875</c:v>
                </c:pt>
                <c:pt idx="1102">
                  <c:v>11.47916667</c:v>
                </c:pt>
                <c:pt idx="1103">
                  <c:v>11.48958333</c:v>
                </c:pt>
                <c:pt idx="1104">
                  <c:v>11.5</c:v>
                </c:pt>
                <c:pt idx="1105">
                  <c:v>11.51041667</c:v>
                </c:pt>
                <c:pt idx="1106">
                  <c:v>11.52083333</c:v>
                </c:pt>
                <c:pt idx="1107">
                  <c:v>11.53125</c:v>
                </c:pt>
                <c:pt idx="1108">
                  <c:v>11.54166667</c:v>
                </c:pt>
                <c:pt idx="1109">
                  <c:v>11.55208333</c:v>
                </c:pt>
                <c:pt idx="1110">
                  <c:v>11.5625</c:v>
                </c:pt>
                <c:pt idx="1111">
                  <c:v>11.57291667</c:v>
                </c:pt>
                <c:pt idx="1112">
                  <c:v>11.58333333</c:v>
                </c:pt>
                <c:pt idx="1113">
                  <c:v>11.59375</c:v>
                </c:pt>
                <c:pt idx="1114">
                  <c:v>11.60416667</c:v>
                </c:pt>
                <c:pt idx="1115">
                  <c:v>11.61458333</c:v>
                </c:pt>
                <c:pt idx="1116">
                  <c:v>11.625</c:v>
                </c:pt>
                <c:pt idx="1117">
                  <c:v>11.63541667</c:v>
                </c:pt>
                <c:pt idx="1118">
                  <c:v>11.64583333</c:v>
                </c:pt>
                <c:pt idx="1119">
                  <c:v>11.65625</c:v>
                </c:pt>
                <c:pt idx="1120">
                  <c:v>11.66666667</c:v>
                </c:pt>
                <c:pt idx="1121">
                  <c:v>11.67708333</c:v>
                </c:pt>
                <c:pt idx="1122">
                  <c:v>11.6875</c:v>
                </c:pt>
                <c:pt idx="1123">
                  <c:v>11.69791667</c:v>
                </c:pt>
                <c:pt idx="1124">
                  <c:v>11.70833333</c:v>
                </c:pt>
                <c:pt idx="1125">
                  <c:v>11.71875</c:v>
                </c:pt>
                <c:pt idx="1126">
                  <c:v>11.72916667</c:v>
                </c:pt>
                <c:pt idx="1127">
                  <c:v>11.73958333</c:v>
                </c:pt>
                <c:pt idx="1128">
                  <c:v>11.75</c:v>
                </c:pt>
                <c:pt idx="1129">
                  <c:v>11.76041667</c:v>
                </c:pt>
                <c:pt idx="1130">
                  <c:v>11.77083333</c:v>
                </c:pt>
                <c:pt idx="1131">
                  <c:v>11.78125</c:v>
                </c:pt>
                <c:pt idx="1132">
                  <c:v>11.79166667</c:v>
                </c:pt>
                <c:pt idx="1133">
                  <c:v>11.80208333</c:v>
                </c:pt>
                <c:pt idx="1134">
                  <c:v>11.8125</c:v>
                </c:pt>
                <c:pt idx="1135">
                  <c:v>11.82291667</c:v>
                </c:pt>
                <c:pt idx="1136">
                  <c:v>11.83333333</c:v>
                </c:pt>
                <c:pt idx="1137">
                  <c:v>11.84375</c:v>
                </c:pt>
                <c:pt idx="1138">
                  <c:v>11.85416667</c:v>
                </c:pt>
                <c:pt idx="1139">
                  <c:v>11.86458333</c:v>
                </c:pt>
                <c:pt idx="1140">
                  <c:v>11.875</c:v>
                </c:pt>
                <c:pt idx="1141">
                  <c:v>11.88541667</c:v>
                </c:pt>
                <c:pt idx="1142">
                  <c:v>11.89583333</c:v>
                </c:pt>
                <c:pt idx="1143">
                  <c:v>11.90625</c:v>
                </c:pt>
                <c:pt idx="1144">
                  <c:v>11.91666667</c:v>
                </c:pt>
                <c:pt idx="1145">
                  <c:v>11.92708333</c:v>
                </c:pt>
                <c:pt idx="1146">
                  <c:v>11.9375</c:v>
                </c:pt>
                <c:pt idx="1147">
                  <c:v>11.94791667</c:v>
                </c:pt>
                <c:pt idx="1148">
                  <c:v>11.95833333</c:v>
                </c:pt>
                <c:pt idx="1149">
                  <c:v>11.96875</c:v>
                </c:pt>
                <c:pt idx="1150">
                  <c:v>11.97916667</c:v>
                </c:pt>
                <c:pt idx="1151">
                  <c:v>11.98958333</c:v>
                </c:pt>
                <c:pt idx="1152">
                  <c:v>12</c:v>
                </c:pt>
                <c:pt idx="1153">
                  <c:v>12.01041667</c:v>
                </c:pt>
                <c:pt idx="1154">
                  <c:v>12.02083333</c:v>
                </c:pt>
                <c:pt idx="1155">
                  <c:v>12.03125</c:v>
                </c:pt>
                <c:pt idx="1156">
                  <c:v>12.04166667</c:v>
                </c:pt>
                <c:pt idx="1157">
                  <c:v>12.05208333</c:v>
                </c:pt>
                <c:pt idx="1158">
                  <c:v>12.0625</c:v>
                </c:pt>
                <c:pt idx="1159">
                  <c:v>12.07291667</c:v>
                </c:pt>
                <c:pt idx="1160">
                  <c:v>12.08333333</c:v>
                </c:pt>
                <c:pt idx="1161">
                  <c:v>12.09375</c:v>
                </c:pt>
                <c:pt idx="1162">
                  <c:v>12.10416667</c:v>
                </c:pt>
                <c:pt idx="1163">
                  <c:v>12.11458333</c:v>
                </c:pt>
                <c:pt idx="1164">
                  <c:v>12.125</c:v>
                </c:pt>
                <c:pt idx="1165">
                  <c:v>12.13541667</c:v>
                </c:pt>
                <c:pt idx="1166">
                  <c:v>12.14583333</c:v>
                </c:pt>
                <c:pt idx="1167">
                  <c:v>12.15625</c:v>
                </c:pt>
                <c:pt idx="1168">
                  <c:v>12.16666667</c:v>
                </c:pt>
                <c:pt idx="1169">
                  <c:v>12.17708333</c:v>
                </c:pt>
                <c:pt idx="1170">
                  <c:v>12.1875</c:v>
                </c:pt>
                <c:pt idx="1171">
                  <c:v>12.19791667</c:v>
                </c:pt>
                <c:pt idx="1172">
                  <c:v>12.20833333</c:v>
                </c:pt>
                <c:pt idx="1173">
                  <c:v>12.21875</c:v>
                </c:pt>
                <c:pt idx="1174">
                  <c:v>12.22916667</c:v>
                </c:pt>
                <c:pt idx="1175">
                  <c:v>12.23958333</c:v>
                </c:pt>
                <c:pt idx="1176">
                  <c:v>12.25</c:v>
                </c:pt>
                <c:pt idx="1177">
                  <c:v>12.26041667</c:v>
                </c:pt>
                <c:pt idx="1178">
                  <c:v>12.27083333</c:v>
                </c:pt>
                <c:pt idx="1179">
                  <c:v>12.28125</c:v>
                </c:pt>
                <c:pt idx="1180">
                  <c:v>12.29166667</c:v>
                </c:pt>
                <c:pt idx="1181">
                  <c:v>12.30208333</c:v>
                </c:pt>
                <c:pt idx="1182">
                  <c:v>12.3125</c:v>
                </c:pt>
                <c:pt idx="1183">
                  <c:v>12.32291667</c:v>
                </c:pt>
                <c:pt idx="1184">
                  <c:v>12.33333333</c:v>
                </c:pt>
                <c:pt idx="1185">
                  <c:v>12.34375</c:v>
                </c:pt>
                <c:pt idx="1186">
                  <c:v>12.35416667</c:v>
                </c:pt>
                <c:pt idx="1187">
                  <c:v>12.36458333</c:v>
                </c:pt>
                <c:pt idx="1188">
                  <c:v>12.375</c:v>
                </c:pt>
                <c:pt idx="1189">
                  <c:v>12.38541667</c:v>
                </c:pt>
                <c:pt idx="1190">
                  <c:v>12.39583333</c:v>
                </c:pt>
                <c:pt idx="1191">
                  <c:v>12.40625</c:v>
                </c:pt>
                <c:pt idx="1192">
                  <c:v>12.41666667</c:v>
                </c:pt>
                <c:pt idx="1193">
                  <c:v>12.42708333</c:v>
                </c:pt>
                <c:pt idx="1194">
                  <c:v>12.4375</c:v>
                </c:pt>
                <c:pt idx="1195">
                  <c:v>12.44791667</c:v>
                </c:pt>
                <c:pt idx="1196">
                  <c:v>12.45833333</c:v>
                </c:pt>
                <c:pt idx="1197">
                  <c:v>12.46875</c:v>
                </c:pt>
                <c:pt idx="1198">
                  <c:v>12.47916667</c:v>
                </c:pt>
                <c:pt idx="1199">
                  <c:v>12.48958333</c:v>
                </c:pt>
                <c:pt idx="1200">
                  <c:v>12.5</c:v>
                </c:pt>
                <c:pt idx="1201">
                  <c:v>12.51041667</c:v>
                </c:pt>
                <c:pt idx="1202">
                  <c:v>12.52083333</c:v>
                </c:pt>
                <c:pt idx="1203">
                  <c:v>12.53125</c:v>
                </c:pt>
                <c:pt idx="1204">
                  <c:v>12.54166667</c:v>
                </c:pt>
                <c:pt idx="1205">
                  <c:v>12.55208333</c:v>
                </c:pt>
                <c:pt idx="1206">
                  <c:v>12.5625</c:v>
                </c:pt>
                <c:pt idx="1207">
                  <c:v>12.57291667</c:v>
                </c:pt>
                <c:pt idx="1208">
                  <c:v>12.58333333</c:v>
                </c:pt>
                <c:pt idx="1209">
                  <c:v>12.59375</c:v>
                </c:pt>
                <c:pt idx="1210">
                  <c:v>12.60416667</c:v>
                </c:pt>
                <c:pt idx="1211">
                  <c:v>12.61458333</c:v>
                </c:pt>
                <c:pt idx="1212">
                  <c:v>12.625</c:v>
                </c:pt>
                <c:pt idx="1213">
                  <c:v>12.63541667</c:v>
                </c:pt>
                <c:pt idx="1214">
                  <c:v>12.64583333</c:v>
                </c:pt>
                <c:pt idx="1215">
                  <c:v>12.65625</c:v>
                </c:pt>
                <c:pt idx="1216">
                  <c:v>12.66666667</c:v>
                </c:pt>
                <c:pt idx="1217">
                  <c:v>12.67708333</c:v>
                </c:pt>
                <c:pt idx="1218">
                  <c:v>12.6875</c:v>
                </c:pt>
                <c:pt idx="1219">
                  <c:v>12.69791667</c:v>
                </c:pt>
                <c:pt idx="1220">
                  <c:v>12.70833333</c:v>
                </c:pt>
                <c:pt idx="1221">
                  <c:v>12.71875</c:v>
                </c:pt>
                <c:pt idx="1222">
                  <c:v>12.72916667</c:v>
                </c:pt>
                <c:pt idx="1223">
                  <c:v>12.73958333</c:v>
                </c:pt>
                <c:pt idx="1224">
                  <c:v>12.75</c:v>
                </c:pt>
                <c:pt idx="1225">
                  <c:v>12.76041667</c:v>
                </c:pt>
                <c:pt idx="1226">
                  <c:v>12.77083333</c:v>
                </c:pt>
                <c:pt idx="1227">
                  <c:v>12.78125</c:v>
                </c:pt>
                <c:pt idx="1228">
                  <c:v>12.79166667</c:v>
                </c:pt>
                <c:pt idx="1229">
                  <c:v>12.80208333</c:v>
                </c:pt>
                <c:pt idx="1230">
                  <c:v>12.8125</c:v>
                </c:pt>
                <c:pt idx="1231">
                  <c:v>12.82291667</c:v>
                </c:pt>
                <c:pt idx="1232">
                  <c:v>12.83333333</c:v>
                </c:pt>
                <c:pt idx="1233">
                  <c:v>12.84375</c:v>
                </c:pt>
                <c:pt idx="1234">
                  <c:v>12.85416667</c:v>
                </c:pt>
                <c:pt idx="1235">
                  <c:v>12.86458333</c:v>
                </c:pt>
                <c:pt idx="1236">
                  <c:v>12.875</c:v>
                </c:pt>
                <c:pt idx="1237">
                  <c:v>12.88541667</c:v>
                </c:pt>
                <c:pt idx="1238">
                  <c:v>12.89583333</c:v>
                </c:pt>
                <c:pt idx="1239">
                  <c:v>12.90625</c:v>
                </c:pt>
                <c:pt idx="1240">
                  <c:v>12.91666667</c:v>
                </c:pt>
                <c:pt idx="1241">
                  <c:v>12.92708333</c:v>
                </c:pt>
                <c:pt idx="1242">
                  <c:v>12.9375</c:v>
                </c:pt>
                <c:pt idx="1243">
                  <c:v>12.94791667</c:v>
                </c:pt>
                <c:pt idx="1244">
                  <c:v>12.95833333</c:v>
                </c:pt>
                <c:pt idx="1245">
                  <c:v>12.96875</c:v>
                </c:pt>
                <c:pt idx="1246">
                  <c:v>12.97916667</c:v>
                </c:pt>
                <c:pt idx="1247">
                  <c:v>12.98958333</c:v>
                </c:pt>
                <c:pt idx="1248">
                  <c:v>13</c:v>
                </c:pt>
                <c:pt idx="1249">
                  <c:v>13.01041667</c:v>
                </c:pt>
                <c:pt idx="1250">
                  <c:v>13.02083333</c:v>
                </c:pt>
                <c:pt idx="1251">
                  <c:v>13.03125</c:v>
                </c:pt>
                <c:pt idx="1252">
                  <c:v>13.04166667</c:v>
                </c:pt>
                <c:pt idx="1253">
                  <c:v>13.05208333</c:v>
                </c:pt>
                <c:pt idx="1254">
                  <c:v>13.0625</c:v>
                </c:pt>
                <c:pt idx="1255">
                  <c:v>13.07291667</c:v>
                </c:pt>
                <c:pt idx="1256">
                  <c:v>13.08333333</c:v>
                </c:pt>
                <c:pt idx="1257">
                  <c:v>13.09375</c:v>
                </c:pt>
                <c:pt idx="1258">
                  <c:v>13.10416667</c:v>
                </c:pt>
                <c:pt idx="1259">
                  <c:v>13.11458333</c:v>
                </c:pt>
                <c:pt idx="1260">
                  <c:v>13.125</c:v>
                </c:pt>
                <c:pt idx="1261">
                  <c:v>13.13541667</c:v>
                </c:pt>
                <c:pt idx="1262">
                  <c:v>13.14583333</c:v>
                </c:pt>
                <c:pt idx="1263">
                  <c:v>13.15625</c:v>
                </c:pt>
                <c:pt idx="1264">
                  <c:v>13.16666667</c:v>
                </c:pt>
                <c:pt idx="1265">
                  <c:v>13.17708333</c:v>
                </c:pt>
                <c:pt idx="1266">
                  <c:v>13.1875</c:v>
                </c:pt>
                <c:pt idx="1267">
                  <c:v>13.19791667</c:v>
                </c:pt>
                <c:pt idx="1268">
                  <c:v>13.20833333</c:v>
                </c:pt>
                <c:pt idx="1269">
                  <c:v>13.21875</c:v>
                </c:pt>
                <c:pt idx="1270">
                  <c:v>13.22916667</c:v>
                </c:pt>
                <c:pt idx="1271">
                  <c:v>13.23958333</c:v>
                </c:pt>
                <c:pt idx="1272">
                  <c:v>13.25</c:v>
                </c:pt>
                <c:pt idx="1273">
                  <c:v>13.26041667</c:v>
                </c:pt>
                <c:pt idx="1274">
                  <c:v>13.27083333</c:v>
                </c:pt>
                <c:pt idx="1275">
                  <c:v>13.28125</c:v>
                </c:pt>
                <c:pt idx="1276">
                  <c:v>13.29166667</c:v>
                </c:pt>
                <c:pt idx="1277">
                  <c:v>13.30208333</c:v>
                </c:pt>
                <c:pt idx="1278">
                  <c:v>13.3125</c:v>
                </c:pt>
                <c:pt idx="1279">
                  <c:v>13.32291667</c:v>
                </c:pt>
                <c:pt idx="1280">
                  <c:v>13.33333333</c:v>
                </c:pt>
                <c:pt idx="1281">
                  <c:v>13.34375</c:v>
                </c:pt>
                <c:pt idx="1282">
                  <c:v>13.35416667</c:v>
                </c:pt>
                <c:pt idx="1283">
                  <c:v>13.36458333</c:v>
                </c:pt>
                <c:pt idx="1284">
                  <c:v>13.375</c:v>
                </c:pt>
                <c:pt idx="1285">
                  <c:v>13.38541667</c:v>
                </c:pt>
                <c:pt idx="1286">
                  <c:v>13.39583333</c:v>
                </c:pt>
                <c:pt idx="1287">
                  <c:v>13.40625</c:v>
                </c:pt>
                <c:pt idx="1288">
                  <c:v>13.41666667</c:v>
                </c:pt>
                <c:pt idx="1289">
                  <c:v>13.42708333</c:v>
                </c:pt>
                <c:pt idx="1290">
                  <c:v>13.4375</c:v>
                </c:pt>
                <c:pt idx="1291">
                  <c:v>13.44791667</c:v>
                </c:pt>
                <c:pt idx="1292">
                  <c:v>13.45833333</c:v>
                </c:pt>
                <c:pt idx="1293">
                  <c:v>13.46875</c:v>
                </c:pt>
                <c:pt idx="1294">
                  <c:v>13.47916667</c:v>
                </c:pt>
                <c:pt idx="1295">
                  <c:v>13.48958333</c:v>
                </c:pt>
                <c:pt idx="1296">
                  <c:v>13.5</c:v>
                </c:pt>
                <c:pt idx="1297">
                  <c:v>13.51041667</c:v>
                </c:pt>
                <c:pt idx="1298">
                  <c:v>13.52083333</c:v>
                </c:pt>
                <c:pt idx="1299">
                  <c:v>13.53125</c:v>
                </c:pt>
                <c:pt idx="1300">
                  <c:v>13.54166667</c:v>
                </c:pt>
                <c:pt idx="1301">
                  <c:v>13.55208333</c:v>
                </c:pt>
                <c:pt idx="1302">
                  <c:v>13.5625</c:v>
                </c:pt>
                <c:pt idx="1303">
                  <c:v>13.57291667</c:v>
                </c:pt>
                <c:pt idx="1304">
                  <c:v>13.58333333</c:v>
                </c:pt>
                <c:pt idx="1305">
                  <c:v>13.59375</c:v>
                </c:pt>
                <c:pt idx="1306">
                  <c:v>13.60416667</c:v>
                </c:pt>
                <c:pt idx="1307">
                  <c:v>13.61458333</c:v>
                </c:pt>
                <c:pt idx="1308">
                  <c:v>13.625</c:v>
                </c:pt>
                <c:pt idx="1309">
                  <c:v>13.63541667</c:v>
                </c:pt>
                <c:pt idx="1310">
                  <c:v>13.64583333</c:v>
                </c:pt>
                <c:pt idx="1311">
                  <c:v>13.65625</c:v>
                </c:pt>
                <c:pt idx="1312">
                  <c:v>13.66666667</c:v>
                </c:pt>
                <c:pt idx="1313">
                  <c:v>13.67708333</c:v>
                </c:pt>
                <c:pt idx="1314">
                  <c:v>13.6875</c:v>
                </c:pt>
                <c:pt idx="1315">
                  <c:v>13.69791667</c:v>
                </c:pt>
                <c:pt idx="1316">
                  <c:v>13.70833333</c:v>
                </c:pt>
                <c:pt idx="1317">
                  <c:v>13.71875</c:v>
                </c:pt>
                <c:pt idx="1318">
                  <c:v>13.72916667</c:v>
                </c:pt>
                <c:pt idx="1319">
                  <c:v>13.73958333</c:v>
                </c:pt>
                <c:pt idx="1320">
                  <c:v>13.75</c:v>
                </c:pt>
                <c:pt idx="1321">
                  <c:v>13.76041667</c:v>
                </c:pt>
                <c:pt idx="1322">
                  <c:v>13.77083333</c:v>
                </c:pt>
                <c:pt idx="1323">
                  <c:v>13.78125</c:v>
                </c:pt>
                <c:pt idx="1324">
                  <c:v>13.79166667</c:v>
                </c:pt>
                <c:pt idx="1325">
                  <c:v>13.80208333</c:v>
                </c:pt>
                <c:pt idx="1326">
                  <c:v>13.8125</c:v>
                </c:pt>
                <c:pt idx="1327">
                  <c:v>13.82291667</c:v>
                </c:pt>
                <c:pt idx="1328">
                  <c:v>13.83333333</c:v>
                </c:pt>
                <c:pt idx="1329">
                  <c:v>13.84375</c:v>
                </c:pt>
                <c:pt idx="1330">
                  <c:v>13.85416667</c:v>
                </c:pt>
                <c:pt idx="1331">
                  <c:v>13.86458333</c:v>
                </c:pt>
                <c:pt idx="1332">
                  <c:v>13.875</c:v>
                </c:pt>
                <c:pt idx="1333">
                  <c:v>13.88541667</c:v>
                </c:pt>
                <c:pt idx="1334">
                  <c:v>13.89583333</c:v>
                </c:pt>
                <c:pt idx="1335">
                  <c:v>13.90625</c:v>
                </c:pt>
                <c:pt idx="1336">
                  <c:v>13.91666667</c:v>
                </c:pt>
                <c:pt idx="1337">
                  <c:v>13.92708333</c:v>
                </c:pt>
                <c:pt idx="1338">
                  <c:v>13.9375</c:v>
                </c:pt>
                <c:pt idx="1339">
                  <c:v>13.94791667</c:v>
                </c:pt>
                <c:pt idx="1340">
                  <c:v>13.95833333</c:v>
                </c:pt>
                <c:pt idx="1341">
                  <c:v>13.96875</c:v>
                </c:pt>
                <c:pt idx="1342">
                  <c:v>13.97916667</c:v>
                </c:pt>
                <c:pt idx="1343">
                  <c:v>13.98958333</c:v>
                </c:pt>
                <c:pt idx="1344">
                  <c:v>14</c:v>
                </c:pt>
                <c:pt idx="1345">
                  <c:v>14.01041667</c:v>
                </c:pt>
                <c:pt idx="1346">
                  <c:v>14.02083333</c:v>
                </c:pt>
                <c:pt idx="1347">
                  <c:v>14.03125</c:v>
                </c:pt>
                <c:pt idx="1348">
                  <c:v>14.04166667</c:v>
                </c:pt>
                <c:pt idx="1349">
                  <c:v>14.05208333</c:v>
                </c:pt>
                <c:pt idx="1350">
                  <c:v>14.0625</c:v>
                </c:pt>
                <c:pt idx="1351">
                  <c:v>14.07291667</c:v>
                </c:pt>
                <c:pt idx="1352">
                  <c:v>14.08333333</c:v>
                </c:pt>
                <c:pt idx="1353">
                  <c:v>14.09375</c:v>
                </c:pt>
                <c:pt idx="1354">
                  <c:v>14.10416667</c:v>
                </c:pt>
                <c:pt idx="1355">
                  <c:v>14.11458333</c:v>
                </c:pt>
                <c:pt idx="1356">
                  <c:v>14.125</c:v>
                </c:pt>
                <c:pt idx="1357">
                  <c:v>14.13541667</c:v>
                </c:pt>
                <c:pt idx="1358">
                  <c:v>14.14583333</c:v>
                </c:pt>
                <c:pt idx="1359">
                  <c:v>14.15625</c:v>
                </c:pt>
                <c:pt idx="1360">
                  <c:v>14.16666667</c:v>
                </c:pt>
                <c:pt idx="1361">
                  <c:v>14.17708333</c:v>
                </c:pt>
                <c:pt idx="1362">
                  <c:v>14.1875</c:v>
                </c:pt>
                <c:pt idx="1363">
                  <c:v>14.19791667</c:v>
                </c:pt>
                <c:pt idx="1364">
                  <c:v>14.20833333</c:v>
                </c:pt>
                <c:pt idx="1365">
                  <c:v>14.21875</c:v>
                </c:pt>
                <c:pt idx="1366">
                  <c:v>14.22916667</c:v>
                </c:pt>
                <c:pt idx="1367">
                  <c:v>14.23958333</c:v>
                </c:pt>
                <c:pt idx="1368">
                  <c:v>14.25</c:v>
                </c:pt>
                <c:pt idx="1369">
                  <c:v>14.26041667</c:v>
                </c:pt>
                <c:pt idx="1370">
                  <c:v>14.27083333</c:v>
                </c:pt>
                <c:pt idx="1371">
                  <c:v>14.28125</c:v>
                </c:pt>
                <c:pt idx="1372">
                  <c:v>14.29166667</c:v>
                </c:pt>
                <c:pt idx="1373">
                  <c:v>14.30208333</c:v>
                </c:pt>
                <c:pt idx="1374">
                  <c:v>14.3125</c:v>
                </c:pt>
                <c:pt idx="1375">
                  <c:v>14.32291667</c:v>
                </c:pt>
                <c:pt idx="1376">
                  <c:v>14.33333333</c:v>
                </c:pt>
                <c:pt idx="1377">
                  <c:v>14.34375</c:v>
                </c:pt>
                <c:pt idx="1378">
                  <c:v>14.35416667</c:v>
                </c:pt>
                <c:pt idx="1379">
                  <c:v>14.36458333</c:v>
                </c:pt>
                <c:pt idx="1380">
                  <c:v>14.375</c:v>
                </c:pt>
                <c:pt idx="1381">
                  <c:v>14.38541667</c:v>
                </c:pt>
                <c:pt idx="1382">
                  <c:v>14.39583333</c:v>
                </c:pt>
                <c:pt idx="1383">
                  <c:v>14.40625</c:v>
                </c:pt>
                <c:pt idx="1384">
                  <c:v>14.41666667</c:v>
                </c:pt>
                <c:pt idx="1385">
                  <c:v>14.42708333</c:v>
                </c:pt>
                <c:pt idx="1386">
                  <c:v>14.4375</c:v>
                </c:pt>
                <c:pt idx="1387">
                  <c:v>14.44791667</c:v>
                </c:pt>
                <c:pt idx="1388">
                  <c:v>14.45833333</c:v>
                </c:pt>
                <c:pt idx="1389">
                  <c:v>14.46875</c:v>
                </c:pt>
                <c:pt idx="1390">
                  <c:v>14.47916667</c:v>
                </c:pt>
                <c:pt idx="1391">
                  <c:v>14.48958333</c:v>
                </c:pt>
                <c:pt idx="1392">
                  <c:v>14.5</c:v>
                </c:pt>
                <c:pt idx="1393">
                  <c:v>14.51041667</c:v>
                </c:pt>
                <c:pt idx="1394">
                  <c:v>14.52083333</c:v>
                </c:pt>
                <c:pt idx="1395">
                  <c:v>14.53125</c:v>
                </c:pt>
                <c:pt idx="1396">
                  <c:v>14.54166667</c:v>
                </c:pt>
                <c:pt idx="1397">
                  <c:v>14.55208333</c:v>
                </c:pt>
                <c:pt idx="1398">
                  <c:v>14.5625</c:v>
                </c:pt>
                <c:pt idx="1399">
                  <c:v>14.57291667</c:v>
                </c:pt>
                <c:pt idx="1400">
                  <c:v>14.58333333</c:v>
                </c:pt>
                <c:pt idx="1401">
                  <c:v>14.59375</c:v>
                </c:pt>
                <c:pt idx="1402">
                  <c:v>14.60416667</c:v>
                </c:pt>
                <c:pt idx="1403">
                  <c:v>14.61458333</c:v>
                </c:pt>
                <c:pt idx="1404">
                  <c:v>14.625</c:v>
                </c:pt>
                <c:pt idx="1405">
                  <c:v>14.63541667</c:v>
                </c:pt>
                <c:pt idx="1406">
                  <c:v>14.64583333</c:v>
                </c:pt>
                <c:pt idx="1407">
                  <c:v>14.65625</c:v>
                </c:pt>
                <c:pt idx="1408">
                  <c:v>14.66666667</c:v>
                </c:pt>
                <c:pt idx="1409">
                  <c:v>14.67708333</c:v>
                </c:pt>
                <c:pt idx="1410">
                  <c:v>14.6875</c:v>
                </c:pt>
                <c:pt idx="1411">
                  <c:v>14.69791667</c:v>
                </c:pt>
                <c:pt idx="1412">
                  <c:v>14.70833333</c:v>
                </c:pt>
                <c:pt idx="1413">
                  <c:v>14.71875</c:v>
                </c:pt>
                <c:pt idx="1414">
                  <c:v>14.72916667</c:v>
                </c:pt>
                <c:pt idx="1415">
                  <c:v>14.73958333</c:v>
                </c:pt>
                <c:pt idx="1416">
                  <c:v>14.75</c:v>
                </c:pt>
                <c:pt idx="1417">
                  <c:v>14.76041667</c:v>
                </c:pt>
                <c:pt idx="1418">
                  <c:v>14.77083333</c:v>
                </c:pt>
                <c:pt idx="1419">
                  <c:v>14.78125</c:v>
                </c:pt>
                <c:pt idx="1420">
                  <c:v>14.79166667</c:v>
                </c:pt>
                <c:pt idx="1421">
                  <c:v>14.80208333</c:v>
                </c:pt>
                <c:pt idx="1422">
                  <c:v>14.8125</c:v>
                </c:pt>
                <c:pt idx="1423">
                  <c:v>14.82291667</c:v>
                </c:pt>
                <c:pt idx="1424">
                  <c:v>14.83333333</c:v>
                </c:pt>
                <c:pt idx="1425">
                  <c:v>14.84375</c:v>
                </c:pt>
                <c:pt idx="1426">
                  <c:v>14.85416667</c:v>
                </c:pt>
                <c:pt idx="1427">
                  <c:v>14.86458333</c:v>
                </c:pt>
                <c:pt idx="1428">
                  <c:v>14.875</c:v>
                </c:pt>
                <c:pt idx="1429">
                  <c:v>14.88541667</c:v>
                </c:pt>
                <c:pt idx="1430">
                  <c:v>14.89583333</c:v>
                </c:pt>
                <c:pt idx="1431">
                  <c:v>14.90625</c:v>
                </c:pt>
                <c:pt idx="1432">
                  <c:v>14.91666667</c:v>
                </c:pt>
                <c:pt idx="1433">
                  <c:v>14.92708333</c:v>
                </c:pt>
                <c:pt idx="1434">
                  <c:v>14.9375</c:v>
                </c:pt>
                <c:pt idx="1435">
                  <c:v>14.94791667</c:v>
                </c:pt>
                <c:pt idx="1436">
                  <c:v>14.95833333</c:v>
                </c:pt>
                <c:pt idx="1437">
                  <c:v>14.96875</c:v>
                </c:pt>
                <c:pt idx="1438">
                  <c:v>14.97916667</c:v>
                </c:pt>
                <c:pt idx="1439">
                  <c:v>14.98958333</c:v>
                </c:pt>
                <c:pt idx="1440">
                  <c:v>15</c:v>
                </c:pt>
                <c:pt idx="1441">
                  <c:v>15.01041667</c:v>
                </c:pt>
                <c:pt idx="1442">
                  <c:v>15.02083333</c:v>
                </c:pt>
                <c:pt idx="1443">
                  <c:v>15.03125</c:v>
                </c:pt>
                <c:pt idx="1444">
                  <c:v>15.04166667</c:v>
                </c:pt>
                <c:pt idx="1445">
                  <c:v>15.05208333</c:v>
                </c:pt>
                <c:pt idx="1446">
                  <c:v>15.0625</c:v>
                </c:pt>
                <c:pt idx="1447">
                  <c:v>15.07291667</c:v>
                </c:pt>
                <c:pt idx="1448">
                  <c:v>15.08333333</c:v>
                </c:pt>
                <c:pt idx="1449">
                  <c:v>15.09375</c:v>
                </c:pt>
                <c:pt idx="1450">
                  <c:v>15.10416667</c:v>
                </c:pt>
                <c:pt idx="1451">
                  <c:v>15.11458333</c:v>
                </c:pt>
                <c:pt idx="1452">
                  <c:v>15.125</c:v>
                </c:pt>
                <c:pt idx="1453">
                  <c:v>15.13541667</c:v>
                </c:pt>
                <c:pt idx="1454">
                  <c:v>15.14583333</c:v>
                </c:pt>
                <c:pt idx="1455">
                  <c:v>15.15625</c:v>
                </c:pt>
                <c:pt idx="1456">
                  <c:v>15.16666667</c:v>
                </c:pt>
                <c:pt idx="1457">
                  <c:v>15.17708333</c:v>
                </c:pt>
                <c:pt idx="1458">
                  <c:v>15.1875</c:v>
                </c:pt>
                <c:pt idx="1459">
                  <c:v>15.19791667</c:v>
                </c:pt>
                <c:pt idx="1460">
                  <c:v>15.20833333</c:v>
                </c:pt>
                <c:pt idx="1461">
                  <c:v>15.21875</c:v>
                </c:pt>
                <c:pt idx="1462">
                  <c:v>15.22916667</c:v>
                </c:pt>
                <c:pt idx="1463">
                  <c:v>15.23958333</c:v>
                </c:pt>
                <c:pt idx="1464">
                  <c:v>15.25</c:v>
                </c:pt>
                <c:pt idx="1465">
                  <c:v>15.26041667</c:v>
                </c:pt>
                <c:pt idx="1466">
                  <c:v>15.27083333</c:v>
                </c:pt>
                <c:pt idx="1467">
                  <c:v>15.28125</c:v>
                </c:pt>
                <c:pt idx="1468">
                  <c:v>15.29166667</c:v>
                </c:pt>
                <c:pt idx="1469">
                  <c:v>15.30208333</c:v>
                </c:pt>
                <c:pt idx="1470">
                  <c:v>15.3125</c:v>
                </c:pt>
                <c:pt idx="1471">
                  <c:v>15.32291667</c:v>
                </c:pt>
                <c:pt idx="1472">
                  <c:v>15.33333333</c:v>
                </c:pt>
                <c:pt idx="1473">
                  <c:v>15.34375</c:v>
                </c:pt>
                <c:pt idx="1474">
                  <c:v>15.35416667</c:v>
                </c:pt>
                <c:pt idx="1475">
                  <c:v>15.36458333</c:v>
                </c:pt>
                <c:pt idx="1476">
                  <c:v>15.375</c:v>
                </c:pt>
                <c:pt idx="1477">
                  <c:v>15.38541667</c:v>
                </c:pt>
                <c:pt idx="1478">
                  <c:v>15.39583333</c:v>
                </c:pt>
                <c:pt idx="1479">
                  <c:v>15.40625</c:v>
                </c:pt>
                <c:pt idx="1480">
                  <c:v>15.41666667</c:v>
                </c:pt>
                <c:pt idx="1481">
                  <c:v>15.42708333</c:v>
                </c:pt>
                <c:pt idx="1482">
                  <c:v>15.4375</c:v>
                </c:pt>
                <c:pt idx="1483">
                  <c:v>15.44791667</c:v>
                </c:pt>
                <c:pt idx="1484">
                  <c:v>15.45833333</c:v>
                </c:pt>
                <c:pt idx="1485">
                  <c:v>15.46875</c:v>
                </c:pt>
                <c:pt idx="1486">
                  <c:v>15.47916667</c:v>
                </c:pt>
                <c:pt idx="1487">
                  <c:v>15.48958333</c:v>
                </c:pt>
                <c:pt idx="1488">
                  <c:v>15.5</c:v>
                </c:pt>
                <c:pt idx="1489">
                  <c:v>15.51041667</c:v>
                </c:pt>
                <c:pt idx="1490">
                  <c:v>15.52083333</c:v>
                </c:pt>
                <c:pt idx="1491">
                  <c:v>15.53125</c:v>
                </c:pt>
                <c:pt idx="1492">
                  <c:v>15.54166667</c:v>
                </c:pt>
                <c:pt idx="1493">
                  <c:v>15.55208333</c:v>
                </c:pt>
                <c:pt idx="1494">
                  <c:v>15.5625</c:v>
                </c:pt>
                <c:pt idx="1495">
                  <c:v>15.57291667</c:v>
                </c:pt>
                <c:pt idx="1496">
                  <c:v>15.58333333</c:v>
                </c:pt>
                <c:pt idx="1497">
                  <c:v>15.59375</c:v>
                </c:pt>
                <c:pt idx="1498">
                  <c:v>15.60416667</c:v>
                </c:pt>
                <c:pt idx="1499">
                  <c:v>15.61458333</c:v>
                </c:pt>
                <c:pt idx="1500">
                  <c:v>15.625</c:v>
                </c:pt>
                <c:pt idx="1501">
                  <c:v>15.63541667</c:v>
                </c:pt>
                <c:pt idx="1502">
                  <c:v>15.64583333</c:v>
                </c:pt>
                <c:pt idx="1503">
                  <c:v>15.65625</c:v>
                </c:pt>
                <c:pt idx="1504">
                  <c:v>15.66666667</c:v>
                </c:pt>
                <c:pt idx="1505">
                  <c:v>15.67708333</c:v>
                </c:pt>
                <c:pt idx="1506">
                  <c:v>15.6875</c:v>
                </c:pt>
                <c:pt idx="1507">
                  <c:v>15.69791667</c:v>
                </c:pt>
                <c:pt idx="1508">
                  <c:v>15.70833333</c:v>
                </c:pt>
                <c:pt idx="1509">
                  <c:v>15.71875</c:v>
                </c:pt>
                <c:pt idx="1510">
                  <c:v>15.72916667</c:v>
                </c:pt>
                <c:pt idx="1511">
                  <c:v>15.73958333</c:v>
                </c:pt>
                <c:pt idx="1512">
                  <c:v>15.75</c:v>
                </c:pt>
                <c:pt idx="1513">
                  <c:v>15.76041667</c:v>
                </c:pt>
                <c:pt idx="1514">
                  <c:v>15.77083333</c:v>
                </c:pt>
                <c:pt idx="1515">
                  <c:v>15.78125</c:v>
                </c:pt>
                <c:pt idx="1516">
                  <c:v>15.79166667</c:v>
                </c:pt>
                <c:pt idx="1517">
                  <c:v>15.80208333</c:v>
                </c:pt>
                <c:pt idx="1518">
                  <c:v>15.8125</c:v>
                </c:pt>
                <c:pt idx="1519">
                  <c:v>15.82291667</c:v>
                </c:pt>
                <c:pt idx="1520">
                  <c:v>15.83333333</c:v>
                </c:pt>
                <c:pt idx="1521">
                  <c:v>15.84375</c:v>
                </c:pt>
                <c:pt idx="1522">
                  <c:v>15.85416667</c:v>
                </c:pt>
                <c:pt idx="1523">
                  <c:v>15.86458333</c:v>
                </c:pt>
                <c:pt idx="1524">
                  <c:v>15.875</c:v>
                </c:pt>
                <c:pt idx="1525">
                  <c:v>15.88541667</c:v>
                </c:pt>
                <c:pt idx="1526">
                  <c:v>15.89583333</c:v>
                </c:pt>
                <c:pt idx="1527">
                  <c:v>15.90625</c:v>
                </c:pt>
                <c:pt idx="1528">
                  <c:v>15.91666667</c:v>
                </c:pt>
                <c:pt idx="1529">
                  <c:v>15.92708333</c:v>
                </c:pt>
                <c:pt idx="1530">
                  <c:v>15.9375</c:v>
                </c:pt>
                <c:pt idx="1531">
                  <c:v>15.94791667</c:v>
                </c:pt>
                <c:pt idx="1532">
                  <c:v>15.95833333</c:v>
                </c:pt>
                <c:pt idx="1533">
                  <c:v>15.96875</c:v>
                </c:pt>
                <c:pt idx="1534">
                  <c:v>15.97916667</c:v>
                </c:pt>
                <c:pt idx="1535">
                  <c:v>15.98958333</c:v>
                </c:pt>
                <c:pt idx="1536">
                  <c:v>16</c:v>
                </c:pt>
                <c:pt idx="1537">
                  <c:v>16.010416670000001</c:v>
                </c:pt>
                <c:pt idx="1538">
                  <c:v>16.020833329999999</c:v>
                </c:pt>
                <c:pt idx="1539">
                  <c:v>16.03125</c:v>
                </c:pt>
                <c:pt idx="1540">
                  <c:v>16.041666670000001</c:v>
                </c:pt>
                <c:pt idx="1541">
                  <c:v>16.052083329999999</c:v>
                </c:pt>
                <c:pt idx="1542">
                  <c:v>16.0625</c:v>
                </c:pt>
                <c:pt idx="1543">
                  <c:v>16.072916670000001</c:v>
                </c:pt>
                <c:pt idx="1544">
                  <c:v>16.083333329999999</c:v>
                </c:pt>
                <c:pt idx="1545">
                  <c:v>16.09375</c:v>
                </c:pt>
                <c:pt idx="1546">
                  <c:v>16.104166670000001</c:v>
                </c:pt>
                <c:pt idx="1547">
                  <c:v>16.114583329999999</c:v>
                </c:pt>
                <c:pt idx="1548">
                  <c:v>16.125</c:v>
                </c:pt>
                <c:pt idx="1549">
                  <c:v>16.135416670000001</c:v>
                </c:pt>
                <c:pt idx="1550">
                  <c:v>16.145833329999999</c:v>
                </c:pt>
                <c:pt idx="1551">
                  <c:v>16.15625</c:v>
                </c:pt>
                <c:pt idx="1552">
                  <c:v>16.166666670000001</c:v>
                </c:pt>
                <c:pt idx="1553">
                  <c:v>16.177083329999999</c:v>
                </c:pt>
                <c:pt idx="1554">
                  <c:v>16.1875</c:v>
                </c:pt>
                <c:pt idx="1555">
                  <c:v>16.197916670000001</c:v>
                </c:pt>
                <c:pt idx="1556">
                  <c:v>16.208333329999999</c:v>
                </c:pt>
                <c:pt idx="1557">
                  <c:v>16.21875</c:v>
                </c:pt>
                <c:pt idx="1558">
                  <c:v>16.229166670000001</c:v>
                </c:pt>
                <c:pt idx="1559">
                  <c:v>16.239583329999999</c:v>
                </c:pt>
                <c:pt idx="1560">
                  <c:v>16.25</c:v>
                </c:pt>
                <c:pt idx="1561">
                  <c:v>16.260416670000001</c:v>
                </c:pt>
                <c:pt idx="1562">
                  <c:v>16.270833329999999</c:v>
                </c:pt>
                <c:pt idx="1563">
                  <c:v>16.28125</c:v>
                </c:pt>
                <c:pt idx="1564">
                  <c:v>16.291666670000001</c:v>
                </c:pt>
                <c:pt idx="1565">
                  <c:v>16.302083329999999</c:v>
                </c:pt>
                <c:pt idx="1566">
                  <c:v>16.3125</c:v>
                </c:pt>
                <c:pt idx="1567">
                  <c:v>16.322916670000001</c:v>
                </c:pt>
                <c:pt idx="1568">
                  <c:v>16.333333329999999</c:v>
                </c:pt>
                <c:pt idx="1569">
                  <c:v>16.34375</c:v>
                </c:pt>
                <c:pt idx="1570">
                  <c:v>16.354166670000001</c:v>
                </c:pt>
                <c:pt idx="1571">
                  <c:v>16.364583329999999</c:v>
                </c:pt>
                <c:pt idx="1572">
                  <c:v>16.375</c:v>
                </c:pt>
                <c:pt idx="1573">
                  <c:v>16.385416670000001</c:v>
                </c:pt>
                <c:pt idx="1574">
                  <c:v>16.395833329999999</c:v>
                </c:pt>
                <c:pt idx="1575">
                  <c:v>16.40625</c:v>
                </c:pt>
                <c:pt idx="1576">
                  <c:v>16.416666670000001</c:v>
                </c:pt>
                <c:pt idx="1577">
                  <c:v>16.427083329999999</c:v>
                </c:pt>
                <c:pt idx="1578">
                  <c:v>16.4375</c:v>
                </c:pt>
                <c:pt idx="1579">
                  <c:v>16.447916670000001</c:v>
                </c:pt>
                <c:pt idx="1580">
                  <c:v>16.458333329999999</c:v>
                </c:pt>
                <c:pt idx="1581">
                  <c:v>16.46875</c:v>
                </c:pt>
                <c:pt idx="1582">
                  <c:v>16.479166670000001</c:v>
                </c:pt>
                <c:pt idx="1583">
                  <c:v>16.489583329999999</c:v>
                </c:pt>
                <c:pt idx="1584">
                  <c:v>16.5</c:v>
                </c:pt>
                <c:pt idx="1585">
                  <c:v>16.510416670000001</c:v>
                </c:pt>
                <c:pt idx="1586">
                  <c:v>16.520833329999999</c:v>
                </c:pt>
                <c:pt idx="1587">
                  <c:v>16.53125</c:v>
                </c:pt>
                <c:pt idx="1588">
                  <c:v>16.541666670000001</c:v>
                </c:pt>
                <c:pt idx="1589">
                  <c:v>16.552083329999999</c:v>
                </c:pt>
                <c:pt idx="1590">
                  <c:v>16.5625</c:v>
                </c:pt>
                <c:pt idx="1591">
                  <c:v>16.572916670000001</c:v>
                </c:pt>
                <c:pt idx="1592">
                  <c:v>16.583333329999999</c:v>
                </c:pt>
                <c:pt idx="1593">
                  <c:v>16.59375</c:v>
                </c:pt>
                <c:pt idx="1594">
                  <c:v>16.604166670000001</c:v>
                </c:pt>
                <c:pt idx="1595">
                  <c:v>16.614583329999999</c:v>
                </c:pt>
                <c:pt idx="1596">
                  <c:v>16.625</c:v>
                </c:pt>
                <c:pt idx="1597">
                  <c:v>16.635416670000001</c:v>
                </c:pt>
                <c:pt idx="1598">
                  <c:v>16.645833329999999</c:v>
                </c:pt>
                <c:pt idx="1599">
                  <c:v>16.65625</c:v>
                </c:pt>
                <c:pt idx="1600">
                  <c:v>16.666666670000001</c:v>
                </c:pt>
                <c:pt idx="1601">
                  <c:v>16.677083329999999</c:v>
                </c:pt>
                <c:pt idx="1602">
                  <c:v>16.6875</c:v>
                </c:pt>
                <c:pt idx="1603">
                  <c:v>16.697916670000001</c:v>
                </c:pt>
                <c:pt idx="1604">
                  <c:v>16.708333329999999</c:v>
                </c:pt>
                <c:pt idx="1605">
                  <c:v>16.71875</c:v>
                </c:pt>
                <c:pt idx="1606">
                  <c:v>16.729166670000001</c:v>
                </c:pt>
                <c:pt idx="1607">
                  <c:v>16.739583329999999</c:v>
                </c:pt>
                <c:pt idx="1608">
                  <c:v>16.75</c:v>
                </c:pt>
                <c:pt idx="1609">
                  <c:v>16.760416670000001</c:v>
                </c:pt>
                <c:pt idx="1610">
                  <c:v>16.770833329999999</c:v>
                </c:pt>
                <c:pt idx="1611">
                  <c:v>16.78125</c:v>
                </c:pt>
                <c:pt idx="1612">
                  <c:v>16.791666670000001</c:v>
                </c:pt>
                <c:pt idx="1613">
                  <c:v>16.802083329999999</c:v>
                </c:pt>
                <c:pt idx="1614">
                  <c:v>16.8125</c:v>
                </c:pt>
                <c:pt idx="1615">
                  <c:v>16.822916670000001</c:v>
                </c:pt>
                <c:pt idx="1616">
                  <c:v>16.833333329999999</c:v>
                </c:pt>
                <c:pt idx="1617">
                  <c:v>16.84375</c:v>
                </c:pt>
                <c:pt idx="1618">
                  <c:v>16.854166670000001</c:v>
                </c:pt>
                <c:pt idx="1619">
                  <c:v>16.864583329999999</c:v>
                </c:pt>
                <c:pt idx="1620">
                  <c:v>16.875</c:v>
                </c:pt>
                <c:pt idx="1621">
                  <c:v>16.885416670000001</c:v>
                </c:pt>
                <c:pt idx="1622">
                  <c:v>16.895833329999999</c:v>
                </c:pt>
                <c:pt idx="1623">
                  <c:v>16.90625</c:v>
                </c:pt>
                <c:pt idx="1624">
                  <c:v>16.916666670000001</c:v>
                </c:pt>
                <c:pt idx="1625">
                  <c:v>16.927083329999999</c:v>
                </c:pt>
                <c:pt idx="1626">
                  <c:v>16.9375</c:v>
                </c:pt>
                <c:pt idx="1627">
                  <c:v>16.947916670000001</c:v>
                </c:pt>
                <c:pt idx="1628">
                  <c:v>16.958333329999999</c:v>
                </c:pt>
                <c:pt idx="1629">
                  <c:v>16.96875</c:v>
                </c:pt>
                <c:pt idx="1630">
                  <c:v>16.979166670000001</c:v>
                </c:pt>
                <c:pt idx="1631">
                  <c:v>16.989583329999999</c:v>
                </c:pt>
                <c:pt idx="1632">
                  <c:v>17</c:v>
                </c:pt>
                <c:pt idx="1633">
                  <c:v>17.010416670000001</c:v>
                </c:pt>
                <c:pt idx="1634">
                  <c:v>17.020833329999999</c:v>
                </c:pt>
                <c:pt idx="1635">
                  <c:v>17.03125</c:v>
                </c:pt>
                <c:pt idx="1636">
                  <c:v>17.041666670000001</c:v>
                </c:pt>
                <c:pt idx="1637">
                  <c:v>17.052083329999999</c:v>
                </c:pt>
                <c:pt idx="1638">
                  <c:v>17.0625</c:v>
                </c:pt>
                <c:pt idx="1639">
                  <c:v>17.072916670000001</c:v>
                </c:pt>
                <c:pt idx="1640">
                  <c:v>17.083333329999999</c:v>
                </c:pt>
                <c:pt idx="1641">
                  <c:v>17.09375</c:v>
                </c:pt>
                <c:pt idx="1642">
                  <c:v>17.104166670000001</c:v>
                </c:pt>
                <c:pt idx="1643">
                  <c:v>17.114583329999999</c:v>
                </c:pt>
                <c:pt idx="1644">
                  <c:v>17.125</c:v>
                </c:pt>
                <c:pt idx="1645">
                  <c:v>17.135416670000001</c:v>
                </c:pt>
                <c:pt idx="1646">
                  <c:v>17.145833329999999</c:v>
                </c:pt>
                <c:pt idx="1647">
                  <c:v>17.15625</c:v>
                </c:pt>
                <c:pt idx="1648">
                  <c:v>17.166666670000001</c:v>
                </c:pt>
                <c:pt idx="1649">
                  <c:v>17.177083329999999</c:v>
                </c:pt>
                <c:pt idx="1650">
                  <c:v>17.1875</c:v>
                </c:pt>
                <c:pt idx="1651">
                  <c:v>17.197916670000001</c:v>
                </c:pt>
                <c:pt idx="1652">
                  <c:v>17.208333329999999</c:v>
                </c:pt>
                <c:pt idx="1653">
                  <c:v>17.21875</c:v>
                </c:pt>
                <c:pt idx="1654">
                  <c:v>17.229166670000001</c:v>
                </c:pt>
                <c:pt idx="1655">
                  <c:v>17.239583329999999</c:v>
                </c:pt>
                <c:pt idx="1656">
                  <c:v>17.25</c:v>
                </c:pt>
                <c:pt idx="1657">
                  <c:v>17.260416670000001</c:v>
                </c:pt>
                <c:pt idx="1658">
                  <c:v>17.270833329999999</c:v>
                </c:pt>
                <c:pt idx="1659">
                  <c:v>17.28125</c:v>
                </c:pt>
                <c:pt idx="1660">
                  <c:v>17.291666670000001</c:v>
                </c:pt>
                <c:pt idx="1661">
                  <c:v>17.302083329999999</c:v>
                </c:pt>
                <c:pt idx="1662">
                  <c:v>17.3125</c:v>
                </c:pt>
                <c:pt idx="1663">
                  <c:v>17.322916670000001</c:v>
                </c:pt>
                <c:pt idx="1664">
                  <c:v>17.333333329999999</c:v>
                </c:pt>
                <c:pt idx="1665">
                  <c:v>17.34375</c:v>
                </c:pt>
                <c:pt idx="1666">
                  <c:v>17.354166670000001</c:v>
                </c:pt>
                <c:pt idx="1667">
                  <c:v>17.364583329999999</c:v>
                </c:pt>
                <c:pt idx="1668">
                  <c:v>17.375</c:v>
                </c:pt>
                <c:pt idx="1669">
                  <c:v>17.385416670000001</c:v>
                </c:pt>
                <c:pt idx="1670">
                  <c:v>17.395833329999999</c:v>
                </c:pt>
                <c:pt idx="1671">
                  <c:v>17.40625</c:v>
                </c:pt>
                <c:pt idx="1672">
                  <c:v>17.416666670000001</c:v>
                </c:pt>
                <c:pt idx="1673">
                  <c:v>17.427083329999999</c:v>
                </c:pt>
                <c:pt idx="1674">
                  <c:v>17.4375</c:v>
                </c:pt>
                <c:pt idx="1675">
                  <c:v>17.447916670000001</c:v>
                </c:pt>
                <c:pt idx="1676">
                  <c:v>17.458333329999999</c:v>
                </c:pt>
                <c:pt idx="1677">
                  <c:v>17.46875</c:v>
                </c:pt>
                <c:pt idx="1678">
                  <c:v>17.479166670000001</c:v>
                </c:pt>
                <c:pt idx="1679">
                  <c:v>17.489583329999999</c:v>
                </c:pt>
                <c:pt idx="1680">
                  <c:v>17.5</c:v>
                </c:pt>
                <c:pt idx="1681">
                  <c:v>17.510416670000001</c:v>
                </c:pt>
                <c:pt idx="1682">
                  <c:v>17.520833329999999</c:v>
                </c:pt>
                <c:pt idx="1683">
                  <c:v>17.53125</c:v>
                </c:pt>
                <c:pt idx="1684">
                  <c:v>17.541666670000001</c:v>
                </c:pt>
                <c:pt idx="1685">
                  <c:v>17.552083329999999</c:v>
                </c:pt>
                <c:pt idx="1686">
                  <c:v>17.5625</c:v>
                </c:pt>
                <c:pt idx="1687">
                  <c:v>17.572916670000001</c:v>
                </c:pt>
                <c:pt idx="1688">
                  <c:v>17.583333329999999</c:v>
                </c:pt>
                <c:pt idx="1689">
                  <c:v>17.59375</c:v>
                </c:pt>
                <c:pt idx="1690">
                  <c:v>17.604166670000001</c:v>
                </c:pt>
                <c:pt idx="1691">
                  <c:v>17.614583329999999</c:v>
                </c:pt>
                <c:pt idx="1692">
                  <c:v>17.625</c:v>
                </c:pt>
                <c:pt idx="1693">
                  <c:v>17.635416670000001</c:v>
                </c:pt>
                <c:pt idx="1694">
                  <c:v>17.645833329999999</c:v>
                </c:pt>
                <c:pt idx="1695">
                  <c:v>17.65625</c:v>
                </c:pt>
                <c:pt idx="1696">
                  <c:v>17.666666670000001</c:v>
                </c:pt>
                <c:pt idx="1697">
                  <c:v>17.677083329999999</c:v>
                </c:pt>
                <c:pt idx="1698">
                  <c:v>17.6875</c:v>
                </c:pt>
                <c:pt idx="1699">
                  <c:v>17.697916670000001</c:v>
                </c:pt>
                <c:pt idx="1700">
                  <c:v>17.708333329999999</c:v>
                </c:pt>
                <c:pt idx="1701">
                  <c:v>17.71875</c:v>
                </c:pt>
                <c:pt idx="1702">
                  <c:v>17.729166670000001</c:v>
                </c:pt>
                <c:pt idx="1703">
                  <c:v>17.739583329999999</c:v>
                </c:pt>
                <c:pt idx="1704">
                  <c:v>17.75</c:v>
                </c:pt>
                <c:pt idx="1705">
                  <c:v>17.760416670000001</c:v>
                </c:pt>
                <c:pt idx="1706">
                  <c:v>17.770833329999999</c:v>
                </c:pt>
                <c:pt idx="1707">
                  <c:v>17.78125</c:v>
                </c:pt>
                <c:pt idx="1708">
                  <c:v>17.791666670000001</c:v>
                </c:pt>
                <c:pt idx="1709">
                  <c:v>17.802083329999999</c:v>
                </c:pt>
                <c:pt idx="1710">
                  <c:v>17.8125</c:v>
                </c:pt>
                <c:pt idx="1711">
                  <c:v>17.822916670000001</c:v>
                </c:pt>
                <c:pt idx="1712">
                  <c:v>17.833333329999999</c:v>
                </c:pt>
                <c:pt idx="1713">
                  <c:v>17.84375</c:v>
                </c:pt>
                <c:pt idx="1714">
                  <c:v>17.854166670000001</c:v>
                </c:pt>
                <c:pt idx="1715">
                  <c:v>17.864583329999999</c:v>
                </c:pt>
                <c:pt idx="1716">
                  <c:v>17.875</c:v>
                </c:pt>
                <c:pt idx="1717">
                  <c:v>17.885416670000001</c:v>
                </c:pt>
                <c:pt idx="1718">
                  <c:v>17.895833329999999</c:v>
                </c:pt>
                <c:pt idx="1719">
                  <c:v>17.90625</c:v>
                </c:pt>
                <c:pt idx="1720">
                  <c:v>17.916666670000001</c:v>
                </c:pt>
                <c:pt idx="1721">
                  <c:v>17.927083329999999</c:v>
                </c:pt>
                <c:pt idx="1722">
                  <c:v>17.9375</c:v>
                </c:pt>
                <c:pt idx="1723">
                  <c:v>17.947916670000001</c:v>
                </c:pt>
                <c:pt idx="1724">
                  <c:v>17.958333329999999</c:v>
                </c:pt>
                <c:pt idx="1725">
                  <c:v>17.96875</c:v>
                </c:pt>
                <c:pt idx="1726">
                  <c:v>17.979166670000001</c:v>
                </c:pt>
                <c:pt idx="1727">
                  <c:v>17.989583329999999</c:v>
                </c:pt>
                <c:pt idx="1728">
                  <c:v>18</c:v>
                </c:pt>
                <c:pt idx="1729">
                  <c:v>18.010416670000001</c:v>
                </c:pt>
                <c:pt idx="1730">
                  <c:v>18.020833329999999</c:v>
                </c:pt>
                <c:pt idx="1731">
                  <c:v>18.03125</c:v>
                </c:pt>
                <c:pt idx="1732">
                  <c:v>18.041666670000001</c:v>
                </c:pt>
                <c:pt idx="1733">
                  <c:v>18.052083329999999</c:v>
                </c:pt>
                <c:pt idx="1734">
                  <c:v>18.0625</c:v>
                </c:pt>
                <c:pt idx="1735">
                  <c:v>18.072916670000001</c:v>
                </c:pt>
                <c:pt idx="1736">
                  <c:v>18.083333329999999</c:v>
                </c:pt>
                <c:pt idx="1737">
                  <c:v>18.09375</c:v>
                </c:pt>
                <c:pt idx="1738">
                  <c:v>18.104166670000001</c:v>
                </c:pt>
                <c:pt idx="1739">
                  <c:v>18.114583329999999</c:v>
                </c:pt>
                <c:pt idx="1740">
                  <c:v>18.125</c:v>
                </c:pt>
                <c:pt idx="1741">
                  <c:v>18.135416670000001</c:v>
                </c:pt>
                <c:pt idx="1742">
                  <c:v>18.145833329999999</c:v>
                </c:pt>
                <c:pt idx="1743">
                  <c:v>18.15625</c:v>
                </c:pt>
                <c:pt idx="1744">
                  <c:v>18.166666670000001</c:v>
                </c:pt>
                <c:pt idx="1745">
                  <c:v>18.177083329999999</c:v>
                </c:pt>
                <c:pt idx="1746">
                  <c:v>18.1875</c:v>
                </c:pt>
                <c:pt idx="1747">
                  <c:v>18.197916670000001</c:v>
                </c:pt>
                <c:pt idx="1748">
                  <c:v>18.208333329999999</c:v>
                </c:pt>
                <c:pt idx="1749">
                  <c:v>18.21875</c:v>
                </c:pt>
                <c:pt idx="1750">
                  <c:v>18.229166670000001</c:v>
                </c:pt>
                <c:pt idx="1751">
                  <c:v>18.239583329999999</c:v>
                </c:pt>
                <c:pt idx="1752">
                  <c:v>18.25</c:v>
                </c:pt>
                <c:pt idx="1753">
                  <c:v>18.260416670000001</c:v>
                </c:pt>
                <c:pt idx="1754">
                  <c:v>18.270833329999999</c:v>
                </c:pt>
                <c:pt idx="1755">
                  <c:v>18.28125</c:v>
                </c:pt>
                <c:pt idx="1756">
                  <c:v>18.291666670000001</c:v>
                </c:pt>
                <c:pt idx="1757">
                  <c:v>18.302083329999999</c:v>
                </c:pt>
                <c:pt idx="1758">
                  <c:v>18.3125</c:v>
                </c:pt>
                <c:pt idx="1759">
                  <c:v>18.322916670000001</c:v>
                </c:pt>
                <c:pt idx="1760">
                  <c:v>18.333333329999999</c:v>
                </c:pt>
                <c:pt idx="1761">
                  <c:v>18.34375</c:v>
                </c:pt>
                <c:pt idx="1762">
                  <c:v>18.354166670000001</c:v>
                </c:pt>
                <c:pt idx="1763">
                  <c:v>18.364583329999999</c:v>
                </c:pt>
                <c:pt idx="1764">
                  <c:v>18.375</c:v>
                </c:pt>
                <c:pt idx="1765">
                  <c:v>18.385416670000001</c:v>
                </c:pt>
                <c:pt idx="1766">
                  <c:v>18.395833329999999</c:v>
                </c:pt>
                <c:pt idx="1767">
                  <c:v>18.40625</c:v>
                </c:pt>
                <c:pt idx="1768">
                  <c:v>18.416666670000001</c:v>
                </c:pt>
                <c:pt idx="1769">
                  <c:v>18.427083329999999</c:v>
                </c:pt>
                <c:pt idx="1770">
                  <c:v>18.4375</c:v>
                </c:pt>
                <c:pt idx="1771">
                  <c:v>18.447916670000001</c:v>
                </c:pt>
                <c:pt idx="1772">
                  <c:v>18.458333329999999</c:v>
                </c:pt>
                <c:pt idx="1773">
                  <c:v>18.46875</c:v>
                </c:pt>
                <c:pt idx="1774">
                  <c:v>18.479166670000001</c:v>
                </c:pt>
                <c:pt idx="1775">
                  <c:v>18.489583329999999</c:v>
                </c:pt>
                <c:pt idx="1776">
                  <c:v>18.5</c:v>
                </c:pt>
                <c:pt idx="1777">
                  <c:v>18.510416670000001</c:v>
                </c:pt>
                <c:pt idx="1778">
                  <c:v>18.520833329999999</c:v>
                </c:pt>
                <c:pt idx="1779">
                  <c:v>18.53125</c:v>
                </c:pt>
                <c:pt idx="1780">
                  <c:v>18.541666670000001</c:v>
                </c:pt>
                <c:pt idx="1781">
                  <c:v>18.552083329999999</c:v>
                </c:pt>
                <c:pt idx="1782">
                  <c:v>18.5625</c:v>
                </c:pt>
                <c:pt idx="1783">
                  <c:v>18.572916670000001</c:v>
                </c:pt>
                <c:pt idx="1784">
                  <c:v>18.583333329999999</c:v>
                </c:pt>
                <c:pt idx="1785">
                  <c:v>18.59375</c:v>
                </c:pt>
                <c:pt idx="1786">
                  <c:v>18.604166670000001</c:v>
                </c:pt>
                <c:pt idx="1787">
                  <c:v>18.614583329999999</c:v>
                </c:pt>
                <c:pt idx="1788">
                  <c:v>18.625</c:v>
                </c:pt>
                <c:pt idx="1789">
                  <c:v>18.635416670000001</c:v>
                </c:pt>
                <c:pt idx="1790">
                  <c:v>18.645833329999999</c:v>
                </c:pt>
                <c:pt idx="1791">
                  <c:v>18.65625</c:v>
                </c:pt>
                <c:pt idx="1792">
                  <c:v>18.666666670000001</c:v>
                </c:pt>
                <c:pt idx="1793">
                  <c:v>18.677083329999999</c:v>
                </c:pt>
                <c:pt idx="1794">
                  <c:v>18.6875</c:v>
                </c:pt>
                <c:pt idx="1795">
                  <c:v>18.697916670000001</c:v>
                </c:pt>
                <c:pt idx="1796">
                  <c:v>18.708333329999999</c:v>
                </c:pt>
                <c:pt idx="1797">
                  <c:v>18.71875</c:v>
                </c:pt>
                <c:pt idx="1798">
                  <c:v>18.729166670000001</c:v>
                </c:pt>
                <c:pt idx="1799">
                  <c:v>18.739583329999999</c:v>
                </c:pt>
                <c:pt idx="1800">
                  <c:v>18.75</c:v>
                </c:pt>
                <c:pt idx="1801">
                  <c:v>18.760416670000001</c:v>
                </c:pt>
                <c:pt idx="1802">
                  <c:v>18.770833329999999</c:v>
                </c:pt>
                <c:pt idx="1803">
                  <c:v>18.78125</c:v>
                </c:pt>
                <c:pt idx="1804">
                  <c:v>18.791666670000001</c:v>
                </c:pt>
                <c:pt idx="1805">
                  <c:v>18.802083329999999</c:v>
                </c:pt>
                <c:pt idx="1806">
                  <c:v>18.8125</c:v>
                </c:pt>
                <c:pt idx="1807">
                  <c:v>18.822916670000001</c:v>
                </c:pt>
                <c:pt idx="1808">
                  <c:v>18.833333329999999</c:v>
                </c:pt>
                <c:pt idx="1809">
                  <c:v>18.84375</c:v>
                </c:pt>
                <c:pt idx="1810">
                  <c:v>18.854166670000001</c:v>
                </c:pt>
                <c:pt idx="1811">
                  <c:v>18.864583329999999</c:v>
                </c:pt>
                <c:pt idx="1812">
                  <c:v>18.875</c:v>
                </c:pt>
                <c:pt idx="1813">
                  <c:v>18.885416670000001</c:v>
                </c:pt>
                <c:pt idx="1814">
                  <c:v>18.895833329999999</c:v>
                </c:pt>
                <c:pt idx="1815">
                  <c:v>18.90625</c:v>
                </c:pt>
                <c:pt idx="1816">
                  <c:v>18.916666670000001</c:v>
                </c:pt>
                <c:pt idx="1817">
                  <c:v>18.927083329999999</c:v>
                </c:pt>
                <c:pt idx="1818">
                  <c:v>18.9375</c:v>
                </c:pt>
                <c:pt idx="1819">
                  <c:v>18.947916670000001</c:v>
                </c:pt>
                <c:pt idx="1820">
                  <c:v>18.958333329999999</c:v>
                </c:pt>
                <c:pt idx="1821">
                  <c:v>18.96875</c:v>
                </c:pt>
                <c:pt idx="1822">
                  <c:v>18.979166670000001</c:v>
                </c:pt>
                <c:pt idx="1823">
                  <c:v>18.989583329999999</c:v>
                </c:pt>
                <c:pt idx="1824">
                  <c:v>19</c:v>
                </c:pt>
                <c:pt idx="1825">
                  <c:v>19.010416670000001</c:v>
                </c:pt>
                <c:pt idx="1826">
                  <c:v>19.020833329999999</c:v>
                </c:pt>
                <c:pt idx="1827">
                  <c:v>19.03125</c:v>
                </c:pt>
                <c:pt idx="1828">
                  <c:v>19.041666670000001</c:v>
                </c:pt>
                <c:pt idx="1829">
                  <c:v>19.052083329999999</c:v>
                </c:pt>
                <c:pt idx="1830">
                  <c:v>19.0625</c:v>
                </c:pt>
                <c:pt idx="1831">
                  <c:v>19.072916670000001</c:v>
                </c:pt>
                <c:pt idx="1832">
                  <c:v>19.083333329999999</c:v>
                </c:pt>
                <c:pt idx="1833">
                  <c:v>19.09375</c:v>
                </c:pt>
                <c:pt idx="1834">
                  <c:v>19.104166670000001</c:v>
                </c:pt>
                <c:pt idx="1835">
                  <c:v>19.114583329999999</c:v>
                </c:pt>
                <c:pt idx="1836">
                  <c:v>19.125</c:v>
                </c:pt>
                <c:pt idx="1837">
                  <c:v>19.135416670000001</c:v>
                </c:pt>
                <c:pt idx="1838">
                  <c:v>19.145833329999999</c:v>
                </c:pt>
                <c:pt idx="1839">
                  <c:v>19.15625</c:v>
                </c:pt>
                <c:pt idx="1840">
                  <c:v>19.166666670000001</c:v>
                </c:pt>
                <c:pt idx="1841">
                  <c:v>19.177083329999999</c:v>
                </c:pt>
                <c:pt idx="1842">
                  <c:v>19.1875</c:v>
                </c:pt>
                <c:pt idx="1843">
                  <c:v>19.197916670000001</c:v>
                </c:pt>
                <c:pt idx="1844">
                  <c:v>19.208333329999999</c:v>
                </c:pt>
                <c:pt idx="1845">
                  <c:v>19.21875</c:v>
                </c:pt>
                <c:pt idx="1846">
                  <c:v>19.229166670000001</c:v>
                </c:pt>
                <c:pt idx="1847">
                  <c:v>19.239583329999999</c:v>
                </c:pt>
                <c:pt idx="1848">
                  <c:v>19.25</c:v>
                </c:pt>
                <c:pt idx="1849">
                  <c:v>19.260416670000001</c:v>
                </c:pt>
                <c:pt idx="1850">
                  <c:v>19.270833329999999</c:v>
                </c:pt>
                <c:pt idx="1851">
                  <c:v>19.28125</c:v>
                </c:pt>
                <c:pt idx="1852">
                  <c:v>19.291666670000001</c:v>
                </c:pt>
                <c:pt idx="1853">
                  <c:v>19.302083329999999</c:v>
                </c:pt>
                <c:pt idx="1854">
                  <c:v>19.3125</c:v>
                </c:pt>
                <c:pt idx="1855">
                  <c:v>19.322916670000001</c:v>
                </c:pt>
                <c:pt idx="1856">
                  <c:v>19.333333329999999</c:v>
                </c:pt>
                <c:pt idx="1857">
                  <c:v>19.34375</c:v>
                </c:pt>
                <c:pt idx="1858">
                  <c:v>19.354166670000001</c:v>
                </c:pt>
                <c:pt idx="1859">
                  <c:v>19.364583329999999</c:v>
                </c:pt>
                <c:pt idx="1860">
                  <c:v>19.375</c:v>
                </c:pt>
                <c:pt idx="1861">
                  <c:v>19.385416670000001</c:v>
                </c:pt>
                <c:pt idx="1862">
                  <c:v>19.395833329999999</c:v>
                </c:pt>
                <c:pt idx="1863">
                  <c:v>19.40625</c:v>
                </c:pt>
                <c:pt idx="1864">
                  <c:v>19.416666670000001</c:v>
                </c:pt>
                <c:pt idx="1865">
                  <c:v>19.427083329999999</c:v>
                </c:pt>
                <c:pt idx="1866">
                  <c:v>19.4375</c:v>
                </c:pt>
                <c:pt idx="1867">
                  <c:v>19.447916670000001</c:v>
                </c:pt>
                <c:pt idx="1868">
                  <c:v>19.458333329999999</c:v>
                </c:pt>
                <c:pt idx="1869">
                  <c:v>19.46875</c:v>
                </c:pt>
                <c:pt idx="1870">
                  <c:v>19.479166670000001</c:v>
                </c:pt>
                <c:pt idx="1871">
                  <c:v>19.489583329999999</c:v>
                </c:pt>
                <c:pt idx="1872">
                  <c:v>19.5</c:v>
                </c:pt>
                <c:pt idx="1873">
                  <c:v>19.510416670000001</c:v>
                </c:pt>
                <c:pt idx="1874">
                  <c:v>19.520833329999999</c:v>
                </c:pt>
                <c:pt idx="1875">
                  <c:v>19.53125</c:v>
                </c:pt>
                <c:pt idx="1876">
                  <c:v>19.541666670000001</c:v>
                </c:pt>
                <c:pt idx="1877">
                  <c:v>19.552083329999999</c:v>
                </c:pt>
                <c:pt idx="1878">
                  <c:v>19.5625</c:v>
                </c:pt>
                <c:pt idx="1879">
                  <c:v>19.572916670000001</c:v>
                </c:pt>
                <c:pt idx="1880">
                  <c:v>19.583333329999999</c:v>
                </c:pt>
                <c:pt idx="1881">
                  <c:v>19.59375</c:v>
                </c:pt>
                <c:pt idx="1882">
                  <c:v>19.604166670000001</c:v>
                </c:pt>
                <c:pt idx="1883">
                  <c:v>19.614583329999999</c:v>
                </c:pt>
                <c:pt idx="1884">
                  <c:v>19.625</c:v>
                </c:pt>
                <c:pt idx="1885">
                  <c:v>19.635416670000001</c:v>
                </c:pt>
                <c:pt idx="1886">
                  <c:v>19.645833329999999</c:v>
                </c:pt>
                <c:pt idx="1887">
                  <c:v>19.65625</c:v>
                </c:pt>
                <c:pt idx="1888">
                  <c:v>19.666666670000001</c:v>
                </c:pt>
                <c:pt idx="1889">
                  <c:v>19.677083329999999</c:v>
                </c:pt>
                <c:pt idx="1890">
                  <c:v>19.6875</c:v>
                </c:pt>
                <c:pt idx="1891">
                  <c:v>19.697916670000001</c:v>
                </c:pt>
                <c:pt idx="1892">
                  <c:v>19.708333329999999</c:v>
                </c:pt>
                <c:pt idx="1893">
                  <c:v>19.71875</c:v>
                </c:pt>
                <c:pt idx="1894">
                  <c:v>19.729166670000001</c:v>
                </c:pt>
                <c:pt idx="1895">
                  <c:v>19.739583329999999</c:v>
                </c:pt>
                <c:pt idx="1896">
                  <c:v>19.75</c:v>
                </c:pt>
                <c:pt idx="1897">
                  <c:v>19.760416670000001</c:v>
                </c:pt>
                <c:pt idx="1898">
                  <c:v>19.770833329999999</c:v>
                </c:pt>
                <c:pt idx="1899">
                  <c:v>19.78125</c:v>
                </c:pt>
                <c:pt idx="1900">
                  <c:v>19.791666670000001</c:v>
                </c:pt>
                <c:pt idx="1901">
                  <c:v>19.802083329999999</c:v>
                </c:pt>
                <c:pt idx="1902">
                  <c:v>19.8125</c:v>
                </c:pt>
                <c:pt idx="1903">
                  <c:v>19.822916670000001</c:v>
                </c:pt>
                <c:pt idx="1904">
                  <c:v>19.833333329999999</c:v>
                </c:pt>
                <c:pt idx="1905">
                  <c:v>19.84375</c:v>
                </c:pt>
                <c:pt idx="1906">
                  <c:v>19.854166670000001</c:v>
                </c:pt>
                <c:pt idx="1907">
                  <c:v>19.864583329999999</c:v>
                </c:pt>
                <c:pt idx="1908">
                  <c:v>19.875</c:v>
                </c:pt>
                <c:pt idx="1909">
                  <c:v>19.885416670000001</c:v>
                </c:pt>
                <c:pt idx="1910">
                  <c:v>19.895833329999999</c:v>
                </c:pt>
                <c:pt idx="1911">
                  <c:v>19.90625</c:v>
                </c:pt>
                <c:pt idx="1912">
                  <c:v>19.916666670000001</c:v>
                </c:pt>
                <c:pt idx="1913">
                  <c:v>19.927083329999999</c:v>
                </c:pt>
                <c:pt idx="1914">
                  <c:v>19.9375</c:v>
                </c:pt>
                <c:pt idx="1915">
                  <c:v>19.947916670000001</c:v>
                </c:pt>
                <c:pt idx="1916">
                  <c:v>19.958333329999999</c:v>
                </c:pt>
                <c:pt idx="1917">
                  <c:v>19.96875</c:v>
                </c:pt>
                <c:pt idx="1918">
                  <c:v>19.979166670000001</c:v>
                </c:pt>
                <c:pt idx="1919">
                  <c:v>19.989583329999999</c:v>
                </c:pt>
                <c:pt idx="1920">
                  <c:v>20</c:v>
                </c:pt>
                <c:pt idx="1921">
                  <c:v>20.010416670000001</c:v>
                </c:pt>
                <c:pt idx="1922">
                  <c:v>20.020833329999999</c:v>
                </c:pt>
                <c:pt idx="1923">
                  <c:v>20.03125</c:v>
                </c:pt>
                <c:pt idx="1924">
                  <c:v>20.041666670000001</c:v>
                </c:pt>
                <c:pt idx="1925">
                  <c:v>20.052083329999999</c:v>
                </c:pt>
                <c:pt idx="1926">
                  <c:v>20.0625</c:v>
                </c:pt>
                <c:pt idx="1927">
                  <c:v>20.072916670000001</c:v>
                </c:pt>
                <c:pt idx="1928">
                  <c:v>20.083333329999999</c:v>
                </c:pt>
                <c:pt idx="1929">
                  <c:v>20.09375</c:v>
                </c:pt>
                <c:pt idx="1930">
                  <c:v>20.104166670000001</c:v>
                </c:pt>
                <c:pt idx="1931">
                  <c:v>20.114583329999999</c:v>
                </c:pt>
                <c:pt idx="1932">
                  <c:v>20.125</c:v>
                </c:pt>
                <c:pt idx="1933">
                  <c:v>20.135416670000001</c:v>
                </c:pt>
                <c:pt idx="1934">
                  <c:v>20.145833329999999</c:v>
                </c:pt>
                <c:pt idx="1935">
                  <c:v>20.15625</c:v>
                </c:pt>
                <c:pt idx="1936">
                  <c:v>20.166666670000001</c:v>
                </c:pt>
                <c:pt idx="1937">
                  <c:v>20.177083329999999</c:v>
                </c:pt>
                <c:pt idx="1938">
                  <c:v>20.1875</c:v>
                </c:pt>
                <c:pt idx="1939">
                  <c:v>20.197916670000001</c:v>
                </c:pt>
                <c:pt idx="1940">
                  <c:v>20.208333329999999</c:v>
                </c:pt>
                <c:pt idx="1941">
                  <c:v>20.21875</c:v>
                </c:pt>
                <c:pt idx="1942">
                  <c:v>20.229166670000001</c:v>
                </c:pt>
                <c:pt idx="1943">
                  <c:v>20.239583329999999</c:v>
                </c:pt>
                <c:pt idx="1944">
                  <c:v>20.25</c:v>
                </c:pt>
                <c:pt idx="1945">
                  <c:v>20.260416670000001</c:v>
                </c:pt>
                <c:pt idx="1946">
                  <c:v>20.270833329999999</c:v>
                </c:pt>
                <c:pt idx="1947">
                  <c:v>20.28125</c:v>
                </c:pt>
                <c:pt idx="1948">
                  <c:v>20.291666670000001</c:v>
                </c:pt>
                <c:pt idx="1949">
                  <c:v>20.302083329999999</c:v>
                </c:pt>
                <c:pt idx="1950">
                  <c:v>20.3125</c:v>
                </c:pt>
                <c:pt idx="1951">
                  <c:v>20.322916670000001</c:v>
                </c:pt>
                <c:pt idx="1952">
                  <c:v>20.333333329999999</c:v>
                </c:pt>
                <c:pt idx="1953">
                  <c:v>20.34375</c:v>
                </c:pt>
                <c:pt idx="1954">
                  <c:v>20.354166670000001</c:v>
                </c:pt>
                <c:pt idx="1955">
                  <c:v>20.364583329999999</c:v>
                </c:pt>
                <c:pt idx="1956">
                  <c:v>20.375</c:v>
                </c:pt>
                <c:pt idx="1957">
                  <c:v>20.385416670000001</c:v>
                </c:pt>
                <c:pt idx="1958">
                  <c:v>20.395833329999999</c:v>
                </c:pt>
                <c:pt idx="1959">
                  <c:v>20.40625</c:v>
                </c:pt>
                <c:pt idx="1960">
                  <c:v>20.416666670000001</c:v>
                </c:pt>
                <c:pt idx="1961">
                  <c:v>20.427083329999999</c:v>
                </c:pt>
                <c:pt idx="1962">
                  <c:v>20.4375</c:v>
                </c:pt>
                <c:pt idx="1963">
                  <c:v>20.447916670000001</c:v>
                </c:pt>
                <c:pt idx="1964">
                  <c:v>20.458333329999999</c:v>
                </c:pt>
                <c:pt idx="1965">
                  <c:v>20.46875</c:v>
                </c:pt>
                <c:pt idx="1966">
                  <c:v>20.479166670000001</c:v>
                </c:pt>
                <c:pt idx="1967">
                  <c:v>20.489583329999999</c:v>
                </c:pt>
                <c:pt idx="1968">
                  <c:v>20.5</c:v>
                </c:pt>
                <c:pt idx="1969">
                  <c:v>20.510416670000001</c:v>
                </c:pt>
                <c:pt idx="1970">
                  <c:v>20.520833329999999</c:v>
                </c:pt>
                <c:pt idx="1971">
                  <c:v>20.53125</c:v>
                </c:pt>
                <c:pt idx="1972">
                  <c:v>20.541666670000001</c:v>
                </c:pt>
                <c:pt idx="1973">
                  <c:v>20.552083329999999</c:v>
                </c:pt>
                <c:pt idx="1974">
                  <c:v>20.5625</c:v>
                </c:pt>
                <c:pt idx="1975">
                  <c:v>20.572916670000001</c:v>
                </c:pt>
                <c:pt idx="1976">
                  <c:v>20.583333329999999</c:v>
                </c:pt>
                <c:pt idx="1977">
                  <c:v>20.59375</c:v>
                </c:pt>
                <c:pt idx="1978">
                  <c:v>20.604166670000001</c:v>
                </c:pt>
                <c:pt idx="1979">
                  <c:v>20.614583329999999</c:v>
                </c:pt>
                <c:pt idx="1980">
                  <c:v>20.625</c:v>
                </c:pt>
                <c:pt idx="1981">
                  <c:v>20.635416670000001</c:v>
                </c:pt>
                <c:pt idx="1982">
                  <c:v>20.645833329999999</c:v>
                </c:pt>
                <c:pt idx="1983">
                  <c:v>20.65625</c:v>
                </c:pt>
                <c:pt idx="1984">
                  <c:v>20.666666670000001</c:v>
                </c:pt>
                <c:pt idx="1985">
                  <c:v>20.677083329999999</c:v>
                </c:pt>
                <c:pt idx="1986">
                  <c:v>20.6875</c:v>
                </c:pt>
                <c:pt idx="1987">
                  <c:v>20.697916670000001</c:v>
                </c:pt>
                <c:pt idx="1988">
                  <c:v>20.708333329999999</c:v>
                </c:pt>
                <c:pt idx="1989">
                  <c:v>20.71875</c:v>
                </c:pt>
                <c:pt idx="1990">
                  <c:v>20.729166670000001</c:v>
                </c:pt>
                <c:pt idx="1991">
                  <c:v>20.739583329999999</c:v>
                </c:pt>
                <c:pt idx="1992">
                  <c:v>20.75</c:v>
                </c:pt>
                <c:pt idx="1993">
                  <c:v>20.760416670000001</c:v>
                </c:pt>
                <c:pt idx="1994">
                  <c:v>20.770833329999999</c:v>
                </c:pt>
                <c:pt idx="1995">
                  <c:v>20.78125</c:v>
                </c:pt>
                <c:pt idx="1996">
                  <c:v>20.791666670000001</c:v>
                </c:pt>
                <c:pt idx="1997">
                  <c:v>20.802083329999999</c:v>
                </c:pt>
                <c:pt idx="1998">
                  <c:v>20.8125</c:v>
                </c:pt>
                <c:pt idx="1999">
                  <c:v>20.822916670000001</c:v>
                </c:pt>
                <c:pt idx="2000">
                  <c:v>20.833333329999999</c:v>
                </c:pt>
                <c:pt idx="2001">
                  <c:v>20.84375</c:v>
                </c:pt>
                <c:pt idx="2002">
                  <c:v>20.854166670000001</c:v>
                </c:pt>
                <c:pt idx="2003">
                  <c:v>20.864583329999999</c:v>
                </c:pt>
                <c:pt idx="2004">
                  <c:v>20.875</c:v>
                </c:pt>
                <c:pt idx="2005">
                  <c:v>20.885416670000001</c:v>
                </c:pt>
                <c:pt idx="2006">
                  <c:v>20.895833329999999</c:v>
                </c:pt>
                <c:pt idx="2007">
                  <c:v>20.90625</c:v>
                </c:pt>
                <c:pt idx="2008">
                  <c:v>20.916666670000001</c:v>
                </c:pt>
                <c:pt idx="2009">
                  <c:v>20.927083329999999</c:v>
                </c:pt>
                <c:pt idx="2010">
                  <c:v>20.9375</c:v>
                </c:pt>
                <c:pt idx="2011">
                  <c:v>20.947916670000001</c:v>
                </c:pt>
                <c:pt idx="2012">
                  <c:v>20.958333329999999</c:v>
                </c:pt>
                <c:pt idx="2013">
                  <c:v>20.96875</c:v>
                </c:pt>
                <c:pt idx="2014">
                  <c:v>20.979166670000001</c:v>
                </c:pt>
                <c:pt idx="2015">
                  <c:v>20.989583329999999</c:v>
                </c:pt>
                <c:pt idx="2016">
                  <c:v>21</c:v>
                </c:pt>
                <c:pt idx="2017">
                  <c:v>21.010416670000001</c:v>
                </c:pt>
                <c:pt idx="2018">
                  <c:v>21.020833329999999</c:v>
                </c:pt>
                <c:pt idx="2019">
                  <c:v>21.03125</c:v>
                </c:pt>
                <c:pt idx="2020">
                  <c:v>21.041666670000001</c:v>
                </c:pt>
                <c:pt idx="2021">
                  <c:v>21.052083329999999</c:v>
                </c:pt>
                <c:pt idx="2022">
                  <c:v>21.0625</c:v>
                </c:pt>
                <c:pt idx="2023">
                  <c:v>21.072916670000001</c:v>
                </c:pt>
                <c:pt idx="2024">
                  <c:v>21.083333329999999</c:v>
                </c:pt>
                <c:pt idx="2025">
                  <c:v>21.09375</c:v>
                </c:pt>
                <c:pt idx="2026">
                  <c:v>21.104166670000001</c:v>
                </c:pt>
                <c:pt idx="2027">
                  <c:v>21.114583329999999</c:v>
                </c:pt>
                <c:pt idx="2028">
                  <c:v>21.125</c:v>
                </c:pt>
                <c:pt idx="2029">
                  <c:v>21.135416670000001</c:v>
                </c:pt>
                <c:pt idx="2030">
                  <c:v>21.145833329999999</c:v>
                </c:pt>
                <c:pt idx="2031">
                  <c:v>21.15625</c:v>
                </c:pt>
                <c:pt idx="2032">
                  <c:v>21.166666670000001</c:v>
                </c:pt>
                <c:pt idx="2033">
                  <c:v>21.177083329999999</c:v>
                </c:pt>
                <c:pt idx="2034">
                  <c:v>21.1875</c:v>
                </c:pt>
                <c:pt idx="2035">
                  <c:v>21.197916670000001</c:v>
                </c:pt>
                <c:pt idx="2036">
                  <c:v>21.208333329999999</c:v>
                </c:pt>
                <c:pt idx="2037">
                  <c:v>21.21875</c:v>
                </c:pt>
                <c:pt idx="2038">
                  <c:v>21.229166670000001</c:v>
                </c:pt>
                <c:pt idx="2039">
                  <c:v>21.239583329999999</c:v>
                </c:pt>
                <c:pt idx="2040">
                  <c:v>21.25</c:v>
                </c:pt>
                <c:pt idx="2041">
                  <c:v>21.260416670000001</c:v>
                </c:pt>
                <c:pt idx="2042">
                  <c:v>21.270833329999999</c:v>
                </c:pt>
                <c:pt idx="2043">
                  <c:v>21.28125</c:v>
                </c:pt>
                <c:pt idx="2044">
                  <c:v>21.291666670000001</c:v>
                </c:pt>
                <c:pt idx="2045">
                  <c:v>21.302083329999999</c:v>
                </c:pt>
                <c:pt idx="2046">
                  <c:v>21.3125</c:v>
                </c:pt>
                <c:pt idx="2047">
                  <c:v>21.322916670000001</c:v>
                </c:pt>
                <c:pt idx="2048">
                  <c:v>21.333333329999999</c:v>
                </c:pt>
                <c:pt idx="2049">
                  <c:v>21.34375</c:v>
                </c:pt>
                <c:pt idx="2050">
                  <c:v>21.354166670000001</c:v>
                </c:pt>
                <c:pt idx="2051">
                  <c:v>21.364583329999999</c:v>
                </c:pt>
                <c:pt idx="2052">
                  <c:v>21.375</c:v>
                </c:pt>
                <c:pt idx="2053">
                  <c:v>21.385416670000001</c:v>
                </c:pt>
                <c:pt idx="2054">
                  <c:v>21.395833329999999</c:v>
                </c:pt>
                <c:pt idx="2055">
                  <c:v>21.40625</c:v>
                </c:pt>
                <c:pt idx="2056">
                  <c:v>21.416666670000001</c:v>
                </c:pt>
                <c:pt idx="2057">
                  <c:v>21.427083329999999</c:v>
                </c:pt>
                <c:pt idx="2058">
                  <c:v>21.4375</c:v>
                </c:pt>
                <c:pt idx="2059">
                  <c:v>21.447916670000001</c:v>
                </c:pt>
                <c:pt idx="2060">
                  <c:v>21.458333329999999</c:v>
                </c:pt>
                <c:pt idx="2061">
                  <c:v>21.46875</c:v>
                </c:pt>
                <c:pt idx="2062">
                  <c:v>21.479166670000001</c:v>
                </c:pt>
                <c:pt idx="2063">
                  <c:v>21.489583329999999</c:v>
                </c:pt>
                <c:pt idx="2064">
                  <c:v>21.5</c:v>
                </c:pt>
                <c:pt idx="2065">
                  <c:v>21.510416670000001</c:v>
                </c:pt>
                <c:pt idx="2066">
                  <c:v>21.520833329999999</c:v>
                </c:pt>
                <c:pt idx="2067">
                  <c:v>21.53125</c:v>
                </c:pt>
                <c:pt idx="2068">
                  <c:v>21.541666670000001</c:v>
                </c:pt>
                <c:pt idx="2069">
                  <c:v>21.552083329999999</c:v>
                </c:pt>
                <c:pt idx="2070">
                  <c:v>21.5625</c:v>
                </c:pt>
                <c:pt idx="2071">
                  <c:v>21.572916670000001</c:v>
                </c:pt>
                <c:pt idx="2072">
                  <c:v>21.583333329999999</c:v>
                </c:pt>
                <c:pt idx="2073">
                  <c:v>21.59375</c:v>
                </c:pt>
                <c:pt idx="2074">
                  <c:v>21.604166670000001</c:v>
                </c:pt>
                <c:pt idx="2075">
                  <c:v>21.614583329999999</c:v>
                </c:pt>
                <c:pt idx="2076">
                  <c:v>21.625</c:v>
                </c:pt>
                <c:pt idx="2077">
                  <c:v>21.635416670000001</c:v>
                </c:pt>
                <c:pt idx="2078">
                  <c:v>21.645833329999999</c:v>
                </c:pt>
                <c:pt idx="2079">
                  <c:v>21.65625</c:v>
                </c:pt>
                <c:pt idx="2080">
                  <c:v>21.666666670000001</c:v>
                </c:pt>
                <c:pt idx="2081">
                  <c:v>21.677083329999999</c:v>
                </c:pt>
                <c:pt idx="2082">
                  <c:v>21.6875</c:v>
                </c:pt>
                <c:pt idx="2083">
                  <c:v>21.697916670000001</c:v>
                </c:pt>
                <c:pt idx="2084">
                  <c:v>21.708333329999999</c:v>
                </c:pt>
                <c:pt idx="2085">
                  <c:v>21.71875</c:v>
                </c:pt>
                <c:pt idx="2086">
                  <c:v>21.729166670000001</c:v>
                </c:pt>
                <c:pt idx="2087">
                  <c:v>21.739583329999999</c:v>
                </c:pt>
                <c:pt idx="2088">
                  <c:v>21.75</c:v>
                </c:pt>
                <c:pt idx="2089">
                  <c:v>21.760416670000001</c:v>
                </c:pt>
                <c:pt idx="2090">
                  <c:v>21.770833329999999</c:v>
                </c:pt>
                <c:pt idx="2091">
                  <c:v>21.78125</c:v>
                </c:pt>
                <c:pt idx="2092">
                  <c:v>21.791666670000001</c:v>
                </c:pt>
                <c:pt idx="2093">
                  <c:v>21.802083329999999</c:v>
                </c:pt>
                <c:pt idx="2094">
                  <c:v>21.8125</c:v>
                </c:pt>
                <c:pt idx="2095">
                  <c:v>21.822916670000001</c:v>
                </c:pt>
                <c:pt idx="2096">
                  <c:v>21.833333329999999</c:v>
                </c:pt>
                <c:pt idx="2097">
                  <c:v>21.84375</c:v>
                </c:pt>
                <c:pt idx="2098">
                  <c:v>21.854166670000001</c:v>
                </c:pt>
                <c:pt idx="2099">
                  <c:v>21.864583329999999</c:v>
                </c:pt>
                <c:pt idx="2100">
                  <c:v>21.875</c:v>
                </c:pt>
                <c:pt idx="2101">
                  <c:v>21.885416670000001</c:v>
                </c:pt>
                <c:pt idx="2102">
                  <c:v>21.895833329999999</c:v>
                </c:pt>
                <c:pt idx="2103">
                  <c:v>21.90625</c:v>
                </c:pt>
                <c:pt idx="2104">
                  <c:v>21.916666670000001</c:v>
                </c:pt>
                <c:pt idx="2105">
                  <c:v>21.927083329999999</c:v>
                </c:pt>
                <c:pt idx="2106">
                  <c:v>21.9375</c:v>
                </c:pt>
                <c:pt idx="2107">
                  <c:v>21.947916670000001</c:v>
                </c:pt>
                <c:pt idx="2108">
                  <c:v>21.958333329999999</c:v>
                </c:pt>
                <c:pt idx="2109">
                  <c:v>21.96875</c:v>
                </c:pt>
                <c:pt idx="2110">
                  <c:v>21.979166670000001</c:v>
                </c:pt>
                <c:pt idx="2111">
                  <c:v>21.989583329999999</c:v>
                </c:pt>
                <c:pt idx="2112">
                  <c:v>22</c:v>
                </c:pt>
                <c:pt idx="2113">
                  <c:v>22.010416670000001</c:v>
                </c:pt>
                <c:pt idx="2114">
                  <c:v>22.020833329999999</c:v>
                </c:pt>
                <c:pt idx="2115">
                  <c:v>22.03125</c:v>
                </c:pt>
                <c:pt idx="2116">
                  <c:v>22.041666670000001</c:v>
                </c:pt>
                <c:pt idx="2117">
                  <c:v>22.052083329999999</c:v>
                </c:pt>
                <c:pt idx="2118">
                  <c:v>22.0625</c:v>
                </c:pt>
                <c:pt idx="2119">
                  <c:v>22.072916670000001</c:v>
                </c:pt>
                <c:pt idx="2120">
                  <c:v>22.083333329999999</c:v>
                </c:pt>
                <c:pt idx="2121">
                  <c:v>22.09375</c:v>
                </c:pt>
                <c:pt idx="2122">
                  <c:v>22.104166670000001</c:v>
                </c:pt>
                <c:pt idx="2123">
                  <c:v>22.114583329999999</c:v>
                </c:pt>
                <c:pt idx="2124">
                  <c:v>22.125</c:v>
                </c:pt>
                <c:pt idx="2125">
                  <c:v>22.135416670000001</c:v>
                </c:pt>
                <c:pt idx="2126">
                  <c:v>22.145833329999999</c:v>
                </c:pt>
                <c:pt idx="2127">
                  <c:v>22.15625</c:v>
                </c:pt>
                <c:pt idx="2128">
                  <c:v>22.166666670000001</c:v>
                </c:pt>
                <c:pt idx="2129">
                  <c:v>22.177083329999999</c:v>
                </c:pt>
                <c:pt idx="2130">
                  <c:v>22.1875</c:v>
                </c:pt>
                <c:pt idx="2131">
                  <c:v>22.197916670000001</c:v>
                </c:pt>
                <c:pt idx="2132">
                  <c:v>22.208333329999999</c:v>
                </c:pt>
                <c:pt idx="2133">
                  <c:v>22.21875</c:v>
                </c:pt>
                <c:pt idx="2134">
                  <c:v>22.229166670000001</c:v>
                </c:pt>
                <c:pt idx="2135">
                  <c:v>22.239583329999999</c:v>
                </c:pt>
                <c:pt idx="2136">
                  <c:v>22.25</c:v>
                </c:pt>
                <c:pt idx="2137">
                  <c:v>22.260416670000001</c:v>
                </c:pt>
                <c:pt idx="2138">
                  <c:v>22.270833329999999</c:v>
                </c:pt>
                <c:pt idx="2139">
                  <c:v>22.28125</c:v>
                </c:pt>
                <c:pt idx="2140">
                  <c:v>22.291666670000001</c:v>
                </c:pt>
                <c:pt idx="2141">
                  <c:v>22.302083329999999</c:v>
                </c:pt>
                <c:pt idx="2142">
                  <c:v>22.3125</c:v>
                </c:pt>
                <c:pt idx="2143">
                  <c:v>22.322916670000001</c:v>
                </c:pt>
                <c:pt idx="2144">
                  <c:v>22.333333329999999</c:v>
                </c:pt>
                <c:pt idx="2145">
                  <c:v>22.34375</c:v>
                </c:pt>
                <c:pt idx="2146">
                  <c:v>22.354166670000001</c:v>
                </c:pt>
                <c:pt idx="2147">
                  <c:v>22.364583329999999</c:v>
                </c:pt>
                <c:pt idx="2148">
                  <c:v>22.375</c:v>
                </c:pt>
                <c:pt idx="2149">
                  <c:v>22.385416670000001</c:v>
                </c:pt>
                <c:pt idx="2150">
                  <c:v>22.395833329999999</c:v>
                </c:pt>
                <c:pt idx="2151">
                  <c:v>22.40625</c:v>
                </c:pt>
                <c:pt idx="2152">
                  <c:v>22.416666670000001</c:v>
                </c:pt>
                <c:pt idx="2153">
                  <c:v>22.427083329999999</c:v>
                </c:pt>
                <c:pt idx="2154">
                  <c:v>22.4375</c:v>
                </c:pt>
                <c:pt idx="2155">
                  <c:v>22.447916670000001</c:v>
                </c:pt>
                <c:pt idx="2156">
                  <c:v>22.458333329999999</c:v>
                </c:pt>
                <c:pt idx="2157">
                  <c:v>22.46875</c:v>
                </c:pt>
                <c:pt idx="2158">
                  <c:v>22.479166670000001</c:v>
                </c:pt>
                <c:pt idx="2159">
                  <c:v>22.489583329999999</c:v>
                </c:pt>
                <c:pt idx="2160">
                  <c:v>22.5</c:v>
                </c:pt>
                <c:pt idx="2161">
                  <c:v>22.510416670000001</c:v>
                </c:pt>
                <c:pt idx="2162">
                  <c:v>22.520833329999999</c:v>
                </c:pt>
                <c:pt idx="2163">
                  <c:v>22.53125</c:v>
                </c:pt>
                <c:pt idx="2164">
                  <c:v>22.541666670000001</c:v>
                </c:pt>
                <c:pt idx="2165">
                  <c:v>22.552083329999999</c:v>
                </c:pt>
                <c:pt idx="2166">
                  <c:v>22.5625</c:v>
                </c:pt>
                <c:pt idx="2167">
                  <c:v>22.572916670000001</c:v>
                </c:pt>
                <c:pt idx="2168">
                  <c:v>22.583333329999999</c:v>
                </c:pt>
                <c:pt idx="2169">
                  <c:v>22.59375</c:v>
                </c:pt>
                <c:pt idx="2170">
                  <c:v>22.604166670000001</c:v>
                </c:pt>
                <c:pt idx="2171">
                  <c:v>22.614583329999999</c:v>
                </c:pt>
                <c:pt idx="2172">
                  <c:v>22.625</c:v>
                </c:pt>
                <c:pt idx="2173">
                  <c:v>22.635416670000001</c:v>
                </c:pt>
                <c:pt idx="2174">
                  <c:v>22.645833329999999</c:v>
                </c:pt>
                <c:pt idx="2175">
                  <c:v>22.65625</c:v>
                </c:pt>
                <c:pt idx="2176">
                  <c:v>22.666666670000001</c:v>
                </c:pt>
                <c:pt idx="2177">
                  <c:v>22.677083329999999</c:v>
                </c:pt>
                <c:pt idx="2178">
                  <c:v>22.6875</c:v>
                </c:pt>
                <c:pt idx="2179">
                  <c:v>22.697916670000001</c:v>
                </c:pt>
                <c:pt idx="2180">
                  <c:v>22.708333329999999</c:v>
                </c:pt>
                <c:pt idx="2181">
                  <c:v>22.71875</c:v>
                </c:pt>
                <c:pt idx="2182">
                  <c:v>22.729166670000001</c:v>
                </c:pt>
                <c:pt idx="2183">
                  <c:v>22.739583329999999</c:v>
                </c:pt>
                <c:pt idx="2184">
                  <c:v>22.75</c:v>
                </c:pt>
                <c:pt idx="2185">
                  <c:v>22.760416670000001</c:v>
                </c:pt>
                <c:pt idx="2186">
                  <c:v>22.770833329999999</c:v>
                </c:pt>
                <c:pt idx="2187">
                  <c:v>22.78125</c:v>
                </c:pt>
                <c:pt idx="2188">
                  <c:v>22.791666670000001</c:v>
                </c:pt>
                <c:pt idx="2189">
                  <c:v>22.802083329999999</c:v>
                </c:pt>
                <c:pt idx="2190">
                  <c:v>22.8125</c:v>
                </c:pt>
                <c:pt idx="2191">
                  <c:v>22.822916670000001</c:v>
                </c:pt>
                <c:pt idx="2192">
                  <c:v>22.833333329999999</c:v>
                </c:pt>
                <c:pt idx="2193">
                  <c:v>22.84375</c:v>
                </c:pt>
                <c:pt idx="2194">
                  <c:v>22.854166670000001</c:v>
                </c:pt>
                <c:pt idx="2195">
                  <c:v>22.864583329999999</c:v>
                </c:pt>
                <c:pt idx="2196">
                  <c:v>22.875</c:v>
                </c:pt>
                <c:pt idx="2197">
                  <c:v>22.885416670000001</c:v>
                </c:pt>
                <c:pt idx="2198">
                  <c:v>22.895833329999999</c:v>
                </c:pt>
                <c:pt idx="2199">
                  <c:v>22.90625</c:v>
                </c:pt>
                <c:pt idx="2200">
                  <c:v>22.916666670000001</c:v>
                </c:pt>
                <c:pt idx="2201">
                  <c:v>22.927083329999999</c:v>
                </c:pt>
                <c:pt idx="2202">
                  <c:v>22.9375</c:v>
                </c:pt>
                <c:pt idx="2203">
                  <c:v>22.947916670000001</c:v>
                </c:pt>
                <c:pt idx="2204">
                  <c:v>22.958333329999999</c:v>
                </c:pt>
                <c:pt idx="2205">
                  <c:v>22.96875</c:v>
                </c:pt>
                <c:pt idx="2206">
                  <c:v>22.979166670000001</c:v>
                </c:pt>
                <c:pt idx="2207">
                  <c:v>22.989583329999999</c:v>
                </c:pt>
                <c:pt idx="2208">
                  <c:v>23</c:v>
                </c:pt>
                <c:pt idx="2209">
                  <c:v>23.010416670000001</c:v>
                </c:pt>
                <c:pt idx="2210">
                  <c:v>23.020833329999999</c:v>
                </c:pt>
                <c:pt idx="2211">
                  <c:v>23.03125</c:v>
                </c:pt>
                <c:pt idx="2212">
                  <c:v>23.041666670000001</c:v>
                </c:pt>
                <c:pt idx="2213">
                  <c:v>23.052083329999999</c:v>
                </c:pt>
                <c:pt idx="2214">
                  <c:v>23.0625</c:v>
                </c:pt>
                <c:pt idx="2215">
                  <c:v>23.072916670000001</c:v>
                </c:pt>
                <c:pt idx="2216">
                  <c:v>23.083333329999999</c:v>
                </c:pt>
                <c:pt idx="2217">
                  <c:v>23.09375</c:v>
                </c:pt>
                <c:pt idx="2218">
                  <c:v>23.104166670000001</c:v>
                </c:pt>
                <c:pt idx="2219">
                  <c:v>23.114583329999999</c:v>
                </c:pt>
                <c:pt idx="2220">
                  <c:v>23.125</c:v>
                </c:pt>
                <c:pt idx="2221">
                  <c:v>23.135416670000001</c:v>
                </c:pt>
                <c:pt idx="2222">
                  <c:v>23.145833329999999</c:v>
                </c:pt>
                <c:pt idx="2223">
                  <c:v>23.15625</c:v>
                </c:pt>
                <c:pt idx="2224">
                  <c:v>23.166666670000001</c:v>
                </c:pt>
                <c:pt idx="2225">
                  <c:v>23.177083329999999</c:v>
                </c:pt>
                <c:pt idx="2226">
                  <c:v>23.1875</c:v>
                </c:pt>
                <c:pt idx="2227">
                  <c:v>23.197916670000001</c:v>
                </c:pt>
                <c:pt idx="2228">
                  <c:v>23.208333329999999</c:v>
                </c:pt>
                <c:pt idx="2229">
                  <c:v>23.21875</c:v>
                </c:pt>
                <c:pt idx="2230">
                  <c:v>23.229166670000001</c:v>
                </c:pt>
                <c:pt idx="2231">
                  <c:v>23.239583329999999</c:v>
                </c:pt>
                <c:pt idx="2232">
                  <c:v>23.25</c:v>
                </c:pt>
                <c:pt idx="2233">
                  <c:v>23.260416670000001</c:v>
                </c:pt>
                <c:pt idx="2234">
                  <c:v>23.270833329999999</c:v>
                </c:pt>
                <c:pt idx="2235">
                  <c:v>23.28125</c:v>
                </c:pt>
                <c:pt idx="2236">
                  <c:v>23.291666670000001</c:v>
                </c:pt>
                <c:pt idx="2237">
                  <c:v>23.302083329999999</c:v>
                </c:pt>
                <c:pt idx="2238">
                  <c:v>23.3125</c:v>
                </c:pt>
                <c:pt idx="2239">
                  <c:v>23.322916670000001</c:v>
                </c:pt>
                <c:pt idx="2240">
                  <c:v>23.333333329999999</c:v>
                </c:pt>
                <c:pt idx="2241">
                  <c:v>23.34375</c:v>
                </c:pt>
                <c:pt idx="2242">
                  <c:v>23.354166670000001</c:v>
                </c:pt>
                <c:pt idx="2243">
                  <c:v>23.364583329999999</c:v>
                </c:pt>
                <c:pt idx="2244">
                  <c:v>23.375</c:v>
                </c:pt>
                <c:pt idx="2245">
                  <c:v>23.385416670000001</c:v>
                </c:pt>
                <c:pt idx="2246">
                  <c:v>23.395833329999999</c:v>
                </c:pt>
                <c:pt idx="2247">
                  <c:v>23.40625</c:v>
                </c:pt>
                <c:pt idx="2248">
                  <c:v>23.416666670000001</c:v>
                </c:pt>
                <c:pt idx="2249">
                  <c:v>23.427083329999999</c:v>
                </c:pt>
                <c:pt idx="2250">
                  <c:v>23.4375</c:v>
                </c:pt>
                <c:pt idx="2251">
                  <c:v>23.447916670000001</c:v>
                </c:pt>
                <c:pt idx="2252">
                  <c:v>23.458333329999999</c:v>
                </c:pt>
                <c:pt idx="2253">
                  <c:v>23.46875</c:v>
                </c:pt>
                <c:pt idx="2254">
                  <c:v>23.479166670000001</c:v>
                </c:pt>
                <c:pt idx="2255">
                  <c:v>23.489583329999999</c:v>
                </c:pt>
                <c:pt idx="2256">
                  <c:v>23.5</c:v>
                </c:pt>
                <c:pt idx="2257">
                  <c:v>23.510416670000001</c:v>
                </c:pt>
                <c:pt idx="2258">
                  <c:v>23.520833329999999</c:v>
                </c:pt>
                <c:pt idx="2259">
                  <c:v>23.53125</c:v>
                </c:pt>
                <c:pt idx="2260">
                  <c:v>23.541666670000001</c:v>
                </c:pt>
                <c:pt idx="2261">
                  <c:v>23.552083329999999</c:v>
                </c:pt>
                <c:pt idx="2262">
                  <c:v>23.5625</c:v>
                </c:pt>
                <c:pt idx="2263">
                  <c:v>23.572916670000001</c:v>
                </c:pt>
                <c:pt idx="2264">
                  <c:v>23.583333329999999</c:v>
                </c:pt>
                <c:pt idx="2265">
                  <c:v>23.59375</c:v>
                </c:pt>
                <c:pt idx="2266">
                  <c:v>23.604166670000001</c:v>
                </c:pt>
                <c:pt idx="2267">
                  <c:v>23.614583329999999</c:v>
                </c:pt>
                <c:pt idx="2268">
                  <c:v>23.625</c:v>
                </c:pt>
                <c:pt idx="2269">
                  <c:v>23.635416670000001</c:v>
                </c:pt>
                <c:pt idx="2270">
                  <c:v>23.645833329999999</c:v>
                </c:pt>
                <c:pt idx="2271">
                  <c:v>23.65625</c:v>
                </c:pt>
                <c:pt idx="2272">
                  <c:v>23.666666670000001</c:v>
                </c:pt>
                <c:pt idx="2273">
                  <c:v>23.677083329999999</c:v>
                </c:pt>
                <c:pt idx="2274">
                  <c:v>23.6875</c:v>
                </c:pt>
                <c:pt idx="2275">
                  <c:v>23.697916670000001</c:v>
                </c:pt>
                <c:pt idx="2276">
                  <c:v>23.708333329999999</c:v>
                </c:pt>
                <c:pt idx="2277">
                  <c:v>23.71875</c:v>
                </c:pt>
                <c:pt idx="2278">
                  <c:v>23.729166670000001</c:v>
                </c:pt>
                <c:pt idx="2279">
                  <c:v>23.739583329999999</c:v>
                </c:pt>
                <c:pt idx="2280">
                  <c:v>23.75</c:v>
                </c:pt>
                <c:pt idx="2281">
                  <c:v>23.760416670000001</c:v>
                </c:pt>
                <c:pt idx="2282">
                  <c:v>23.770833329999999</c:v>
                </c:pt>
                <c:pt idx="2283">
                  <c:v>23.78125</c:v>
                </c:pt>
                <c:pt idx="2284">
                  <c:v>23.791666670000001</c:v>
                </c:pt>
                <c:pt idx="2285">
                  <c:v>23.802083329999999</c:v>
                </c:pt>
                <c:pt idx="2286">
                  <c:v>23.8125</c:v>
                </c:pt>
                <c:pt idx="2287">
                  <c:v>23.822916670000001</c:v>
                </c:pt>
                <c:pt idx="2288">
                  <c:v>23.833333329999999</c:v>
                </c:pt>
                <c:pt idx="2289">
                  <c:v>23.84375</c:v>
                </c:pt>
                <c:pt idx="2290">
                  <c:v>23.854166670000001</c:v>
                </c:pt>
                <c:pt idx="2291">
                  <c:v>23.864583329999999</c:v>
                </c:pt>
                <c:pt idx="2292">
                  <c:v>23.875</c:v>
                </c:pt>
                <c:pt idx="2293">
                  <c:v>23.885416670000001</c:v>
                </c:pt>
                <c:pt idx="2294">
                  <c:v>23.895833329999999</c:v>
                </c:pt>
                <c:pt idx="2295">
                  <c:v>23.90625</c:v>
                </c:pt>
                <c:pt idx="2296">
                  <c:v>23.916666670000001</c:v>
                </c:pt>
                <c:pt idx="2297">
                  <c:v>23.927083329999999</c:v>
                </c:pt>
                <c:pt idx="2298">
                  <c:v>23.9375</c:v>
                </c:pt>
                <c:pt idx="2299">
                  <c:v>23.947916670000001</c:v>
                </c:pt>
                <c:pt idx="2300">
                  <c:v>23.958333329999999</c:v>
                </c:pt>
                <c:pt idx="2301">
                  <c:v>23.96875</c:v>
                </c:pt>
                <c:pt idx="2302">
                  <c:v>23.979166670000001</c:v>
                </c:pt>
                <c:pt idx="2303">
                  <c:v>23.989583329999999</c:v>
                </c:pt>
                <c:pt idx="2304">
                  <c:v>24</c:v>
                </c:pt>
                <c:pt idx="2305">
                  <c:v>24.010416670000001</c:v>
                </c:pt>
                <c:pt idx="2306">
                  <c:v>24.020833329999999</c:v>
                </c:pt>
                <c:pt idx="2307">
                  <c:v>24.03125</c:v>
                </c:pt>
                <c:pt idx="2308">
                  <c:v>24.041666670000001</c:v>
                </c:pt>
                <c:pt idx="2309">
                  <c:v>24.052083329999999</c:v>
                </c:pt>
                <c:pt idx="2310">
                  <c:v>24.0625</c:v>
                </c:pt>
                <c:pt idx="2311">
                  <c:v>24.072916670000001</c:v>
                </c:pt>
                <c:pt idx="2312">
                  <c:v>24.083333329999999</c:v>
                </c:pt>
                <c:pt idx="2313">
                  <c:v>24.09375</c:v>
                </c:pt>
                <c:pt idx="2314">
                  <c:v>24.104166670000001</c:v>
                </c:pt>
                <c:pt idx="2315">
                  <c:v>24.114583329999999</c:v>
                </c:pt>
                <c:pt idx="2316">
                  <c:v>24.125</c:v>
                </c:pt>
                <c:pt idx="2317">
                  <c:v>24.135416670000001</c:v>
                </c:pt>
                <c:pt idx="2318">
                  <c:v>24.145833329999999</c:v>
                </c:pt>
                <c:pt idx="2319">
                  <c:v>24.15625</c:v>
                </c:pt>
                <c:pt idx="2320">
                  <c:v>24.166666670000001</c:v>
                </c:pt>
                <c:pt idx="2321">
                  <c:v>24.177083329999999</c:v>
                </c:pt>
                <c:pt idx="2322">
                  <c:v>24.1875</c:v>
                </c:pt>
                <c:pt idx="2323">
                  <c:v>24.197916670000001</c:v>
                </c:pt>
                <c:pt idx="2324">
                  <c:v>24.208333329999999</c:v>
                </c:pt>
                <c:pt idx="2325">
                  <c:v>24.21875</c:v>
                </c:pt>
                <c:pt idx="2326">
                  <c:v>24.229166670000001</c:v>
                </c:pt>
                <c:pt idx="2327">
                  <c:v>24.239583329999999</c:v>
                </c:pt>
                <c:pt idx="2328">
                  <c:v>24.25</c:v>
                </c:pt>
                <c:pt idx="2329">
                  <c:v>24.260416670000001</c:v>
                </c:pt>
                <c:pt idx="2330">
                  <c:v>24.270833329999999</c:v>
                </c:pt>
                <c:pt idx="2331">
                  <c:v>24.28125</c:v>
                </c:pt>
                <c:pt idx="2332">
                  <c:v>24.291666670000001</c:v>
                </c:pt>
                <c:pt idx="2333">
                  <c:v>24.302083329999999</c:v>
                </c:pt>
                <c:pt idx="2334">
                  <c:v>24.3125</c:v>
                </c:pt>
                <c:pt idx="2335">
                  <c:v>24.322916670000001</c:v>
                </c:pt>
                <c:pt idx="2336">
                  <c:v>24.333333329999999</c:v>
                </c:pt>
                <c:pt idx="2337">
                  <c:v>24.34375</c:v>
                </c:pt>
                <c:pt idx="2338">
                  <c:v>24.354166670000001</c:v>
                </c:pt>
                <c:pt idx="2339">
                  <c:v>24.364583329999999</c:v>
                </c:pt>
                <c:pt idx="2340">
                  <c:v>24.375</c:v>
                </c:pt>
                <c:pt idx="2341">
                  <c:v>24.385416670000001</c:v>
                </c:pt>
                <c:pt idx="2342">
                  <c:v>24.395833329999999</c:v>
                </c:pt>
                <c:pt idx="2343">
                  <c:v>24.40625</c:v>
                </c:pt>
                <c:pt idx="2344">
                  <c:v>24.416666670000001</c:v>
                </c:pt>
                <c:pt idx="2345">
                  <c:v>24.427083329999999</c:v>
                </c:pt>
                <c:pt idx="2346">
                  <c:v>24.4375</c:v>
                </c:pt>
                <c:pt idx="2347">
                  <c:v>24.447916670000001</c:v>
                </c:pt>
                <c:pt idx="2348">
                  <c:v>24.458333329999999</c:v>
                </c:pt>
                <c:pt idx="2349">
                  <c:v>24.46875</c:v>
                </c:pt>
                <c:pt idx="2350">
                  <c:v>24.479166670000001</c:v>
                </c:pt>
                <c:pt idx="2351">
                  <c:v>24.489583329999999</c:v>
                </c:pt>
                <c:pt idx="2352">
                  <c:v>24.5</c:v>
                </c:pt>
                <c:pt idx="2353">
                  <c:v>24.510416670000001</c:v>
                </c:pt>
                <c:pt idx="2354">
                  <c:v>24.520833329999999</c:v>
                </c:pt>
                <c:pt idx="2355">
                  <c:v>24.53125</c:v>
                </c:pt>
                <c:pt idx="2356">
                  <c:v>24.541666670000001</c:v>
                </c:pt>
                <c:pt idx="2357">
                  <c:v>24.552083329999999</c:v>
                </c:pt>
                <c:pt idx="2358">
                  <c:v>24.5625</c:v>
                </c:pt>
                <c:pt idx="2359">
                  <c:v>24.572916670000001</c:v>
                </c:pt>
                <c:pt idx="2360">
                  <c:v>24.583333329999999</c:v>
                </c:pt>
                <c:pt idx="2361">
                  <c:v>24.59375</c:v>
                </c:pt>
                <c:pt idx="2362">
                  <c:v>24.604166670000001</c:v>
                </c:pt>
                <c:pt idx="2363">
                  <c:v>24.614583329999999</c:v>
                </c:pt>
                <c:pt idx="2364">
                  <c:v>24.625</c:v>
                </c:pt>
                <c:pt idx="2365">
                  <c:v>24.635416670000001</c:v>
                </c:pt>
                <c:pt idx="2366">
                  <c:v>24.645833329999999</c:v>
                </c:pt>
                <c:pt idx="2367">
                  <c:v>24.65625</c:v>
                </c:pt>
                <c:pt idx="2368">
                  <c:v>24.666666670000001</c:v>
                </c:pt>
                <c:pt idx="2369">
                  <c:v>24.677083329999999</c:v>
                </c:pt>
                <c:pt idx="2370">
                  <c:v>24.6875</c:v>
                </c:pt>
                <c:pt idx="2371">
                  <c:v>24.697916670000001</c:v>
                </c:pt>
                <c:pt idx="2372">
                  <c:v>24.708333329999999</c:v>
                </c:pt>
                <c:pt idx="2373">
                  <c:v>24.71875</c:v>
                </c:pt>
                <c:pt idx="2374">
                  <c:v>24.729166670000001</c:v>
                </c:pt>
                <c:pt idx="2375">
                  <c:v>24.739583329999999</c:v>
                </c:pt>
                <c:pt idx="2376">
                  <c:v>24.75</c:v>
                </c:pt>
                <c:pt idx="2377">
                  <c:v>24.760416670000001</c:v>
                </c:pt>
                <c:pt idx="2378">
                  <c:v>24.770833329999999</c:v>
                </c:pt>
                <c:pt idx="2379">
                  <c:v>24.78125</c:v>
                </c:pt>
                <c:pt idx="2380">
                  <c:v>24.791666670000001</c:v>
                </c:pt>
                <c:pt idx="2381">
                  <c:v>24.802083329999999</c:v>
                </c:pt>
                <c:pt idx="2382">
                  <c:v>24.8125</c:v>
                </c:pt>
                <c:pt idx="2383">
                  <c:v>24.822916670000001</c:v>
                </c:pt>
                <c:pt idx="2384">
                  <c:v>24.833333329999999</c:v>
                </c:pt>
                <c:pt idx="2385">
                  <c:v>24.84375</c:v>
                </c:pt>
                <c:pt idx="2386">
                  <c:v>24.854166670000001</c:v>
                </c:pt>
                <c:pt idx="2387">
                  <c:v>24.864583329999999</c:v>
                </c:pt>
                <c:pt idx="2388">
                  <c:v>24.875</c:v>
                </c:pt>
                <c:pt idx="2389">
                  <c:v>24.885416670000001</c:v>
                </c:pt>
                <c:pt idx="2390">
                  <c:v>24.895833329999999</c:v>
                </c:pt>
                <c:pt idx="2391">
                  <c:v>24.90625</c:v>
                </c:pt>
                <c:pt idx="2392">
                  <c:v>24.916666670000001</c:v>
                </c:pt>
                <c:pt idx="2393">
                  <c:v>24.927083329999999</c:v>
                </c:pt>
                <c:pt idx="2394">
                  <c:v>24.9375</c:v>
                </c:pt>
                <c:pt idx="2395">
                  <c:v>24.947916670000001</c:v>
                </c:pt>
                <c:pt idx="2396">
                  <c:v>24.958333329999999</c:v>
                </c:pt>
                <c:pt idx="2397">
                  <c:v>24.96875</c:v>
                </c:pt>
                <c:pt idx="2398">
                  <c:v>24.979166670000001</c:v>
                </c:pt>
                <c:pt idx="2399">
                  <c:v>24.989583329999999</c:v>
                </c:pt>
                <c:pt idx="2400">
                  <c:v>25</c:v>
                </c:pt>
                <c:pt idx="2401">
                  <c:v>25.010416670000001</c:v>
                </c:pt>
                <c:pt idx="2402">
                  <c:v>25.020833329999999</c:v>
                </c:pt>
                <c:pt idx="2403">
                  <c:v>25.03125</c:v>
                </c:pt>
                <c:pt idx="2404">
                  <c:v>25.041666670000001</c:v>
                </c:pt>
                <c:pt idx="2405">
                  <c:v>25.052083329999999</c:v>
                </c:pt>
                <c:pt idx="2406">
                  <c:v>25.0625</c:v>
                </c:pt>
                <c:pt idx="2407">
                  <c:v>25.072916670000001</c:v>
                </c:pt>
                <c:pt idx="2408">
                  <c:v>25.083333329999999</c:v>
                </c:pt>
                <c:pt idx="2409">
                  <c:v>25.09375</c:v>
                </c:pt>
                <c:pt idx="2410">
                  <c:v>25.104166670000001</c:v>
                </c:pt>
                <c:pt idx="2411">
                  <c:v>25.114583329999999</c:v>
                </c:pt>
                <c:pt idx="2412">
                  <c:v>25.125</c:v>
                </c:pt>
                <c:pt idx="2413">
                  <c:v>25.135416670000001</c:v>
                </c:pt>
                <c:pt idx="2414">
                  <c:v>25.145833329999999</c:v>
                </c:pt>
                <c:pt idx="2415">
                  <c:v>25.15625</c:v>
                </c:pt>
                <c:pt idx="2416">
                  <c:v>25.166666670000001</c:v>
                </c:pt>
                <c:pt idx="2417">
                  <c:v>25.177083329999999</c:v>
                </c:pt>
                <c:pt idx="2418">
                  <c:v>25.1875</c:v>
                </c:pt>
                <c:pt idx="2419">
                  <c:v>25.197916670000001</c:v>
                </c:pt>
                <c:pt idx="2420">
                  <c:v>25.208333329999999</c:v>
                </c:pt>
                <c:pt idx="2421">
                  <c:v>25.21875</c:v>
                </c:pt>
                <c:pt idx="2422">
                  <c:v>25.229166670000001</c:v>
                </c:pt>
                <c:pt idx="2423">
                  <c:v>25.239583329999999</c:v>
                </c:pt>
                <c:pt idx="2424">
                  <c:v>25.25</c:v>
                </c:pt>
                <c:pt idx="2425">
                  <c:v>25.260416670000001</c:v>
                </c:pt>
                <c:pt idx="2426">
                  <c:v>25.270833329999999</c:v>
                </c:pt>
                <c:pt idx="2427">
                  <c:v>25.28125</c:v>
                </c:pt>
                <c:pt idx="2428">
                  <c:v>25.291666670000001</c:v>
                </c:pt>
                <c:pt idx="2429">
                  <c:v>25.302083329999999</c:v>
                </c:pt>
                <c:pt idx="2430">
                  <c:v>25.3125</c:v>
                </c:pt>
                <c:pt idx="2431">
                  <c:v>25.322916670000001</c:v>
                </c:pt>
                <c:pt idx="2432">
                  <c:v>25.333333329999999</c:v>
                </c:pt>
                <c:pt idx="2433">
                  <c:v>25.34375</c:v>
                </c:pt>
                <c:pt idx="2434">
                  <c:v>25.354166670000001</c:v>
                </c:pt>
                <c:pt idx="2435">
                  <c:v>25.364583329999999</c:v>
                </c:pt>
                <c:pt idx="2436">
                  <c:v>25.375</c:v>
                </c:pt>
                <c:pt idx="2437">
                  <c:v>25.385416670000001</c:v>
                </c:pt>
                <c:pt idx="2438">
                  <c:v>25.395833329999999</c:v>
                </c:pt>
                <c:pt idx="2439">
                  <c:v>25.40625</c:v>
                </c:pt>
                <c:pt idx="2440">
                  <c:v>25.416666670000001</c:v>
                </c:pt>
                <c:pt idx="2441">
                  <c:v>25.427083329999999</c:v>
                </c:pt>
                <c:pt idx="2442">
                  <c:v>25.4375</c:v>
                </c:pt>
                <c:pt idx="2443">
                  <c:v>25.447916670000001</c:v>
                </c:pt>
                <c:pt idx="2444">
                  <c:v>25.458333329999999</c:v>
                </c:pt>
                <c:pt idx="2445">
                  <c:v>25.46875</c:v>
                </c:pt>
                <c:pt idx="2446">
                  <c:v>25.479166670000001</c:v>
                </c:pt>
                <c:pt idx="2447">
                  <c:v>25.489583329999999</c:v>
                </c:pt>
                <c:pt idx="2448">
                  <c:v>25.5</c:v>
                </c:pt>
                <c:pt idx="2449">
                  <c:v>25.510416670000001</c:v>
                </c:pt>
                <c:pt idx="2450">
                  <c:v>25.520833329999999</c:v>
                </c:pt>
                <c:pt idx="2451">
                  <c:v>25.53125</c:v>
                </c:pt>
                <c:pt idx="2452">
                  <c:v>25.541666670000001</c:v>
                </c:pt>
                <c:pt idx="2453">
                  <c:v>25.552083329999999</c:v>
                </c:pt>
                <c:pt idx="2454">
                  <c:v>25.5625</c:v>
                </c:pt>
                <c:pt idx="2455">
                  <c:v>25.572916670000001</c:v>
                </c:pt>
                <c:pt idx="2456">
                  <c:v>25.583333329999999</c:v>
                </c:pt>
                <c:pt idx="2457">
                  <c:v>25.59375</c:v>
                </c:pt>
                <c:pt idx="2458">
                  <c:v>25.604166670000001</c:v>
                </c:pt>
                <c:pt idx="2459">
                  <c:v>25.614583329999999</c:v>
                </c:pt>
                <c:pt idx="2460">
                  <c:v>25.625</c:v>
                </c:pt>
                <c:pt idx="2461">
                  <c:v>25.635416670000001</c:v>
                </c:pt>
                <c:pt idx="2462">
                  <c:v>25.645833329999999</c:v>
                </c:pt>
                <c:pt idx="2463">
                  <c:v>25.65625</c:v>
                </c:pt>
                <c:pt idx="2464">
                  <c:v>25.666666670000001</c:v>
                </c:pt>
                <c:pt idx="2465">
                  <c:v>25.677083329999999</c:v>
                </c:pt>
                <c:pt idx="2466">
                  <c:v>25.6875</c:v>
                </c:pt>
                <c:pt idx="2467">
                  <c:v>25.697916670000001</c:v>
                </c:pt>
                <c:pt idx="2468">
                  <c:v>25.708333329999999</c:v>
                </c:pt>
                <c:pt idx="2469">
                  <c:v>25.71875</c:v>
                </c:pt>
                <c:pt idx="2470">
                  <c:v>25.729166670000001</c:v>
                </c:pt>
                <c:pt idx="2471">
                  <c:v>25.739583329999999</c:v>
                </c:pt>
                <c:pt idx="2472">
                  <c:v>25.75</c:v>
                </c:pt>
                <c:pt idx="2473">
                  <c:v>25.760416670000001</c:v>
                </c:pt>
                <c:pt idx="2474">
                  <c:v>25.770833329999999</c:v>
                </c:pt>
                <c:pt idx="2475">
                  <c:v>25.78125</c:v>
                </c:pt>
                <c:pt idx="2476">
                  <c:v>25.791666670000001</c:v>
                </c:pt>
                <c:pt idx="2477">
                  <c:v>25.802083329999999</c:v>
                </c:pt>
                <c:pt idx="2478">
                  <c:v>25.8125</c:v>
                </c:pt>
                <c:pt idx="2479">
                  <c:v>25.822916670000001</c:v>
                </c:pt>
                <c:pt idx="2480">
                  <c:v>25.833333329999999</c:v>
                </c:pt>
                <c:pt idx="2481">
                  <c:v>25.84375</c:v>
                </c:pt>
                <c:pt idx="2482">
                  <c:v>25.854166670000001</c:v>
                </c:pt>
                <c:pt idx="2483">
                  <c:v>25.864583329999999</c:v>
                </c:pt>
                <c:pt idx="2484">
                  <c:v>25.875</c:v>
                </c:pt>
                <c:pt idx="2485">
                  <c:v>25.885416670000001</c:v>
                </c:pt>
                <c:pt idx="2486">
                  <c:v>25.895833329999999</c:v>
                </c:pt>
                <c:pt idx="2487">
                  <c:v>25.90625</c:v>
                </c:pt>
                <c:pt idx="2488">
                  <c:v>25.916666670000001</c:v>
                </c:pt>
                <c:pt idx="2489">
                  <c:v>25.927083329999999</c:v>
                </c:pt>
                <c:pt idx="2490">
                  <c:v>25.9375</c:v>
                </c:pt>
                <c:pt idx="2491">
                  <c:v>25.947916670000001</c:v>
                </c:pt>
                <c:pt idx="2492">
                  <c:v>25.958333329999999</c:v>
                </c:pt>
                <c:pt idx="2493">
                  <c:v>25.96875</c:v>
                </c:pt>
                <c:pt idx="2494">
                  <c:v>25.979166670000001</c:v>
                </c:pt>
                <c:pt idx="2495">
                  <c:v>25.989583329999999</c:v>
                </c:pt>
                <c:pt idx="2496">
                  <c:v>26</c:v>
                </c:pt>
                <c:pt idx="2497">
                  <c:v>26.010416670000001</c:v>
                </c:pt>
                <c:pt idx="2498">
                  <c:v>26.020833329999999</c:v>
                </c:pt>
                <c:pt idx="2499">
                  <c:v>26.03125</c:v>
                </c:pt>
                <c:pt idx="2500">
                  <c:v>26.041666670000001</c:v>
                </c:pt>
                <c:pt idx="2501">
                  <c:v>26.052083329999999</c:v>
                </c:pt>
                <c:pt idx="2502">
                  <c:v>26.0625</c:v>
                </c:pt>
                <c:pt idx="2503">
                  <c:v>26.072916670000001</c:v>
                </c:pt>
                <c:pt idx="2504">
                  <c:v>26.083333329999999</c:v>
                </c:pt>
                <c:pt idx="2505">
                  <c:v>26.09375</c:v>
                </c:pt>
                <c:pt idx="2506">
                  <c:v>26.104166670000001</c:v>
                </c:pt>
                <c:pt idx="2507">
                  <c:v>26.114583329999999</c:v>
                </c:pt>
                <c:pt idx="2508">
                  <c:v>26.125</c:v>
                </c:pt>
                <c:pt idx="2509">
                  <c:v>26.135416670000001</c:v>
                </c:pt>
                <c:pt idx="2510">
                  <c:v>26.145833329999999</c:v>
                </c:pt>
                <c:pt idx="2511">
                  <c:v>26.15625</c:v>
                </c:pt>
                <c:pt idx="2512">
                  <c:v>26.166666670000001</c:v>
                </c:pt>
                <c:pt idx="2513">
                  <c:v>26.177083329999999</c:v>
                </c:pt>
                <c:pt idx="2514">
                  <c:v>26.1875</c:v>
                </c:pt>
                <c:pt idx="2515">
                  <c:v>26.197916670000001</c:v>
                </c:pt>
                <c:pt idx="2516">
                  <c:v>26.208333329999999</c:v>
                </c:pt>
                <c:pt idx="2517">
                  <c:v>26.21875</c:v>
                </c:pt>
                <c:pt idx="2518">
                  <c:v>26.229166670000001</c:v>
                </c:pt>
                <c:pt idx="2519">
                  <c:v>26.239583329999999</c:v>
                </c:pt>
                <c:pt idx="2520">
                  <c:v>26.25</c:v>
                </c:pt>
                <c:pt idx="2521">
                  <c:v>26.260416670000001</c:v>
                </c:pt>
                <c:pt idx="2522">
                  <c:v>26.270833329999999</c:v>
                </c:pt>
                <c:pt idx="2523">
                  <c:v>26.28125</c:v>
                </c:pt>
                <c:pt idx="2524">
                  <c:v>26.291666670000001</c:v>
                </c:pt>
                <c:pt idx="2525">
                  <c:v>26.302083329999999</c:v>
                </c:pt>
                <c:pt idx="2526">
                  <c:v>26.3125</c:v>
                </c:pt>
                <c:pt idx="2527">
                  <c:v>26.322916670000001</c:v>
                </c:pt>
                <c:pt idx="2528">
                  <c:v>26.333333329999999</c:v>
                </c:pt>
                <c:pt idx="2529">
                  <c:v>26.34375</c:v>
                </c:pt>
                <c:pt idx="2530">
                  <c:v>26.354166670000001</c:v>
                </c:pt>
                <c:pt idx="2531">
                  <c:v>26.364583329999999</c:v>
                </c:pt>
                <c:pt idx="2532">
                  <c:v>26.375</c:v>
                </c:pt>
                <c:pt idx="2533">
                  <c:v>26.385416670000001</c:v>
                </c:pt>
                <c:pt idx="2534">
                  <c:v>26.395833329999999</c:v>
                </c:pt>
                <c:pt idx="2535">
                  <c:v>26.40625</c:v>
                </c:pt>
                <c:pt idx="2536">
                  <c:v>26.416666670000001</c:v>
                </c:pt>
                <c:pt idx="2537">
                  <c:v>26.427083329999999</c:v>
                </c:pt>
                <c:pt idx="2538">
                  <c:v>26.4375</c:v>
                </c:pt>
                <c:pt idx="2539">
                  <c:v>26.447916670000001</c:v>
                </c:pt>
                <c:pt idx="2540">
                  <c:v>26.458333329999999</c:v>
                </c:pt>
                <c:pt idx="2541">
                  <c:v>26.46875</c:v>
                </c:pt>
                <c:pt idx="2542">
                  <c:v>26.479166670000001</c:v>
                </c:pt>
                <c:pt idx="2543">
                  <c:v>26.489583329999999</c:v>
                </c:pt>
                <c:pt idx="2544">
                  <c:v>26.5</c:v>
                </c:pt>
                <c:pt idx="2545">
                  <c:v>26.510416670000001</c:v>
                </c:pt>
                <c:pt idx="2546">
                  <c:v>26.520833329999999</c:v>
                </c:pt>
                <c:pt idx="2547">
                  <c:v>26.53125</c:v>
                </c:pt>
                <c:pt idx="2548">
                  <c:v>26.541666670000001</c:v>
                </c:pt>
                <c:pt idx="2549">
                  <c:v>26.552083329999999</c:v>
                </c:pt>
                <c:pt idx="2550">
                  <c:v>26.5625</c:v>
                </c:pt>
                <c:pt idx="2551">
                  <c:v>26.572916670000001</c:v>
                </c:pt>
                <c:pt idx="2552">
                  <c:v>26.583333329999999</c:v>
                </c:pt>
                <c:pt idx="2553">
                  <c:v>26.59375</c:v>
                </c:pt>
                <c:pt idx="2554">
                  <c:v>26.604166670000001</c:v>
                </c:pt>
                <c:pt idx="2555">
                  <c:v>26.614583329999999</c:v>
                </c:pt>
                <c:pt idx="2556">
                  <c:v>26.625</c:v>
                </c:pt>
                <c:pt idx="2557">
                  <c:v>26.635416670000001</c:v>
                </c:pt>
                <c:pt idx="2558">
                  <c:v>26.645833329999999</c:v>
                </c:pt>
                <c:pt idx="2559">
                  <c:v>26.65625</c:v>
                </c:pt>
                <c:pt idx="2560">
                  <c:v>26.666666670000001</c:v>
                </c:pt>
                <c:pt idx="2561">
                  <c:v>26.677083329999999</c:v>
                </c:pt>
                <c:pt idx="2562">
                  <c:v>26.6875</c:v>
                </c:pt>
                <c:pt idx="2563">
                  <c:v>26.697916670000001</c:v>
                </c:pt>
                <c:pt idx="2564">
                  <c:v>26.708333329999999</c:v>
                </c:pt>
                <c:pt idx="2565">
                  <c:v>26.71875</c:v>
                </c:pt>
                <c:pt idx="2566">
                  <c:v>26.729166670000001</c:v>
                </c:pt>
                <c:pt idx="2567">
                  <c:v>26.739583329999999</c:v>
                </c:pt>
                <c:pt idx="2568">
                  <c:v>26.75</c:v>
                </c:pt>
                <c:pt idx="2569">
                  <c:v>26.760416670000001</c:v>
                </c:pt>
                <c:pt idx="2570">
                  <c:v>26.770833329999999</c:v>
                </c:pt>
                <c:pt idx="2571">
                  <c:v>26.78125</c:v>
                </c:pt>
                <c:pt idx="2572">
                  <c:v>26.791666670000001</c:v>
                </c:pt>
                <c:pt idx="2573">
                  <c:v>26.802083329999999</c:v>
                </c:pt>
                <c:pt idx="2574">
                  <c:v>26.8125</c:v>
                </c:pt>
                <c:pt idx="2575">
                  <c:v>26.822916670000001</c:v>
                </c:pt>
                <c:pt idx="2576">
                  <c:v>26.833333329999999</c:v>
                </c:pt>
                <c:pt idx="2577">
                  <c:v>26.84375</c:v>
                </c:pt>
                <c:pt idx="2578">
                  <c:v>26.854166670000001</c:v>
                </c:pt>
                <c:pt idx="2579">
                  <c:v>26.864583329999999</c:v>
                </c:pt>
                <c:pt idx="2580">
                  <c:v>26.875</c:v>
                </c:pt>
                <c:pt idx="2581">
                  <c:v>26.885416670000001</c:v>
                </c:pt>
                <c:pt idx="2582">
                  <c:v>26.895833329999999</c:v>
                </c:pt>
                <c:pt idx="2583">
                  <c:v>26.90625</c:v>
                </c:pt>
                <c:pt idx="2584">
                  <c:v>26.916666670000001</c:v>
                </c:pt>
                <c:pt idx="2585">
                  <c:v>26.927083329999999</c:v>
                </c:pt>
                <c:pt idx="2586">
                  <c:v>26.9375</c:v>
                </c:pt>
                <c:pt idx="2587">
                  <c:v>26.947916670000001</c:v>
                </c:pt>
                <c:pt idx="2588">
                  <c:v>26.958333329999999</c:v>
                </c:pt>
                <c:pt idx="2589">
                  <c:v>26.96875</c:v>
                </c:pt>
                <c:pt idx="2590">
                  <c:v>26.979166670000001</c:v>
                </c:pt>
                <c:pt idx="2591">
                  <c:v>26.989583329999999</c:v>
                </c:pt>
                <c:pt idx="2592">
                  <c:v>27</c:v>
                </c:pt>
                <c:pt idx="2593">
                  <c:v>27.010416670000001</c:v>
                </c:pt>
                <c:pt idx="2594">
                  <c:v>27.020833329999999</c:v>
                </c:pt>
                <c:pt idx="2595">
                  <c:v>27.03125</c:v>
                </c:pt>
                <c:pt idx="2596">
                  <c:v>27.041666670000001</c:v>
                </c:pt>
                <c:pt idx="2597">
                  <c:v>27.052083329999999</c:v>
                </c:pt>
                <c:pt idx="2598">
                  <c:v>27.0625</c:v>
                </c:pt>
                <c:pt idx="2599">
                  <c:v>27.072916670000001</c:v>
                </c:pt>
                <c:pt idx="2600">
                  <c:v>27.083333329999999</c:v>
                </c:pt>
                <c:pt idx="2601">
                  <c:v>27.09375</c:v>
                </c:pt>
                <c:pt idx="2602">
                  <c:v>27.104166670000001</c:v>
                </c:pt>
                <c:pt idx="2603">
                  <c:v>27.114583329999999</c:v>
                </c:pt>
                <c:pt idx="2604">
                  <c:v>27.125</c:v>
                </c:pt>
                <c:pt idx="2605">
                  <c:v>27.135416670000001</c:v>
                </c:pt>
                <c:pt idx="2606">
                  <c:v>27.145833329999999</c:v>
                </c:pt>
                <c:pt idx="2607">
                  <c:v>27.15625</c:v>
                </c:pt>
                <c:pt idx="2608">
                  <c:v>27.166666670000001</c:v>
                </c:pt>
                <c:pt idx="2609">
                  <c:v>27.177083329999999</c:v>
                </c:pt>
                <c:pt idx="2610">
                  <c:v>27.1875</c:v>
                </c:pt>
                <c:pt idx="2611">
                  <c:v>27.197916670000001</c:v>
                </c:pt>
                <c:pt idx="2612">
                  <c:v>27.208333329999999</c:v>
                </c:pt>
                <c:pt idx="2613">
                  <c:v>27.21875</c:v>
                </c:pt>
                <c:pt idx="2614">
                  <c:v>27.229166670000001</c:v>
                </c:pt>
                <c:pt idx="2615">
                  <c:v>27.239583329999999</c:v>
                </c:pt>
                <c:pt idx="2616">
                  <c:v>27.25</c:v>
                </c:pt>
                <c:pt idx="2617">
                  <c:v>27.260416670000001</c:v>
                </c:pt>
                <c:pt idx="2618">
                  <c:v>27.270833329999999</c:v>
                </c:pt>
                <c:pt idx="2619">
                  <c:v>27.28125</c:v>
                </c:pt>
                <c:pt idx="2620">
                  <c:v>27.291666670000001</c:v>
                </c:pt>
                <c:pt idx="2621">
                  <c:v>27.302083329999999</c:v>
                </c:pt>
                <c:pt idx="2622">
                  <c:v>27.3125</c:v>
                </c:pt>
                <c:pt idx="2623">
                  <c:v>27.322916670000001</c:v>
                </c:pt>
                <c:pt idx="2624">
                  <c:v>27.333333329999999</c:v>
                </c:pt>
                <c:pt idx="2625">
                  <c:v>27.34375</c:v>
                </c:pt>
                <c:pt idx="2626">
                  <c:v>27.354166670000001</c:v>
                </c:pt>
                <c:pt idx="2627">
                  <c:v>27.364583329999999</c:v>
                </c:pt>
                <c:pt idx="2628">
                  <c:v>27.375</c:v>
                </c:pt>
                <c:pt idx="2629">
                  <c:v>27.385416670000001</c:v>
                </c:pt>
                <c:pt idx="2630">
                  <c:v>27.395833329999999</c:v>
                </c:pt>
                <c:pt idx="2631">
                  <c:v>27.40625</c:v>
                </c:pt>
                <c:pt idx="2632">
                  <c:v>27.416666670000001</c:v>
                </c:pt>
                <c:pt idx="2633">
                  <c:v>27.427083329999999</c:v>
                </c:pt>
                <c:pt idx="2634">
                  <c:v>27.4375</c:v>
                </c:pt>
                <c:pt idx="2635">
                  <c:v>27.447916670000001</c:v>
                </c:pt>
                <c:pt idx="2636">
                  <c:v>27.458333329999999</c:v>
                </c:pt>
                <c:pt idx="2637">
                  <c:v>27.46875</c:v>
                </c:pt>
                <c:pt idx="2638">
                  <c:v>27.479166670000001</c:v>
                </c:pt>
                <c:pt idx="2639">
                  <c:v>27.489583329999999</c:v>
                </c:pt>
                <c:pt idx="2640">
                  <c:v>27.5</c:v>
                </c:pt>
                <c:pt idx="2641">
                  <c:v>27.510416670000001</c:v>
                </c:pt>
                <c:pt idx="2642">
                  <c:v>27.520833329999999</c:v>
                </c:pt>
                <c:pt idx="2643">
                  <c:v>27.53125</c:v>
                </c:pt>
                <c:pt idx="2644">
                  <c:v>27.541666670000001</c:v>
                </c:pt>
                <c:pt idx="2645">
                  <c:v>27.552083329999999</c:v>
                </c:pt>
                <c:pt idx="2646">
                  <c:v>27.5625</c:v>
                </c:pt>
                <c:pt idx="2647">
                  <c:v>27.572916670000001</c:v>
                </c:pt>
                <c:pt idx="2648">
                  <c:v>27.583333329999999</c:v>
                </c:pt>
                <c:pt idx="2649">
                  <c:v>27.59375</c:v>
                </c:pt>
                <c:pt idx="2650">
                  <c:v>27.604166670000001</c:v>
                </c:pt>
                <c:pt idx="2651">
                  <c:v>27.614583329999999</c:v>
                </c:pt>
                <c:pt idx="2652">
                  <c:v>27.625</c:v>
                </c:pt>
                <c:pt idx="2653">
                  <c:v>27.635416670000001</c:v>
                </c:pt>
                <c:pt idx="2654">
                  <c:v>27.645833329999999</c:v>
                </c:pt>
                <c:pt idx="2655">
                  <c:v>27.65625</c:v>
                </c:pt>
                <c:pt idx="2656">
                  <c:v>27.666666670000001</c:v>
                </c:pt>
                <c:pt idx="2657">
                  <c:v>27.677083329999999</c:v>
                </c:pt>
                <c:pt idx="2658">
                  <c:v>27.6875</c:v>
                </c:pt>
                <c:pt idx="2659">
                  <c:v>27.697916670000001</c:v>
                </c:pt>
                <c:pt idx="2660">
                  <c:v>27.708333329999999</c:v>
                </c:pt>
                <c:pt idx="2661">
                  <c:v>27.71875</c:v>
                </c:pt>
                <c:pt idx="2662">
                  <c:v>27.729166670000001</c:v>
                </c:pt>
                <c:pt idx="2663">
                  <c:v>27.739583329999999</c:v>
                </c:pt>
                <c:pt idx="2664">
                  <c:v>27.75</c:v>
                </c:pt>
                <c:pt idx="2665">
                  <c:v>27.760416670000001</c:v>
                </c:pt>
                <c:pt idx="2666">
                  <c:v>27.770833329999999</c:v>
                </c:pt>
                <c:pt idx="2667">
                  <c:v>27.78125</c:v>
                </c:pt>
                <c:pt idx="2668">
                  <c:v>27.791666670000001</c:v>
                </c:pt>
                <c:pt idx="2669">
                  <c:v>27.802083329999999</c:v>
                </c:pt>
                <c:pt idx="2670">
                  <c:v>27.8125</c:v>
                </c:pt>
                <c:pt idx="2671">
                  <c:v>27.822916670000001</c:v>
                </c:pt>
                <c:pt idx="2672">
                  <c:v>27.833333329999999</c:v>
                </c:pt>
                <c:pt idx="2673">
                  <c:v>27.84375</c:v>
                </c:pt>
                <c:pt idx="2674">
                  <c:v>27.854166670000001</c:v>
                </c:pt>
                <c:pt idx="2675">
                  <c:v>27.864583329999999</c:v>
                </c:pt>
                <c:pt idx="2676">
                  <c:v>27.875</c:v>
                </c:pt>
                <c:pt idx="2677">
                  <c:v>27.885416670000001</c:v>
                </c:pt>
                <c:pt idx="2678">
                  <c:v>27.895833329999999</c:v>
                </c:pt>
                <c:pt idx="2679">
                  <c:v>27.90625</c:v>
                </c:pt>
                <c:pt idx="2680">
                  <c:v>27.916666670000001</c:v>
                </c:pt>
                <c:pt idx="2681">
                  <c:v>27.927083329999999</c:v>
                </c:pt>
                <c:pt idx="2682">
                  <c:v>27.9375</c:v>
                </c:pt>
                <c:pt idx="2683">
                  <c:v>27.947916670000001</c:v>
                </c:pt>
                <c:pt idx="2684">
                  <c:v>27.958333329999999</c:v>
                </c:pt>
                <c:pt idx="2685">
                  <c:v>27.96875</c:v>
                </c:pt>
                <c:pt idx="2686">
                  <c:v>27.979166670000001</c:v>
                </c:pt>
                <c:pt idx="2687">
                  <c:v>27.989583329999999</c:v>
                </c:pt>
                <c:pt idx="2688">
                  <c:v>28</c:v>
                </c:pt>
                <c:pt idx="2689">
                  <c:v>28.010416670000001</c:v>
                </c:pt>
                <c:pt idx="2690">
                  <c:v>28.020833329999999</c:v>
                </c:pt>
                <c:pt idx="2691">
                  <c:v>28.03125</c:v>
                </c:pt>
                <c:pt idx="2692">
                  <c:v>28.041666670000001</c:v>
                </c:pt>
                <c:pt idx="2693">
                  <c:v>28.052083329999999</c:v>
                </c:pt>
                <c:pt idx="2694">
                  <c:v>28.0625</c:v>
                </c:pt>
                <c:pt idx="2695">
                  <c:v>28.072916670000001</c:v>
                </c:pt>
                <c:pt idx="2696">
                  <c:v>28.083333329999999</c:v>
                </c:pt>
                <c:pt idx="2697">
                  <c:v>28.09375</c:v>
                </c:pt>
                <c:pt idx="2698">
                  <c:v>28.104166670000001</c:v>
                </c:pt>
                <c:pt idx="2699">
                  <c:v>28.114583329999999</c:v>
                </c:pt>
                <c:pt idx="2700">
                  <c:v>28.125</c:v>
                </c:pt>
                <c:pt idx="2701">
                  <c:v>28.135416670000001</c:v>
                </c:pt>
                <c:pt idx="2702">
                  <c:v>28.145833329999999</c:v>
                </c:pt>
                <c:pt idx="2703">
                  <c:v>28.15625</c:v>
                </c:pt>
                <c:pt idx="2704">
                  <c:v>28.166666670000001</c:v>
                </c:pt>
                <c:pt idx="2705">
                  <c:v>28.177083329999999</c:v>
                </c:pt>
                <c:pt idx="2706">
                  <c:v>28.1875</c:v>
                </c:pt>
                <c:pt idx="2707">
                  <c:v>28.197916670000001</c:v>
                </c:pt>
                <c:pt idx="2708">
                  <c:v>28.208333329999999</c:v>
                </c:pt>
                <c:pt idx="2709">
                  <c:v>28.21875</c:v>
                </c:pt>
                <c:pt idx="2710">
                  <c:v>28.229166670000001</c:v>
                </c:pt>
                <c:pt idx="2711">
                  <c:v>28.239583329999999</c:v>
                </c:pt>
                <c:pt idx="2712">
                  <c:v>28.25</c:v>
                </c:pt>
                <c:pt idx="2713">
                  <c:v>28.260416670000001</c:v>
                </c:pt>
                <c:pt idx="2714">
                  <c:v>28.270833329999999</c:v>
                </c:pt>
                <c:pt idx="2715">
                  <c:v>28.28125</c:v>
                </c:pt>
                <c:pt idx="2716">
                  <c:v>28.291666670000001</c:v>
                </c:pt>
                <c:pt idx="2717">
                  <c:v>28.302083329999999</c:v>
                </c:pt>
                <c:pt idx="2718">
                  <c:v>28.3125</c:v>
                </c:pt>
                <c:pt idx="2719">
                  <c:v>28.322916670000001</c:v>
                </c:pt>
                <c:pt idx="2720">
                  <c:v>28.333333329999999</c:v>
                </c:pt>
                <c:pt idx="2721">
                  <c:v>28.34375</c:v>
                </c:pt>
                <c:pt idx="2722">
                  <c:v>28.354166670000001</c:v>
                </c:pt>
                <c:pt idx="2723">
                  <c:v>28.364583329999999</c:v>
                </c:pt>
                <c:pt idx="2724">
                  <c:v>28.375</c:v>
                </c:pt>
                <c:pt idx="2725">
                  <c:v>28.385416670000001</c:v>
                </c:pt>
                <c:pt idx="2726">
                  <c:v>28.395833329999999</c:v>
                </c:pt>
                <c:pt idx="2727">
                  <c:v>28.40625</c:v>
                </c:pt>
                <c:pt idx="2728">
                  <c:v>28.416666670000001</c:v>
                </c:pt>
                <c:pt idx="2729">
                  <c:v>28.427083329999999</c:v>
                </c:pt>
                <c:pt idx="2730">
                  <c:v>28.4375</c:v>
                </c:pt>
                <c:pt idx="2731">
                  <c:v>28.447916670000001</c:v>
                </c:pt>
                <c:pt idx="2732">
                  <c:v>28.458333329999999</c:v>
                </c:pt>
                <c:pt idx="2733">
                  <c:v>28.46875</c:v>
                </c:pt>
                <c:pt idx="2734">
                  <c:v>28.479166670000001</c:v>
                </c:pt>
                <c:pt idx="2735">
                  <c:v>28.489583329999999</c:v>
                </c:pt>
                <c:pt idx="2736">
                  <c:v>28.5</c:v>
                </c:pt>
                <c:pt idx="2737">
                  <c:v>28.510416670000001</c:v>
                </c:pt>
                <c:pt idx="2738">
                  <c:v>28.520833329999999</c:v>
                </c:pt>
                <c:pt idx="2739">
                  <c:v>28.53125</c:v>
                </c:pt>
                <c:pt idx="2740">
                  <c:v>28.541666670000001</c:v>
                </c:pt>
                <c:pt idx="2741">
                  <c:v>28.552083329999999</c:v>
                </c:pt>
                <c:pt idx="2742">
                  <c:v>28.5625</c:v>
                </c:pt>
                <c:pt idx="2743">
                  <c:v>28.572916670000001</c:v>
                </c:pt>
                <c:pt idx="2744">
                  <c:v>28.583333329999999</c:v>
                </c:pt>
                <c:pt idx="2745">
                  <c:v>28.59375</c:v>
                </c:pt>
                <c:pt idx="2746">
                  <c:v>28.604166670000001</c:v>
                </c:pt>
                <c:pt idx="2747">
                  <c:v>28.614583329999999</c:v>
                </c:pt>
                <c:pt idx="2748">
                  <c:v>28.625</c:v>
                </c:pt>
                <c:pt idx="2749">
                  <c:v>28.635416670000001</c:v>
                </c:pt>
                <c:pt idx="2750">
                  <c:v>28.645833329999999</c:v>
                </c:pt>
                <c:pt idx="2751">
                  <c:v>28.65625</c:v>
                </c:pt>
                <c:pt idx="2752">
                  <c:v>28.666666670000001</c:v>
                </c:pt>
                <c:pt idx="2753">
                  <c:v>28.677083329999999</c:v>
                </c:pt>
                <c:pt idx="2754">
                  <c:v>28.6875</c:v>
                </c:pt>
                <c:pt idx="2755">
                  <c:v>28.697916670000001</c:v>
                </c:pt>
                <c:pt idx="2756">
                  <c:v>28.708333329999999</c:v>
                </c:pt>
                <c:pt idx="2757">
                  <c:v>28.71875</c:v>
                </c:pt>
                <c:pt idx="2758">
                  <c:v>28.729166670000001</c:v>
                </c:pt>
                <c:pt idx="2759">
                  <c:v>28.739583329999999</c:v>
                </c:pt>
                <c:pt idx="2760">
                  <c:v>28.75</c:v>
                </c:pt>
                <c:pt idx="2761">
                  <c:v>28.760416670000001</c:v>
                </c:pt>
                <c:pt idx="2762">
                  <c:v>28.770833329999999</c:v>
                </c:pt>
                <c:pt idx="2763">
                  <c:v>28.78125</c:v>
                </c:pt>
                <c:pt idx="2764">
                  <c:v>28.791666670000001</c:v>
                </c:pt>
                <c:pt idx="2765">
                  <c:v>28.802083329999999</c:v>
                </c:pt>
                <c:pt idx="2766">
                  <c:v>28.8125</c:v>
                </c:pt>
                <c:pt idx="2767">
                  <c:v>28.822916670000001</c:v>
                </c:pt>
                <c:pt idx="2768">
                  <c:v>28.833333329999999</c:v>
                </c:pt>
                <c:pt idx="2769">
                  <c:v>28.84375</c:v>
                </c:pt>
                <c:pt idx="2770">
                  <c:v>28.854166670000001</c:v>
                </c:pt>
                <c:pt idx="2771">
                  <c:v>28.864583329999999</c:v>
                </c:pt>
                <c:pt idx="2772">
                  <c:v>28.875</c:v>
                </c:pt>
                <c:pt idx="2773">
                  <c:v>28.885416670000001</c:v>
                </c:pt>
                <c:pt idx="2774">
                  <c:v>28.895833329999999</c:v>
                </c:pt>
                <c:pt idx="2775">
                  <c:v>28.90625</c:v>
                </c:pt>
                <c:pt idx="2776">
                  <c:v>28.916666670000001</c:v>
                </c:pt>
                <c:pt idx="2777">
                  <c:v>28.927083329999999</c:v>
                </c:pt>
                <c:pt idx="2778">
                  <c:v>28.9375</c:v>
                </c:pt>
                <c:pt idx="2779">
                  <c:v>28.947916670000001</c:v>
                </c:pt>
                <c:pt idx="2780">
                  <c:v>28.958333329999999</c:v>
                </c:pt>
                <c:pt idx="2781">
                  <c:v>28.96875</c:v>
                </c:pt>
                <c:pt idx="2782">
                  <c:v>28.979166670000001</c:v>
                </c:pt>
                <c:pt idx="2783">
                  <c:v>28.989583329999999</c:v>
                </c:pt>
                <c:pt idx="2784">
                  <c:v>29</c:v>
                </c:pt>
                <c:pt idx="2785">
                  <c:v>29.010416670000001</c:v>
                </c:pt>
                <c:pt idx="2786">
                  <c:v>29.020833329999999</c:v>
                </c:pt>
                <c:pt idx="2787">
                  <c:v>29.03125</c:v>
                </c:pt>
                <c:pt idx="2788">
                  <c:v>29.041666670000001</c:v>
                </c:pt>
                <c:pt idx="2789">
                  <c:v>29.052083329999999</c:v>
                </c:pt>
                <c:pt idx="2790">
                  <c:v>29.0625</c:v>
                </c:pt>
                <c:pt idx="2791">
                  <c:v>29.072916670000001</c:v>
                </c:pt>
                <c:pt idx="2792">
                  <c:v>29.083333329999999</c:v>
                </c:pt>
                <c:pt idx="2793">
                  <c:v>29.09375</c:v>
                </c:pt>
                <c:pt idx="2794">
                  <c:v>29.104166670000001</c:v>
                </c:pt>
                <c:pt idx="2795">
                  <c:v>29.114583329999999</c:v>
                </c:pt>
                <c:pt idx="2796">
                  <c:v>29.125</c:v>
                </c:pt>
                <c:pt idx="2797">
                  <c:v>29.135416670000001</c:v>
                </c:pt>
                <c:pt idx="2798">
                  <c:v>29.145833329999999</c:v>
                </c:pt>
                <c:pt idx="2799">
                  <c:v>29.15625</c:v>
                </c:pt>
                <c:pt idx="2800">
                  <c:v>29.166666670000001</c:v>
                </c:pt>
                <c:pt idx="2801">
                  <c:v>29.177083329999999</c:v>
                </c:pt>
                <c:pt idx="2802">
                  <c:v>29.1875</c:v>
                </c:pt>
                <c:pt idx="2803">
                  <c:v>29.197916670000001</c:v>
                </c:pt>
                <c:pt idx="2804">
                  <c:v>29.208333329999999</c:v>
                </c:pt>
                <c:pt idx="2805">
                  <c:v>29.21875</c:v>
                </c:pt>
                <c:pt idx="2806">
                  <c:v>29.229166670000001</c:v>
                </c:pt>
                <c:pt idx="2807">
                  <c:v>29.239583329999999</c:v>
                </c:pt>
                <c:pt idx="2808">
                  <c:v>29.25</c:v>
                </c:pt>
                <c:pt idx="2809">
                  <c:v>29.260416670000001</c:v>
                </c:pt>
                <c:pt idx="2810">
                  <c:v>29.270833329999999</c:v>
                </c:pt>
                <c:pt idx="2811">
                  <c:v>29.28125</c:v>
                </c:pt>
                <c:pt idx="2812">
                  <c:v>29.291666670000001</c:v>
                </c:pt>
                <c:pt idx="2813">
                  <c:v>29.302083329999999</c:v>
                </c:pt>
                <c:pt idx="2814">
                  <c:v>29.3125</c:v>
                </c:pt>
                <c:pt idx="2815">
                  <c:v>29.322916670000001</c:v>
                </c:pt>
                <c:pt idx="2816">
                  <c:v>29.333333329999999</c:v>
                </c:pt>
                <c:pt idx="2817">
                  <c:v>29.34375</c:v>
                </c:pt>
                <c:pt idx="2818">
                  <c:v>29.354166670000001</c:v>
                </c:pt>
                <c:pt idx="2819">
                  <c:v>29.364583329999999</c:v>
                </c:pt>
                <c:pt idx="2820">
                  <c:v>29.375</c:v>
                </c:pt>
                <c:pt idx="2821">
                  <c:v>29.385416670000001</c:v>
                </c:pt>
                <c:pt idx="2822">
                  <c:v>29.395833329999999</c:v>
                </c:pt>
                <c:pt idx="2823">
                  <c:v>29.40625</c:v>
                </c:pt>
                <c:pt idx="2824">
                  <c:v>29.416666670000001</c:v>
                </c:pt>
                <c:pt idx="2825">
                  <c:v>29.427083329999999</c:v>
                </c:pt>
                <c:pt idx="2826">
                  <c:v>29.4375</c:v>
                </c:pt>
                <c:pt idx="2827">
                  <c:v>29.447916670000001</c:v>
                </c:pt>
                <c:pt idx="2828">
                  <c:v>29.458333329999999</c:v>
                </c:pt>
                <c:pt idx="2829">
                  <c:v>29.46875</c:v>
                </c:pt>
                <c:pt idx="2830">
                  <c:v>29.479166670000001</c:v>
                </c:pt>
                <c:pt idx="2831">
                  <c:v>29.489583329999999</c:v>
                </c:pt>
                <c:pt idx="2832">
                  <c:v>29.5</c:v>
                </c:pt>
                <c:pt idx="2833">
                  <c:v>29.510416670000001</c:v>
                </c:pt>
                <c:pt idx="2834">
                  <c:v>29.520833329999999</c:v>
                </c:pt>
                <c:pt idx="2835">
                  <c:v>29.53125</c:v>
                </c:pt>
                <c:pt idx="2836">
                  <c:v>29.541666670000001</c:v>
                </c:pt>
                <c:pt idx="2837">
                  <c:v>29.552083329999999</c:v>
                </c:pt>
                <c:pt idx="2838">
                  <c:v>29.5625</c:v>
                </c:pt>
                <c:pt idx="2839">
                  <c:v>29.572916670000001</c:v>
                </c:pt>
                <c:pt idx="2840">
                  <c:v>29.583333329999999</c:v>
                </c:pt>
                <c:pt idx="2841">
                  <c:v>29.59375</c:v>
                </c:pt>
                <c:pt idx="2842">
                  <c:v>29.604166670000001</c:v>
                </c:pt>
                <c:pt idx="2843">
                  <c:v>29.614583329999999</c:v>
                </c:pt>
                <c:pt idx="2844">
                  <c:v>29.625</c:v>
                </c:pt>
                <c:pt idx="2845">
                  <c:v>29.635416670000001</c:v>
                </c:pt>
                <c:pt idx="2846">
                  <c:v>29.645833329999999</c:v>
                </c:pt>
                <c:pt idx="2847">
                  <c:v>29.65625</c:v>
                </c:pt>
                <c:pt idx="2848">
                  <c:v>29.666666670000001</c:v>
                </c:pt>
                <c:pt idx="2849">
                  <c:v>29.677083329999999</c:v>
                </c:pt>
                <c:pt idx="2850">
                  <c:v>29.6875</c:v>
                </c:pt>
                <c:pt idx="2851">
                  <c:v>29.697916670000001</c:v>
                </c:pt>
                <c:pt idx="2852">
                  <c:v>29.708333329999999</c:v>
                </c:pt>
                <c:pt idx="2853">
                  <c:v>29.71875</c:v>
                </c:pt>
                <c:pt idx="2854">
                  <c:v>29.729166670000001</c:v>
                </c:pt>
                <c:pt idx="2855">
                  <c:v>29.739583329999999</c:v>
                </c:pt>
                <c:pt idx="2856">
                  <c:v>29.75</c:v>
                </c:pt>
                <c:pt idx="2857">
                  <c:v>29.760416670000001</c:v>
                </c:pt>
              </c:numCache>
            </c:numRef>
          </c:xVal>
          <c:yVal>
            <c:numRef>
              <c:f>'Demand and Wind May 2022'!$H$2:$H$2859</c:f>
              <c:numCache>
                <c:formatCode>General</c:formatCode>
                <c:ptCount val="2858"/>
                <c:pt idx="0">
                  <c:v>0.66</c:v>
                </c:pt>
                <c:pt idx="1">
                  <c:v>0.56599999999999995</c:v>
                </c:pt>
                <c:pt idx="2">
                  <c:v>0.55200000000000005</c:v>
                </c:pt>
                <c:pt idx="3">
                  <c:v>0.53400000000000003</c:v>
                </c:pt>
                <c:pt idx="4">
                  <c:v>0.51200000000000001</c:v>
                </c:pt>
                <c:pt idx="5">
                  <c:v>0.49399999999999999</c:v>
                </c:pt>
                <c:pt idx="6">
                  <c:v>0.46800000000000003</c:v>
                </c:pt>
                <c:pt idx="7">
                  <c:v>0.48199999999999998</c:v>
                </c:pt>
                <c:pt idx="8">
                  <c:v>0.45400000000000001</c:v>
                </c:pt>
                <c:pt idx="9">
                  <c:v>0.47</c:v>
                </c:pt>
                <c:pt idx="10">
                  <c:v>0.45400000000000001</c:v>
                </c:pt>
                <c:pt idx="11">
                  <c:v>0.45400000000000001</c:v>
                </c:pt>
                <c:pt idx="12">
                  <c:v>0.47399999999999998</c:v>
                </c:pt>
                <c:pt idx="13">
                  <c:v>0.48199999999999998</c:v>
                </c:pt>
                <c:pt idx="14">
                  <c:v>0.52200000000000002</c:v>
                </c:pt>
                <c:pt idx="15">
                  <c:v>0.55400000000000005</c:v>
                </c:pt>
                <c:pt idx="16">
                  <c:v>0.59</c:v>
                </c:pt>
                <c:pt idx="17">
                  <c:v>0.60199999999999998</c:v>
                </c:pt>
                <c:pt idx="18">
                  <c:v>0.65600000000000003</c:v>
                </c:pt>
                <c:pt idx="19">
                  <c:v>0.62</c:v>
                </c:pt>
                <c:pt idx="20">
                  <c:v>0.66800000000000004</c:v>
                </c:pt>
                <c:pt idx="21">
                  <c:v>0.67800000000000005</c:v>
                </c:pt>
                <c:pt idx="22">
                  <c:v>0.66200000000000003</c:v>
                </c:pt>
                <c:pt idx="23">
                  <c:v>0.628</c:v>
                </c:pt>
                <c:pt idx="24">
                  <c:v>0.64600000000000002</c:v>
                </c:pt>
                <c:pt idx="25">
                  <c:v>0.63600000000000001</c:v>
                </c:pt>
                <c:pt idx="26">
                  <c:v>0.57799999999999996</c:v>
                </c:pt>
                <c:pt idx="27">
                  <c:v>0.61</c:v>
                </c:pt>
                <c:pt idx="28">
                  <c:v>0.63</c:v>
                </c:pt>
                <c:pt idx="29">
                  <c:v>0.64</c:v>
                </c:pt>
                <c:pt idx="30">
                  <c:v>0.63200000000000001</c:v>
                </c:pt>
                <c:pt idx="31">
                  <c:v>0.61599999999999999</c:v>
                </c:pt>
                <c:pt idx="32">
                  <c:v>0.63</c:v>
                </c:pt>
                <c:pt idx="33">
                  <c:v>0.60799999999999998</c:v>
                </c:pt>
                <c:pt idx="34">
                  <c:v>0.502</c:v>
                </c:pt>
                <c:pt idx="35">
                  <c:v>0.45600000000000002</c:v>
                </c:pt>
                <c:pt idx="36">
                  <c:v>0.41599999999999998</c:v>
                </c:pt>
                <c:pt idx="37">
                  <c:v>0.40200000000000002</c:v>
                </c:pt>
                <c:pt idx="38">
                  <c:v>0.378</c:v>
                </c:pt>
                <c:pt idx="39">
                  <c:v>0.38200000000000001</c:v>
                </c:pt>
                <c:pt idx="40">
                  <c:v>0.42399999999999999</c:v>
                </c:pt>
                <c:pt idx="41">
                  <c:v>0.52800000000000002</c:v>
                </c:pt>
                <c:pt idx="42">
                  <c:v>0.54200000000000004</c:v>
                </c:pt>
                <c:pt idx="43">
                  <c:v>0.66400000000000003</c:v>
                </c:pt>
                <c:pt idx="44">
                  <c:v>0.69599999999999995</c:v>
                </c:pt>
                <c:pt idx="45">
                  <c:v>0.73599999999999999</c:v>
                </c:pt>
                <c:pt idx="46">
                  <c:v>0.82399999999999995</c:v>
                </c:pt>
                <c:pt idx="47">
                  <c:v>0.89400000000000002</c:v>
                </c:pt>
                <c:pt idx="48">
                  <c:v>0.84599999999999997</c:v>
                </c:pt>
                <c:pt idx="49">
                  <c:v>1.034</c:v>
                </c:pt>
                <c:pt idx="50">
                  <c:v>1.016</c:v>
                </c:pt>
                <c:pt idx="51">
                  <c:v>1.0580000000000001</c:v>
                </c:pt>
                <c:pt idx="52">
                  <c:v>1.1080000000000001</c:v>
                </c:pt>
                <c:pt idx="53">
                  <c:v>0.94399999999999995</c:v>
                </c:pt>
                <c:pt idx="54">
                  <c:v>0.79400000000000004</c:v>
                </c:pt>
                <c:pt idx="55">
                  <c:v>0.88200000000000001</c:v>
                </c:pt>
                <c:pt idx="56">
                  <c:v>0.80200000000000005</c:v>
                </c:pt>
                <c:pt idx="57">
                  <c:v>0.78800000000000003</c:v>
                </c:pt>
                <c:pt idx="58">
                  <c:v>0.89600000000000002</c:v>
                </c:pt>
                <c:pt idx="59">
                  <c:v>0.88400000000000001</c:v>
                </c:pt>
                <c:pt idx="60">
                  <c:v>0.88600000000000001</c:v>
                </c:pt>
                <c:pt idx="61">
                  <c:v>1.042</c:v>
                </c:pt>
                <c:pt idx="62">
                  <c:v>1.042</c:v>
                </c:pt>
                <c:pt idx="63">
                  <c:v>1.1639999999999999</c:v>
                </c:pt>
                <c:pt idx="64">
                  <c:v>1.1319999999999999</c:v>
                </c:pt>
                <c:pt idx="65">
                  <c:v>1.204</c:v>
                </c:pt>
                <c:pt idx="66">
                  <c:v>1.222</c:v>
                </c:pt>
                <c:pt idx="67">
                  <c:v>1.214</c:v>
                </c:pt>
                <c:pt idx="68">
                  <c:v>1.1519999999999999</c:v>
                </c:pt>
                <c:pt idx="69">
                  <c:v>1.1859999999999999</c:v>
                </c:pt>
                <c:pt idx="70">
                  <c:v>1.234</c:v>
                </c:pt>
                <c:pt idx="71">
                  <c:v>1.17</c:v>
                </c:pt>
                <c:pt idx="72">
                  <c:v>1.1539999999999999</c:v>
                </c:pt>
                <c:pt idx="73">
                  <c:v>1.1040000000000001</c:v>
                </c:pt>
                <c:pt idx="74">
                  <c:v>1.1359999999999999</c:v>
                </c:pt>
                <c:pt idx="75">
                  <c:v>1.1160000000000001</c:v>
                </c:pt>
                <c:pt idx="76">
                  <c:v>0.92200000000000004</c:v>
                </c:pt>
                <c:pt idx="77">
                  <c:v>0.88200000000000001</c:v>
                </c:pt>
                <c:pt idx="78">
                  <c:v>0.76800000000000002</c:v>
                </c:pt>
                <c:pt idx="79">
                  <c:v>0.66400000000000003</c:v>
                </c:pt>
                <c:pt idx="80">
                  <c:v>0.56200000000000006</c:v>
                </c:pt>
                <c:pt idx="81">
                  <c:v>0.52800000000000002</c:v>
                </c:pt>
                <c:pt idx="82">
                  <c:v>0.52800000000000002</c:v>
                </c:pt>
                <c:pt idx="83">
                  <c:v>0.49</c:v>
                </c:pt>
                <c:pt idx="84">
                  <c:v>0.436</c:v>
                </c:pt>
                <c:pt idx="85">
                  <c:v>0.38200000000000001</c:v>
                </c:pt>
                <c:pt idx="86">
                  <c:v>0.372</c:v>
                </c:pt>
                <c:pt idx="87">
                  <c:v>0.35399999999999998</c:v>
                </c:pt>
                <c:pt idx="88">
                  <c:v>0.28999999999999998</c:v>
                </c:pt>
                <c:pt idx="89">
                  <c:v>0.26400000000000001</c:v>
                </c:pt>
                <c:pt idx="90">
                  <c:v>0.27</c:v>
                </c:pt>
                <c:pt idx="91">
                  <c:v>0.24199999999999999</c:v>
                </c:pt>
                <c:pt idx="92">
                  <c:v>0.22</c:v>
                </c:pt>
                <c:pt idx="93">
                  <c:v>0.214</c:v>
                </c:pt>
                <c:pt idx="94">
                  <c:v>0.218</c:v>
                </c:pt>
                <c:pt idx="95">
                  <c:v>0.20599999999999999</c:v>
                </c:pt>
                <c:pt idx="96">
                  <c:v>0.222</c:v>
                </c:pt>
                <c:pt idx="97">
                  <c:v>0.21199999999999999</c:v>
                </c:pt>
                <c:pt idx="98">
                  <c:v>0.19</c:v>
                </c:pt>
                <c:pt idx="99">
                  <c:v>0.184</c:v>
                </c:pt>
                <c:pt idx="100">
                  <c:v>0.13600000000000001</c:v>
                </c:pt>
                <c:pt idx="101">
                  <c:v>0.13</c:v>
                </c:pt>
                <c:pt idx="102">
                  <c:v>0.11799999999999999</c:v>
                </c:pt>
                <c:pt idx="103">
                  <c:v>0.11</c:v>
                </c:pt>
                <c:pt idx="104">
                  <c:v>9.6000000000000002E-2</c:v>
                </c:pt>
                <c:pt idx="105">
                  <c:v>7.5999999999999998E-2</c:v>
                </c:pt>
                <c:pt idx="106">
                  <c:v>0.06</c:v>
                </c:pt>
                <c:pt idx="107">
                  <c:v>4.8000000000000001E-2</c:v>
                </c:pt>
                <c:pt idx="108">
                  <c:v>4.2000000000000003E-2</c:v>
                </c:pt>
                <c:pt idx="109">
                  <c:v>0.05</c:v>
                </c:pt>
                <c:pt idx="110">
                  <c:v>0.06</c:v>
                </c:pt>
                <c:pt idx="111">
                  <c:v>6.4000000000000001E-2</c:v>
                </c:pt>
                <c:pt idx="112">
                  <c:v>7.8E-2</c:v>
                </c:pt>
                <c:pt idx="113">
                  <c:v>9.6000000000000002E-2</c:v>
                </c:pt>
                <c:pt idx="114">
                  <c:v>0.12</c:v>
                </c:pt>
                <c:pt idx="115">
                  <c:v>0.13800000000000001</c:v>
                </c:pt>
                <c:pt idx="116">
                  <c:v>0.16600000000000001</c:v>
                </c:pt>
                <c:pt idx="117">
                  <c:v>0.184</c:v>
                </c:pt>
                <c:pt idx="118">
                  <c:v>0.182</c:v>
                </c:pt>
                <c:pt idx="119">
                  <c:v>0.19600000000000001</c:v>
                </c:pt>
                <c:pt idx="120">
                  <c:v>0.24</c:v>
                </c:pt>
                <c:pt idx="121">
                  <c:v>0.27600000000000002</c:v>
                </c:pt>
                <c:pt idx="122">
                  <c:v>0.318</c:v>
                </c:pt>
                <c:pt idx="123">
                  <c:v>0.35399999999999998</c:v>
                </c:pt>
                <c:pt idx="124">
                  <c:v>0.376</c:v>
                </c:pt>
                <c:pt idx="125">
                  <c:v>0.47399999999999998</c:v>
                </c:pt>
                <c:pt idx="126">
                  <c:v>0.54200000000000004</c:v>
                </c:pt>
                <c:pt idx="127">
                  <c:v>0.6</c:v>
                </c:pt>
                <c:pt idx="128">
                  <c:v>0.64800000000000002</c:v>
                </c:pt>
                <c:pt idx="129">
                  <c:v>0.61799999999999999</c:v>
                </c:pt>
                <c:pt idx="130">
                  <c:v>0.59599999999999997</c:v>
                </c:pt>
                <c:pt idx="131">
                  <c:v>0.58799999999999997</c:v>
                </c:pt>
                <c:pt idx="132">
                  <c:v>0.628</c:v>
                </c:pt>
                <c:pt idx="133">
                  <c:v>0.64400000000000002</c:v>
                </c:pt>
                <c:pt idx="134">
                  <c:v>0.68</c:v>
                </c:pt>
                <c:pt idx="135">
                  <c:v>0.76</c:v>
                </c:pt>
                <c:pt idx="136">
                  <c:v>0.82599999999999996</c:v>
                </c:pt>
                <c:pt idx="137">
                  <c:v>0.93</c:v>
                </c:pt>
                <c:pt idx="138">
                  <c:v>1.0640000000000001</c:v>
                </c:pt>
                <c:pt idx="139">
                  <c:v>1.228</c:v>
                </c:pt>
                <c:pt idx="140">
                  <c:v>1.3340000000000001</c:v>
                </c:pt>
                <c:pt idx="141">
                  <c:v>1.53</c:v>
                </c:pt>
                <c:pt idx="142">
                  <c:v>1.6479999999999999</c:v>
                </c:pt>
                <c:pt idx="143">
                  <c:v>1.8180000000000001</c:v>
                </c:pt>
                <c:pt idx="144">
                  <c:v>1.948</c:v>
                </c:pt>
                <c:pt idx="145">
                  <c:v>2.004</c:v>
                </c:pt>
                <c:pt idx="146">
                  <c:v>2.0840000000000001</c:v>
                </c:pt>
                <c:pt idx="147">
                  <c:v>2.17</c:v>
                </c:pt>
                <c:pt idx="148">
                  <c:v>2.194</c:v>
                </c:pt>
                <c:pt idx="149">
                  <c:v>2.298</c:v>
                </c:pt>
                <c:pt idx="150">
                  <c:v>2.3199999999999998</c:v>
                </c:pt>
                <c:pt idx="151">
                  <c:v>2.3380000000000001</c:v>
                </c:pt>
                <c:pt idx="152">
                  <c:v>2.39</c:v>
                </c:pt>
                <c:pt idx="153">
                  <c:v>2.36</c:v>
                </c:pt>
                <c:pt idx="154">
                  <c:v>2.524</c:v>
                </c:pt>
                <c:pt idx="155">
                  <c:v>2.6219999999999999</c:v>
                </c:pt>
                <c:pt idx="156">
                  <c:v>2.7240000000000002</c:v>
                </c:pt>
                <c:pt idx="157">
                  <c:v>2.79</c:v>
                </c:pt>
                <c:pt idx="158">
                  <c:v>2.8260000000000001</c:v>
                </c:pt>
                <c:pt idx="159">
                  <c:v>2.8719999999999999</c:v>
                </c:pt>
                <c:pt idx="160">
                  <c:v>2.8780000000000001</c:v>
                </c:pt>
                <c:pt idx="161">
                  <c:v>2.9020000000000001</c:v>
                </c:pt>
                <c:pt idx="162">
                  <c:v>2.8359999999999999</c:v>
                </c:pt>
                <c:pt idx="163">
                  <c:v>2.8319999999999999</c:v>
                </c:pt>
                <c:pt idx="164">
                  <c:v>2.778</c:v>
                </c:pt>
                <c:pt idx="165">
                  <c:v>2.8</c:v>
                </c:pt>
                <c:pt idx="166">
                  <c:v>2.7360000000000002</c:v>
                </c:pt>
                <c:pt idx="167">
                  <c:v>2.7</c:v>
                </c:pt>
                <c:pt idx="168">
                  <c:v>2.5680000000000001</c:v>
                </c:pt>
                <c:pt idx="169">
                  <c:v>2.5259999999999998</c:v>
                </c:pt>
                <c:pt idx="170">
                  <c:v>2.484</c:v>
                </c:pt>
                <c:pt idx="171">
                  <c:v>2.2559999999999998</c:v>
                </c:pt>
                <c:pt idx="172">
                  <c:v>2.1520000000000001</c:v>
                </c:pt>
                <c:pt idx="173">
                  <c:v>2.1080000000000001</c:v>
                </c:pt>
                <c:pt idx="174">
                  <c:v>2.0739999999999998</c:v>
                </c:pt>
                <c:pt idx="175">
                  <c:v>2.0819999999999999</c:v>
                </c:pt>
                <c:pt idx="176">
                  <c:v>2.1139999999999999</c:v>
                </c:pt>
                <c:pt idx="177">
                  <c:v>2.1459999999999999</c:v>
                </c:pt>
                <c:pt idx="178">
                  <c:v>2.1859999999999999</c:v>
                </c:pt>
                <c:pt idx="179">
                  <c:v>2.3620000000000001</c:v>
                </c:pt>
                <c:pt idx="180">
                  <c:v>2.4940000000000002</c:v>
                </c:pt>
                <c:pt idx="181">
                  <c:v>2.6160000000000001</c:v>
                </c:pt>
                <c:pt idx="182">
                  <c:v>2.6880000000000002</c:v>
                </c:pt>
                <c:pt idx="183">
                  <c:v>2.6960000000000002</c:v>
                </c:pt>
                <c:pt idx="184">
                  <c:v>2.78</c:v>
                </c:pt>
                <c:pt idx="185">
                  <c:v>2.7559999999999998</c:v>
                </c:pt>
                <c:pt idx="186">
                  <c:v>2.8479999999999999</c:v>
                </c:pt>
                <c:pt idx="187">
                  <c:v>2.89</c:v>
                </c:pt>
                <c:pt idx="188">
                  <c:v>2.9359999999999999</c:v>
                </c:pt>
                <c:pt idx="189">
                  <c:v>2.8860000000000001</c:v>
                </c:pt>
                <c:pt idx="190">
                  <c:v>2.8559999999999999</c:v>
                </c:pt>
                <c:pt idx="191">
                  <c:v>3.016</c:v>
                </c:pt>
                <c:pt idx="192">
                  <c:v>3.0760000000000001</c:v>
                </c:pt>
                <c:pt idx="193">
                  <c:v>3.2040000000000002</c:v>
                </c:pt>
                <c:pt idx="194">
                  <c:v>3.222</c:v>
                </c:pt>
                <c:pt idx="195">
                  <c:v>3.278</c:v>
                </c:pt>
                <c:pt idx="196">
                  <c:v>3.26</c:v>
                </c:pt>
                <c:pt idx="197">
                  <c:v>3.3159999999999998</c:v>
                </c:pt>
                <c:pt idx="198">
                  <c:v>3.3959999999999999</c:v>
                </c:pt>
                <c:pt idx="199">
                  <c:v>3.52</c:v>
                </c:pt>
                <c:pt idx="200">
                  <c:v>3.6139999999999999</c:v>
                </c:pt>
                <c:pt idx="201">
                  <c:v>3.694</c:v>
                </c:pt>
                <c:pt idx="202">
                  <c:v>3.59</c:v>
                </c:pt>
                <c:pt idx="203">
                  <c:v>3.6080000000000001</c:v>
                </c:pt>
                <c:pt idx="204">
                  <c:v>3.6659999999999999</c:v>
                </c:pt>
                <c:pt idx="205">
                  <c:v>3.6520000000000001</c:v>
                </c:pt>
                <c:pt idx="206">
                  <c:v>3.6379999999999999</c:v>
                </c:pt>
                <c:pt idx="207">
                  <c:v>3.6579999999999999</c:v>
                </c:pt>
                <c:pt idx="208">
                  <c:v>3.718</c:v>
                </c:pt>
                <c:pt idx="209">
                  <c:v>3.8279999999999998</c:v>
                </c:pt>
                <c:pt idx="210">
                  <c:v>3.9159999999999999</c:v>
                </c:pt>
                <c:pt idx="211">
                  <c:v>4.03</c:v>
                </c:pt>
                <c:pt idx="212">
                  <c:v>4.21</c:v>
                </c:pt>
                <c:pt idx="213">
                  <c:v>4.2839999999999998</c:v>
                </c:pt>
                <c:pt idx="214">
                  <c:v>4.2720000000000002</c:v>
                </c:pt>
                <c:pt idx="215">
                  <c:v>4.2539999999999996</c:v>
                </c:pt>
                <c:pt idx="216">
                  <c:v>4.1020000000000003</c:v>
                </c:pt>
                <c:pt idx="217">
                  <c:v>4.07</c:v>
                </c:pt>
                <c:pt idx="218">
                  <c:v>4.09</c:v>
                </c:pt>
                <c:pt idx="219">
                  <c:v>4.0759999999999996</c:v>
                </c:pt>
                <c:pt idx="220">
                  <c:v>4.1740000000000004</c:v>
                </c:pt>
                <c:pt idx="221">
                  <c:v>4.1040000000000001</c:v>
                </c:pt>
                <c:pt idx="222">
                  <c:v>4.0739999999999998</c:v>
                </c:pt>
                <c:pt idx="223">
                  <c:v>3.9540000000000002</c:v>
                </c:pt>
                <c:pt idx="224">
                  <c:v>3.8660000000000001</c:v>
                </c:pt>
                <c:pt idx="225">
                  <c:v>3.714</c:v>
                </c:pt>
                <c:pt idx="226">
                  <c:v>3.778</c:v>
                </c:pt>
                <c:pt idx="227">
                  <c:v>3.794</c:v>
                </c:pt>
                <c:pt idx="228">
                  <c:v>3.79</c:v>
                </c:pt>
                <c:pt idx="229">
                  <c:v>3.6419999999999999</c:v>
                </c:pt>
                <c:pt idx="230">
                  <c:v>3.5920000000000001</c:v>
                </c:pt>
                <c:pt idx="231">
                  <c:v>3.5680000000000001</c:v>
                </c:pt>
                <c:pt idx="232">
                  <c:v>3.6360000000000001</c:v>
                </c:pt>
                <c:pt idx="233">
                  <c:v>3.726</c:v>
                </c:pt>
                <c:pt idx="234">
                  <c:v>3.69</c:v>
                </c:pt>
                <c:pt idx="235">
                  <c:v>3.766</c:v>
                </c:pt>
                <c:pt idx="236">
                  <c:v>3.806</c:v>
                </c:pt>
                <c:pt idx="237">
                  <c:v>3.92</c:v>
                </c:pt>
                <c:pt idx="238">
                  <c:v>3.992</c:v>
                </c:pt>
                <c:pt idx="239">
                  <c:v>4.0540000000000003</c:v>
                </c:pt>
                <c:pt idx="240">
                  <c:v>4.1760000000000002</c:v>
                </c:pt>
                <c:pt idx="241">
                  <c:v>4.2480000000000002</c:v>
                </c:pt>
                <c:pt idx="242">
                  <c:v>4.3380000000000001</c:v>
                </c:pt>
                <c:pt idx="243">
                  <c:v>4.3739999999999997</c:v>
                </c:pt>
                <c:pt idx="244">
                  <c:v>4.4740000000000002</c:v>
                </c:pt>
                <c:pt idx="245">
                  <c:v>4.548</c:v>
                </c:pt>
                <c:pt idx="246">
                  <c:v>4.54</c:v>
                </c:pt>
                <c:pt idx="247">
                  <c:v>4.62</c:v>
                </c:pt>
                <c:pt idx="248">
                  <c:v>4.6840000000000002</c:v>
                </c:pt>
                <c:pt idx="249">
                  <c:v>4.7</c:v>
                </c:pt>
                <c:pt idx="250">
                  <c:v>4.8819999999999997</c:v>
                </c:pt>
                <c:pt idx="251">
                  <c:v>4.8860000000000001</c:v>
                </c:pt>
                <c:pt idx="252">
                  <c:v>4.9180000000000001</c:v>
                </c:pt>
                <c:pt idx="253">
                  <c:v>5.1020000000000003</c:v>
                </c:pt>
                <c:pt idx="254">
                  <c:v>5.2460000000000004</c:v>
                </c:pt>
                <c:pt idx="255">
                  <c:v>5.1319999999999997</c:v>
                </c:pt>
                <c:pt idx="256">
                  <c:v>5</c:v>
                </c:pt>
                <c:pt idx="257">
                  <c:v>5.1219999999999999</c:v>
                </c:pt>
                <c:pt idx="258">
                  <c:v>4.944</c:v>
                </c:pt>
                <c:pt idx="259">
                  <c:v>4.9119999999999999</c:v>
                </c:pt>
                <c:pt idx="260">
                  <c:v>4.8419999999999996</c:v>
                </c:pt>
                <c:pt idx="261">
                  <c:v>4.9480000000000004</c:v>
                </c:pt>
                <c:pt idx="262">
                  <c:v>4.7699999999999996</c:v>
                </c:pt>
                <c:pt idx="263">
                  <c:v>4.6500000000000004</c:v>
                </c:pt>
                <c:pt idx="264">
                  <c:v>4.6079999999999997</c:v>
                </c:pt>
                <c:pt idx="265">
                  <c:v>4.72</c:v>
                </c:pt>
                <c:pt idx="266">
                  <c:v>4.57</c:v>
                </c:pt>
                <c:pt idx="267">
                  <c:v>4.4240000000000004</c:v>
                </c:pt>
                <c:pt idx="268">
                  <c:v>4.2480000000000002</c:v>
                </c:pt>
                <c:pt idx="269">
                  <c:v>4.0839999999999996</c:v>
                </c:pt>
                <c:pt idx="270">
                  <c:v>3.9860000000000002</c:v>
                </c:pt>
                <c:pt idx="271">
                  <c:v>3.746</c:v>
                </c:pt>
                <c:pt idx="272">
                  <c:v>3.5419999999999998</c:v>
                </c:pt>
                <c:pt idx="273">
                  <c:v>3.6659999999999999</c:v>
                </c:pt>
                <c:pt idx="274">
                  <c:v>3.72</c:v>
                </c:pt>
                <c:pt idx="275">
                  <c:v>3.952</c:v>
                </c:pt>
                <c:pt idx="276">
                  <c:v>3.9220000000000002</c:v>
                </c:pt>
                <c:pt idx="277">
                  <c:v>3.8439999999999999</c:v>
                </c:pt>
                <c:pt idx="278">
                  <c:v>3.8260000000000001</c:v>
                </c:pt>
                <c:pt idx="279">
                  <c:v>3.91</c:v>
                </c:pt>
                <c:pt idx="280">
                  <c:v>4.0759999999999996</c:v>
                </c:pt>
                <c:pt idx="281">
                  <c:v>4.08</c:v>
                </c:pt>
                <c:pt idx="282">
                  <c:v>4.1159999999999997</c:v>
                </c:pt>
                <c:pt idx="283">
                  <c:v>3.99</c:v>
                </c:pt>
                <c:pt idx="284">
                  <c:v>3.964</c:v>
                </c:pt>
                <c:pt idx="285">
                  <c:v>4.0679999999999996</c:v>
                </c:pt>
                <c:pt idx="286">
                  <c:v>3.984</c:v>
                </c:pt>
                <c:pt idx="287">
                  <c:v>4.0060000000000002</c:v>
                </c:pt>
                <c:pt idx="288">
                  <c:v>4.1360000000000001</c:v>
                </c:pt>
                <c:pt idx="289">
                  <c:v>4.1559999999999997</c:v>
                </c:pt>
                <c:pt idx="290">
                  <c:v>4.2359999999999998</c:v>
                </c:pt>
                <c:pt idx="291">
                  <c:v>4.2240000000000002</c:v>
                </c:pt>
                <c:pt idx="292">
                  <c:v>4.1639999999999997</c:v>
                </c:pt>
                <c:pt idx="293">
                  <c:v>4.1399999999999997</c:v>
                </c:pt>
                <c:pt idx="294">
                  <c:v>4.2039999999999997</c:v>
                </c:pt>
                <c:pt idx="295">
                  <c:v>4.1879999999999997</c:v>
                </c:pt>
                <c:pt idx="296">
                  <c:v>4.0339999999999998</c:v>
                </c:pt>
                <c:pt idx="297">
                  <c:v>3.9620000000000002</c:v>
                </c:pt>
                <c:pt idx="298">
                  <c:v>3.9239999999999999</c:v>
                </c:pt>
                <c:pt idx="299">
                  <c:v>3.8380000000000001</c:v>
                </c:pt>
                <c:pt idx="300">
                  <c:v>3.8140000000000001</c:v>
                </c:pt>
                <c:pt idx="301">
                  <c:v>3.8919999999999999</c:v>
                </c:pt>
                <c:pt idx="302">
                  <c:v>3.85</c:v>
                </c:pt>
                <c:pt idx="303">
                  <c:v>3.9220000000000002</c:v>
                </c:pt>
                <c:pt idx="304">
                  <c:v>4.016</c:v>
                </c:pt>
                <c:pt idx="305">
                  <c:v>4.0780000000000003</c:v>
                </c:pt>
                <c:pt idx="306">
                  <c:v>3.96</c:v>
                </c:pt>
                <c:pt idx="307">
                  <c:v>3.8839999999999999</c:v>
                </c:pt>
                <c:pt idx="308">
                  <c:v>3.742</c:v>
                </c:pt>
                <c:pt idx="309">
                  <c:v>3.87</c:v>
                </c:pt>
                <c:pt idx="310">
                  <c:v>3.8340000000000001</c:v>
                </c:pt>
                <c:pt idx="311">
                  <c:v>3.8039999999999998</c:v>
                </c:pt>
                <c:pt idx="312">
                  <c:v>3.7320000000000002</c:v>
                </c:pt>
                <c:pt idx="313">
                  <c:v>3.79</c:v>
                </c:pt>
                <c:pt idx="314">
                  <c:v>3.92</c:v>
                </c:pt>
                <c:pt idx="315">
                  <c:v>3.758</c:v>
                </c:pt>
                <c:pt idx="316">
                  <c:v>4.1219999999999999</c:v>
                </c:pt>
                <c:pt idx="317">
                  <c:v>4.0220000000000002</c:v>
                </c:pt>
                <c:pt idx="318">
                  <c:v>3.9140000000000001</c:v>
                </c:pt>
                <c:pt idx="319">
                  <c:v>3.8620000000000001</c:v>
                </c:pt>
                <c:pt idx="320">
                  <c:v>3.87</c:v>
                </c:pt>
                <c:pt idx="321">
                  <c:v>4.01</c:v>
                </c:pt>
                <c:pt idx="322">
                  <c:v>3.774</c:v>
                </c:pt>
                <c:pt idx="323">
                  <c:v>3.8860000000000001</c:v>
                </c:pt>
                <c:pt idx="324">
                  <c:v>4.0960000000000001</c:v>
                </c:pt>
                <c:pt idx="325">
                  <c:v>4.32</c:v>
                </c:pt>
                <c:pt idx="326">
                  <c:v>4.4859999999999998</c:v>
                </c:pt>
                <c:pt idx="327">
                  <c:v>4.83</c:v>
                </c:pt>
                <c:pt idx="328">
                  <c:v>5.0279999999999996</c:v>
                </c:pt>
                <c:pt idx="329">
                  <c:v>5.0220000000000002</c:v>
                </c:pt>
                <c:pt idx="330">
                  <c:v>5.1219999999999999</c:v>
                </c:pt>
                <c:pt idx="331">
                  <c:v>5.1740000000000004</c:v>
                </c:pt>
                <c:pt idx="332">
                  <c:v>5.476</c:v>
                </c:pt>
                <c:pt idx="333">
                  <c:v>5.4939999999999998</c:v>
                </c:pt>
                <c:pt idx="334">
                  <c:v>5.4720000000000004</c:v>
                </c:pt>
                <c:pt idx="335">
                  <c:v>5.55</c:v>
                </c:pt>
                <c:pt idx="336">
                  <c:v>5.67</c:v>
                </c:pt>
                <c:pt idx="337">
                  <c:v>5.7480000000000002</c:v>
                </c:pt>
                <c:pt idx="338">
                  <c:v>5.6959999999999997</c:v>
                </c:pt>
                <c:pt idx="339">
                  <c:v>5.5579999999999998</c:v>
                </c:pt>
                <c:pt idx="340">
                  <c:v>5.3559999999999999</c:v>
                </c:pt>
                <c:pt idx="341">
                  <c:v>5.4279999999999999</c:v>
                </c:pt>
                <c:pt idx="342">
                  <c:v>5.27</c:v>
                </c:pt>
                <c:pt idx="343">
                  <c:v>5.0919999999999996</c:v>
                </c:pt>
                <c:pt idx="344">
                  <c:v>5.16</c:v>
                </c:pt>
                <c:pt idx="345">
                  <c:v>5.1820000000000004</c:v>
                </c:pt>
                <c:pt idx="346">
                  <c:v>5.2480000000000002</c:v>
                </c:pt>
                <c:pt idx="347">
                  <c:v>5.23</c:v>
                </c:pt>
                <c:pt idx="348">
                  <c:v>5.3460000000000001</c:v>
                </c:pt>
                <c:pt idx="349">
                  <c:v>5.3339999999999996</c:v>
                </c:pt>
                <c:pt idx="350">
                  <c:v>5.3159999999999998</c:v>
                </c:pt>
                <c:pt idx="351">
                  <c:v>5.3719999999999999</c:v>
                </c:pt>
                <c:pt idx="352">
                  <c:v>5.3659999999999997</c:v>
                </c:pt>
                <c:pt idx="353">
                  <c:v>5.3140000000000001</c:v>
                </c:pt>
                <c:pt idx="354">
                  <c:v>5.42</c:v>
                </c:pt>
                <c:pt idx="355">
                  <c:v>5.3620000000000001</c:v>
                </c:pt>
                <c:pt idx="356">
                  <c:v>5.3239999999999998</c:v>
                </c:pt>
                <c:pt idx="357">
                  <c:v>5.3879999999999999</c:v>
                </c:pt>
                <c:pt idx="358">
                  <c:v>5.3280000000000003</c:v>
                </c:pt>
                <c:pt idx="359">
                  <c:v>5.2460000000000004</c:v>
                </c:pt>
                <c:pt idx="360">
                  <c:v>5.2140000000000004</c:v>
                </c:pt>
                <c:pt idx="361">
                  <c:v>5.07</c:v>
                </c:pt>
                <c:pt idx="362">
                  <c:v>4.97</c:v>
                </c:pt>
                <c:pt idx="363">
                  <c:v>4.944</c:v>
                </c:pt>
                <c:pt idx="364">
                  <c:v>4.9880000000000004</c:v>
                </c:pt>
                <c:pt idx="365">
                  <c:v>4.9720000000000004</c:v>
                </c:pt>
                <c:pt idx="366">
                  <c:v>4.774</c:v>
                </c:pt>
                <c:pt idx="367">
                  <c:v>4.6040000000000001</c:v>
                </c:pt>
                <c:pt idx="368">
                  <c:v>4.6280000000000001</c:v>
                </c:pt>
                <c:pt idx="369">
                  <c:v>4.4820000000000002</c:v>
                </c:pt>
                <c:pt idx="370">
                  <c:v>4.492</c:v>
                </c:pt>
                <c:pt idx="371">
                  <c:v>4.4420000000000002</c:v>
                </c:pt>
                <c:pt idx="372">
                  <c:v>4.5060000000000002</c:v>
                </c:pt>
                <c:pt idx="373">
                  <c:v>4.54</c:v>
                </c:pt>
                <c:pt idx="374">
                  <c:v>4.5439999999999996</c:v>
                </c:pt>
                <c:pt idx="375">
                  <c:v>4.63</c:v>
                </c:pt>
                <c:pt idx="376">
                  <c:v>4.7080000000000002</c:v>
                </c:pt>
                <c:pt idx="377">
                  <c:v>4.7359999999999998</c:v>
                </c:pt>
                <c:pt idx="378">
                  <c:v>4.83</c:v>
                </c:pt>
                <c:pt idx="379">
                  <c:v>4.9420000000000002</c:v>
                </c:pt>
                <c:pt idx="380">
                  <c:v>4.976</c:v>
                </c:pt>
                <c:pt idx="381">
                  <c:v>4.63</c:v>
                </c:pt>
                <c:pt idx="382">
                  <c:v>4.54</c:v>
                </c:pt>
                <c:pt idx="383">
                  <c:v>4.5140000000000002</c:v>
                </c:pt>
                <c:pt idx="384">
                  <c:v>4.5860000000000003</c:v>
                </c:pt>
                <c:pt idx="385">
                  <c:v>4.8380000000000001</c:v>
                </c:pt>
                <c:pt idx="386">
                  <c:v>4.9859999999999998</c:v>
                </c:pt>
                <c:pt idx="387">
                  <c:v>4.9420000000000002</c:v>
                </c:pt>
                <c:pt idx="388">
                  <c:v>4.8479999999999999</c:v>
                </c:pt>
                <c:pt idx="389">
                  <c:v>4.758</c:v>
                </c:pt>
                <c:pt idx="390">
                  <c:v>4.6500000000000004</c:v>
                </c:pt>
                <c:pt idx="391">
                  <c:v>4.484</c:v>
                </c:pt>
                <c:pt idx="392">
                  <c:v>4.4640000000000004</c:v>
                </c:pt>
                <c:pt idx="393">
                  <c:v>4.4379999999999997</c:v>
                </c:pt>
                <c:pt idx="394">
                  <c:v>4.38</c:v>
                </c:pt>
                <c:pt idx="395">
                  <c:v>4.37</c:v>
                </c:pt>
                <c:pt idx="396">
                  <c:v>4.274</c:v>
                </c:pt>
                <c:pt idx="397">
                  <c:v>4.1920000000000002</c:v>
                </c:pt>
                <c:pt idx="398">
                  <c:v>4.2060000000000004</c:v>
                </c:pt>
                <c:pt idx="399">
                  <c:v>4.1859999999999999</c:v>
                </c:pt>
                <c:pt idx="400">
                  <c:v>4.1539999999999999</c:v>
                </c:pt>
                <c:pt idx="401">
                  <c:v>4.1500000000000004</c:v>
                </c:pt>
                <c:pt idx="402">
                  <c:v>4.2539999999999996</c:v>
                </c:pt>
                <c:pt idx="403">
                  <c:v>4.2519999999999998</c:v>
                </c:pt>
                <c:pt idx="404">
                  <c:v>4.2039999999999997</c:v>
                </c:pt>
                <c:pt idx="405">
                  <c:v>4.2140000000000004</c:v>
                </c:pt>
                <c:pt idx="406">
                  <c:v>4.2119999999999997</c:v>
                </c:pt>
                <c:pt idx="407">
                  <c:v>4.1920000000000002</c:v>
                </c:pt>
                <c:pt idx="408">
                  <c:v>4.1079999999999997</c:v>
                </c:pt>
                <c:pt idx="409">
                  <c:v>4.0819999999999999</c:v>
                </c:pt>
                <c:pt idx="410">
                  <c:v>4.0759999999999996</c:v>
                </c:pt>
                <c:pt idx="411">
                  <c:v>3.9940000000000002</c:v>
                </c:pt>
                <c:pt idx="412">
                  <c:v>4.032</c:v>
                </c:pt>
                <c:pt idx="413">
                  <c:v>3.944</c:v>
                </c:pt>
                <c:pt idx="414">
                  <c:v>4.1100000000000003</c:v>
                </c:pt>
                <c:pt idx="415">
                  <c:v>4.0259999999999998</c:v>
                </c:pt>
                <c:pt idx="416">
                  <c:v>3.992</c:v>
                </c:pt>
                <c:pt idx="417">
                  <c:v>4.1479999999999997</c:v>
                </c:pt>
                <c:pt idx="418">
                  <c:v>4.1120000000000001</c:v>
                </c:pt>
                <c:pt idx="419">
                  <c:v>4.0439999999999996</c:v>
                </c:pt>
                <c:pt idx="420">
                  <c:v>4.1399999999999997</c:v>
                </c:pt>
                <c:pt idx="421">
                  <c:v>4.26</c:v>
                </c:pt>
                <c:pt idx="422">
                  <c:v>4.4000000000000004</c:v>
                </c:pt>
                <c:pt idx="423">
                  <c:v>4.34</c:v>
                </c:pt>
                <c:pt idx="424">
                  <c:v>4.29</c:v>
                </c:pt>
                <c:pt idx="425">
                  <c:v>4.34</c:v>
                </c:pt>
                <c:pt idx="426">
                  <c:v>4.2859999999999996</c:v>
                </c:pt>
                <c:pt idx="427">
                  <c:v>4.0259999999999998</c:v>
                </c:pt>
                <c:pt idx="428">
                  <c:v>3.806</c:v>
                </c:pt>
                <c:pt idx="429">
                  <c:v>3.85</c:v>
                </c:pt>
                <c:pt idx="430">
                  <c:v>3.9380000000000002</c:v>
                </c:pt>
                <c:pt idx="431">
                  <c:v>3.988</c:v>
                </c:pt>
                <c:pt idx="432">
                  <c:v>4.3600000000000003</c:v>
                </c:pt>
                <c:pt idx="433">
                  <c:v>4.4740000000000002</c:v>
                </c:pt>
                <c:pt idx="434">
                  <c:v>4.6040000000000001</c:v>
                </c:pt>
                <c:pt idx="435">
                  <c:v>4.6859999999999999</c:v>
                </c:pt>
                <c:pt idx="436">
                  <c:v>4.8559999999999999</c:v>
                </c:pt>
                <c:pt idx="437">
                  <c:v>4.9660000000000002</c:v>
                </c:pt>
                <c:pt idx="438">
                  <c:v>4.9080000000000004</c:v>
                </c:pt>
                <c:pt idx="439">
                  <c:v>4.5519999999999996</c:v>
                </c:pt>
                <c:pt idx="440">
                  <c:v>4.5140000000000002</c:v>
                </c:pt>
                <c:pt idx="441">
                  <c:v>4.5839999999999996</c:v>
                </c:pt>
                <c:pt idx="442">
                  <c:v>4.75</c:v>
                </c:pt>
                <c:pt idx="443">
                  <c:v>4.8140000000000001</c:v>
                </c:pt>
                <c:pt idx="444">
                  <c:v>4.78</c:v>
                </c:pt>
                <c:pt idx="445">
                  <c:v>4.7460000000000004</c:v>
                </c:pt>
                <c:pt idx="446">
                  <c:v>4.8860000000000001</c:v>
                </c:pt>
                <c:pt idx="447">
                  <c:v>4.9359999999999999</c:v>
                </c:pt>
                <c:pt idx="448">
                  <c:v>5.0140000000000002</c:v>
                </c:pt>
                <c:pt idx="449">
                  <c:v>5.1379999999999999</c:v>
                </c:pt>
                <c:pt idx="450">
                  <c:v>5.3280000000000003</c:v>
                </c:pt>
                <c:pt idx="451">
                  <c:v>5.5339999999999998</c:v>
                </c:pt>
                <c:pt idx="452">
                  <c:v>5.73</c:v>
                </c:pt>
                <c:pt idx="453">
                  <c:v>5.5279999999999996</c:v>
                </c:pt>
                <c:pt idx="454">
                  <c:v>5.3979999999999997</c:v>
                </c:pt>
                <c:pt idx="455">
                  <c:v>5.3040000000000003</c:v>
                </c:pt>
                <c:pt idx="456">
                  <c:v>5.3920000000000003</c:v>
                </c:pt>
                <c:pt idx="457">
                  <c:v>5.1120000000000001</c:v>
                </c:pt>
                <c:pt idx="458">
                  <c:v>5.16</c:v>
                </c:pt>
                <c:pt idx="459">
                  <c:v>4.9960000000000004</c:v>
                </c:pt>
                <c:pt idx="460">
                  <c:v>4.8179999999999996</c:v>
                </c:pt>
                <c:pt idx="461">
                  <c:v>4.4160000000000004</c:v>
                </c:pt>
                <c:pt idx="462">
                  <c:v>4.1360000000000001</c:v>
                </c:pt>
                <c:pt idx="463">
                  <c:v>3.968</c:v>
                </c:pt>
                <c:pt idx="464">
                  <c:v>4.07</c:v>
                </c:pt>
                <c:pt idx="465">
                  <c:v>4.1379999999999999</c:v>
                </c:pt>
                <c:pt idx="466">
                  <c:v>4.0620000000000003</c:v>
                </c:pt>
                <c:pt idx="467">
                  <c:v>4.2300000000000004</c:v>
                </c:pt>
                <c:pt idx="468">
                  <c:v>4.2720000000000002</c:v>
                </c:pt>
                <c:pt idx="469">
                  <c:v>4.2080000000000002</c:v>
                </c:pt>
                <c:pt idx="470">
                  <c:v>4.18</c:v>
                </c:pt>
                <c:pt idx="471">
                  <c:v>4.0140000000000002</c:v>
                </c:pt>
                <c:pt idx="472">
                  <c:v>4.0140000000000002</c:v>
                </c:pt>
                <c:pt idx="473">
                  <c:v>4.048</c:v>
                </c:pt>
                <c:pt idx="474">
                  <c:v>4.1180000000000003</c:v>
                </c:pt>
                <c:pt idx="475">
                  <c:v>3.8839999999999999</c:v>
                </c:pt>
                <c:pt idx="476">
                  <c:v>3.8639999999999999</c:v>
                </c:pt>
                <c:pt idx="477">
                  <c:v>3.6259999999999999</c:v>
                </c:pt>
                <c:pt idx="478">
                  <c:v>3.35</c:v>
                </c:pt>
                <c:pt idx="479">
                  <c:v>3.1640000000000001</c:v>
                </c:pt>
                <c:pt idx="480">
                  <c:v>3.1419999999999999</c:v>
                </c:pt>
                <c:pt idx="481">
                  <c:v>3.2360000000000002</c:v>
                </c:pt>
                <c:pt idx="482">
                  <c:v>3.3319999999999999</c:v>
                </c:pt>
                <c:pt idx="483">
                  <c:v>3.3719999999999999</c:v>
                </c:pt>
                <c:pt idx="484">
                  <c:v>3.4380000000000002</c:v>
                </c:pt>
                <c:pt idx="485">
                  <c:v>3.544</c:v>
                </c:pt>
                <c:pt idx="486">
                  <c:v>3.6139999999999999</c:v>
                </c:pt>
                <c:pt idx="487">
                  <c:v>3.3980000000000001</c:v>
                </c:pt>
                <c:pt idx="488">
                  <c:v>3.1859999999999999</c:v>
                </c:pt>
                <c:pt idx="489">
                  <c:v>3.258</c:v>
                </c:pt>
                <c:pt idx="490">
                  <c:v>3.2320000000000002</c:v>
                </c:pt>
                <c:pt idx="491">
                  <c:v>3.15</c:v>
                </c:pt>
                <c:pt idx="492">
                  <c:v>3.0179999999999998</c:v>
                </c:pt>
                <c:pt idx="493">
                  <c:v>2.9580000000000002</c:v>
                </c:pt>
                <c:pt idx="494">
                  <c:v>2.9239999999999999</c:v>
                </c:pt>
                <c:pt idx="495">
                  <c:v>2.9340000000000002</c:v>
                </c:pt>
                <c:pt idx="496">
                  <c:v>2.92</c:v>
                </c:pt>
                <c:pt idx="497">
                  <c:v>2.93</c:v>
                </c:pt>
                <c:pt idx="498">
                  <c:v>2.9260000000000002</c:v>
                </c:pt>
                <c:pt idx="499">
                  <c:v>3</c:v>
                </c:pt>
                <c:pt idx="500">
                  <c:v>2.99</c:v>
                </c:pt>
                <c:pt idx="501">
                  <c:v>3.2160000000000002</c:v>
                </c:pt>
                <c:pt idx="502">
                  <c:v>3.31</c:v>
                </c:pt>
                <c:pt idx="503">
                  <c:v>3.1280000000000001</c:v>
                </c:pt>
                <c:pt idx="504">
                  <c:v>3.07</c:v>
                </c:pt>
                <c:pt idx="505">
                  <c:v>2.9319999999999999</c:v>
                </c:pt>
                <c:pt idx="506">
                  <c:v>2.8380000000000001</c:v>
                </c:pt>
                <c:pt idx="507">
                  <c:v>2.7719999999999998</c:v>
                </c:pt>
                <c:pt idx="508">
                  <c:v>2.714</c:v>
                </c:pt>
                <c:pt idx="509">
                  <c:v>2.706</c:v>
                </c:pt>
                <c:pt idx="510">
                  <c:v>2.9359999999999999</c:v>
                </c:pt>
                <c:pt idx="511">
                  <c:v>3.1640000000000001</c:v>
                </c:pt>
                <c:pt idx="512">
                  <c:v>3.4620000000000002</c:v>
                </c:pt>
                <c:pt idx="513">
                  <c:v>3.4</c:v>
                </c:pt>
                <c:pt idx="514">
                  <c:v>3.3239999999999998</c:v>
                </c:pt>
                <c:pt idx="515">
                  <c:v>3.3719999999999999</c:v>
                </c:pt>
                <c:pt idx="516">
                  <c:v>3.4380000000000002</c:v>
                </c:pt>
                <c:pt idx="517">
                  <c:v>3.3119999999999998</c:v>
                </c:pt>
                <c:pt idx="518">
                  <c:v>3.1880000000000002</c:v>
                </c:pt>
                <c:pt idx="519">
                  <c:v>3.1360000000000001</c:v>
                </c:pt>
                <c:pt idx="520">
                  <c:v>3.1880000000000002</c:v>
                </c:pt>
                <c:pt idx="521">
                  <c:v>3.1859999999999999</c:v>
                </c:pt>
                <c:pt idx="522">
                  <c:v>3.26</c:v>
                </c:pt>
                <c:pt idx="523">
                  <c:v>3.1819999999999999</c:v>
                </c:pt>
                <c:pt idx="524">
                  <c:v>3.2080000000000002</c:v>
                </c:pt>
                <c:pt idx="525">
                  <c:v>3.1040000000000001</c:v>
                </c:pt>
                <c:pt idx="526">
                  <c:v>3.2080000000000002</c:v>
                </c:pt>
                <c:pt idx="527">
                  <c:v>3.242</c:v>
                </c:pt>
                <c:pt idx="528">
                  <c:v>3.33</c:v>
                </c:pt>
                <c:pt idx="529">
                  <c:v>3.4159999999999999</c:v>
                </c:pt>
                <c:pt idx="530">
                  <c:v>3.4860000000000002</c:v>
                </c:pt>
                <c:pt idx="531">
                  <c:v>3.4279999999999999</c:v>
                </c:pt>
                <c:pt idx="532">
                  <c:v>3.4660000000000002</c:v>
                </c:pt>
                <c:pt idx="533">
                  <c:v>3.42</c:v>
                </c:pt>
                <c:pt idx="534">
                  <c:v>3.37</c:v>
                </c:pt>
                <c:pt idx="535">
                  <c:v>3.4220000000000002</c:v>
                </c:pt>
                <c:pt idx="536">
                  <c:v>3.2839999999999998</c:v>
                </c:pt>
                <c:pt idx="537">
                  <c:v>3.1920000000000002</c:v>
                </c:pt>
                <c:pt idx="538">
                  <c:v>3.234</c:v>
                </c:pt>
                <c:pt idx="539">
                  <c:v>3.1960000000000002</c:v>
                </c:pt>
                <c:pt idx="540">
                  <c:v>3.44</c:v>
                </c:pt>
                <c:pt idx="541">
                  <c:v>3.6019999999999999</c:v>
                </c:pt>
                <c:pt idx="542">
                  <c:v>3.5680000000000001</c:v>
                </c:pt>
                <c:pt idx="543">
                  <c:v>3.63</c:v>
                </c:pt>
                <c:pt idx="544">
                  <c:v>3.58</c:v>
                </c:pt>
                <c:pt idx="545">
                  <c:v>3.5259999999999998</c:v>
                </c:pt>
                <c:pt idx="546">
                  <c:v>3.6019999999999999</c:v>
                </c:pt>
                <c:pt idx="547">
                  <c:v>3.488</c:v>
                </c:pt>
                <c:pt idx="548">
                  <c:v>3.548</c:v>
                </c:pt>
                <c:pt idx="549">
                  <c:v>3.4380000000000002</c:v>
                </c:pt>
                <c:pt idx="550">
                  <c:v>3.3679999999999999</c:v>
                </c:pt>
                <c:pt idx="551">
                  <c:v>3.2440000000000002</c:v>
                </c:pt>
                <c:pt idx="552">
                  <c:v>3.3119999999999998</c:v>
                </c:pt>
                <c:pt idx="553">
                  <c:v>3.1880000000000002</c:v>
                </c:pt>
                <c:pt idx="554">
                  <c:v>3.1280000000000001</c:v>
                </c:pt>
                <c:pt idx="555">
                  <c:v>3.044</c:v>
                </c:pt>
                <c:pt idx="556">
                  <c:v>2.9540000000000002</c:v>
                </c:pt>
                <c:pt idx="557">
                  <c:v>2.9239999999999999</c:v>
                </c:pt>
                <c:pt idx="558">
                  <c:v>2.6259999999999999</c:v>
                </c:pt>
                <c:pt idx="559">
                  <c:v>2.476</c:v>
                </c:pt>
                <c:pt idx="560">
                  <c:v>2.37</c:v>
                </c:pt>
                <c:pt idx="561">
                  <c:v>2.2639999999999998</c:v>
                </c:pt>
                <c:pt idx="562">
                  <c:v>2.1880000000000002</c:v>
                </c:pt>
                <c:pt idx="563">
                  <c:v>2.31</c:v>
                </c:pt>
                <c:pt idx="564">
                  <c:v>2.3580000000000001</c:v>
                </c:pt>
                <c:pt idx="565">
                  <c:v>2.4220000000000002</c:v>
                </c:pt>
                <c:pt idx="566">
                  <c:v>2.4380000000000002</c:v>
                </c:pt>
                <c:pt idx="567">
                  <c:v>2.468</c:v>
                </c:pt>
                <c:pt idx="568">
                  <c:v>2.4580000000000002</c:v>
                </c:pt>
                <c:pt idx="569">
                  <c:v>2.5339999999999998</c:v>
                </c:pt>
                <c:pt idx="570">
                  <c:v>2.6480000000000001</c:v>
                </c:pt>
                <c:pt idx="571">
                  <c:v>2.5760000000000001</c:v>
                </c:pt>
                <c:pt idx="572">
                  <c:v>2.556</c:v>
                </c:pt>
                <c:pt idx="573">
                  <c:v>2.5720000000000001</c:v>
                </c:pt>
                <c:pt idx="574">
                  <c:v>2.5920000000000001</c:v>
                </c:pt>
                <c:pt idx="575">
                  <c:v>2.5819999999999999</c:v>
                </c:pt>
                <c:pt idx="576">
                  <c:v>2.61</c:v>
                </c:pt>
                <c:pt idx="577">
                  <c:v>2.6080000000000001</c:v>
                </c:pt>
                <c:pt idx="578">
                  <c:v>2.5960000000000001</c:v>
                </c:pt>
                <c:pt idx="579">
                  <c:v>2.5640000000000001</c:v>
                </c:pt>
                <c:pt idx="580">
                  <c:v>2.5139999999999998</c:v>
                </c:pt>
                <c:pt idx="581">
                  <c:v>2.5299999999999998</c:v>
                </c:pt>
                <c:pt idx="582">
                  <c:v>2.5139999999999998</c:v>
                </c:pt>
                <c:pt idx="583">
                  <c:v>2.536</c:v>
                </c:pt>
                <c:pt idx="584">
                  <c:v>2.4940000000000002</c:v>
                </c:pt>
                <c:pt idx="585">
                  <c:v>2.492</c:v>
                </c:pt>
                <c:pt idx="586">
                  <c:v>2.492</c:v>
                </c:pt>
                <c:pt idx="587">
                  <c:v>2.41</c:v>
                </c:pt>
                <c:pt idx="588">
                  <c:v>2.4119999999999999</c:v>
                </c:pt>
                <c:pt idx="589">
                  <c:v>2.3639999999999999</c:v>
                </c:pt>
                <c:pt idx="590">
                  <c:v>2.3439999999999999</c:v>
                </c:pt>
                <c:pt idx="591">
                  <c:v>2.3540000000000001</c:v>
                </c:pt>
                <c:pt idx="592">
                  <c:v>2.3439999999999999</c:v>
                </c:pt>
                <c:pt idx="593">
                  <c:v>2.3180000000000001</c:v>
                </c:pt>
                <c:pt idx="594">
                  <c:v>2.2519999999999998</c:v>
                </c:pt>
                <c:pt idx="595">
                  <c:v>2.202</c:v>
                </c:pt>
                <c:pt idx="596">
                  <c:v>2.1339999999999999</c:v>
                </c:pt>
                <c:pt idx="597">
                  <c:v>2.0619999999999998</c:v>
                </c:pt>
                <c:pt idx="598">
                  <c:v>2.06</c:v>
                </c:pt>
                <c:pt idx="599">
                  <c:v>2.1120000000000001</c:v>
                </c:pt>
                <c:pt idx="600">
                  <c:v>2.0979999999999999</c:v>
                </c:pt>
                <c:pt idx="601">
                  <c:v>2.16</c:v>
                </c:pt>
                <c:pt idx="602">
                  <c:v>2.2000000000000002</c:v>
                </c:pt>
                <c:pt idx="603">
                  <c:v>2.2200000000000002</c:v>
                </c:pt>
                <c:pt idx="604">
                  <c:v>2.21</c:v>
                </c:pt>
                <c:pt idx="605">
                  <c:v>2.1659999999999999</c:v>
                </c:pt>
                <c:pt idx="606">
                  <c:v>2.2000000000000002</c:v>
                </c:pt>
                <c:pt idx="607">
                  <c:v>2.024</c:v>
                </c:pt>
                <c:pt idx="608">
                  <c:v>1.946</c:v>
                </c:pt>
                <c:pt idx="609">
                  <c:v>1.798</c:v>
                </c:pt>
                <c:pt idx="610">
                  <c:v>1.746</c:v>
                </c:pt>
                <c:pt idx="611">
                  <c:v>1.6419999999999999</c:v>
                </c:pt>
                <c:pt idx="612">
                  <c:v>1.5660000000000001</c:v>
                </c:pt>
                <c:pt idx="613">
                  <c:v>1.478</c:v>
                </c:pt>
                <c:pt idx="614">
                  <c:v>1.3859999999999999</c:v>
                </c:pt>
                <c:pt idx="615">
                  <c:v>1.3260000000000001</c:v>
                </c:pt>
                <c:pt idx="616">
                  <c:v>1.264</c:v>
                </c:pt>
                <c:pt idx="617">
                  <c:v>1.3080000000000001</c:v>
                </c:pt>
                <c:pt idx="618">
                  <c:v>1.246</c:v>
                </c:pt>
                <c:pt idx="619">
                  <c:v>1.23</c:v>
                </c:pt>
                <c:pt idx="620">
                  <c:v>1.208</c:v>
                </c:pt>
                <c:pt idx="621">
                  <c:v>1.248</c:v>
                </c:pt>
                <c:pt idx="622">
                  <c:v>1.248</c:v>
                </c:pt>
                <c:pt idx="623">
                  <c:v>1.27</c:v>
                </c:pt>
                <c:pt idx="624">
                  <c:v>1.3140000000000001</c:v>
                </c:pt>
                <c:pt idx="625">
                  <c:v>1.35</c:v>
                </c:pt>
                <c:pt idx="626">
                  <c:v>1.3759999999999999</c:v>
                </c:pt>
                <c:pt idx="627">
                  <c:v>1.3220000000000001</c:v>
                </c:pt>
                <c:pt idx="628">
                  <c:v>1.3380000000000001</c:v>
                </c:pt>
                <c:pt idx="629">
                  <c:v>1.39</c:v>
                </c:pt>
                <c:pt idx="630">
                  <c:v>1.33</c:v>
                </c:pt>
                <c:pt idx="631">
                  <c:v>1.3140000000000001</c:v>
                </c:pt>
                <c:pt idx="632">
                  <c:v>1.276</c:v>
                </c:pt>
                <c:pt idx="633">
                  <c:v>1.1819999999999999</c:v>
                </c:pt>
                <c:pt idx="634">
                  <c:v>1.1180000000000001</c:v>
                </c:pt>
                <c:pt idx="635">
                  <c:v>1.046</c:v>
                </c:pt>
                <c:pt idx="636">
                  <c:v>1.014</c:v>
                </c:pt>
                <c:pt idx="637">
                  <c:v>0.95399999999999996</c:v>
                </c:pt>
                <c:pt idx="638">
                  <c:v>0.97199999999999998</c:v>
                </c:pt>
                <c:pt idx="639">
                  <c:v>0.97199999999999998</c:v>
                </c:pt>
                <c:pt idx="640">
                  <c:v>0.98799999999999999</c:v>
                </c:pt>
                <c:pt idx="641">
                  <c:v>1.01</c:v>
                </c:pt>
                <c:pt idx="642">
                  <c:v>1.04</c:v>
                </c:pt>
                <c:pt idx="643">
                  <c:v>1.048</c:v>
                </c:pt>
                <c:pt idx="644">
                  <c:v>1.018</c:v>
                </c:pt>
                <c:pt idx="645">
                  <c:v>1.032</c:v>
                </c:pt>
                <c:pt idx="646">
                  <c:v>0.96399999999999997</c:v>
                </c:pt>
                <c:pt idx="647">
                  <c:v>1.01</c:v>
                </c:pt>
                <c:pt idx="648">
                  <c:v>0.998</c:v>
                </c:pt>
                <c:pt idx="649">
                  <c:v>1.026</c:v>
                </c:pt>
                <c:pt idx="650">
                  <c:v>1.03</c:v>
                </c:pt>
                <c:pt idx="651">
                  <c:v>1.1579999999999999</c:v>
                </c:pt>
                <c:pt idx="652">
                  <c:v>1.0900000000000001</c:v>
                </c:pt>
                <c:pt idx="653">
                  <c:v>1.1160000000000001</c:v>
                </c:pt>
                <c:pt idx="654">
                  <c:v>1.1319999999999999</c:v>
                </c:pt>
                <c:pt idx="655">
                  <c:v>1.264</c:v>
                </c:pt>
                <c:pt idx="656">
                  <c:v>1.268</c:v>
                </c:pt>
                <c:pt idx="657">
                  <c:v>1.252</c:v>
                </c:pt>
                <c:pt idx="658">
                  <c:v>1.264</c:v>
                </c:pt>
                <c:pt idx="659">
                  <c:v>1.3440000000000001</c:v>
                </c:pt>
                <c:pt idx="660">
                  <c:v>1.3819999999999999</c:v>
                </c:pt>
                <c:pt idx="661">
                  <c:v>1.42</c:v>
                </c:pt>
                <c:pt idx="662">
                  <c:v>1.4179999999999999</c:v>
                </c:pt>
                <c:pt idx="663">
                  <c:v>1.46</c:v>
                </c:pt>
                <c:pt idx="664">
                  <c:v>1.454</c:v>
                </c:pt>
                <c:pt idx="665">
                  <c:v>1.492</c:v>
                </c:pt>
                <c:pt idx="666">
                  <c:v>1.472</c:v>
                </c:pt>
                <c:pt idx="667">
                  <c:v>1.4219999999999999</c:v>
                </c:pt>
                <c:pt idx="668">
                  <c:v>1.446</c:v>
                </c:pt>
                <c:pt idx="669">
                  <c:v>1.3979999999999999</c:v>
                </c:pt>
                <c:pt idx="670">
                  <c:v>1.3919999999999999</c:v>
                </c:pt>
                <c:pt idx="671">
                  <c:v>1.36</c:v>
                </c:pt>
                <c:pt idx="672">
                  <c:v>1.3779999999999999</c:v>
                </c:pt>
                <c:pt idx="673">
                  <c:v>1.43</c:v>
                </c:pt>
                <c:pt idx="674">
                  <c:v>1.466</c:v>
                </c:pt>
                <c:pt idx="675">
                  <c:v>1.45</c:v>
                </c:pt>
                <c:pt idx="676">
                  <c:v>1.4</c:v>
                </c:pt>
                <c:pt idx="677">
                  <c:v>1.3360000000000001</c:v>
                </c:pt>
                <c:pt idx="678">
                  <c:v>1.214</c:v>
                </c:pt>
                <c:pt idx="679">
                  <c:v>1.1679999999999999</c:v>
                </c:pt>
                <c:pt idx="680">
                  <c:v>1.1319999999999999</c:v>
                </c:pt>
                <c:pt idx="681">
                  <c:v>1.1060000000000001</c:v>
                </c:pt>
                <c:pt idx="682">
                  <c:v>1.044</c:v>
                </c:pt>
                <c:pt idx="683">
                  <c:v>0.98</c:v>
                </c:pt>
                <c:pt idx="684">
                  <c:v>0.91600000000000004</c:v>
                </c:pt>
                <c:pt idx="685">
                  <c:v>0.88200000000000001</c:v>
                </c:pt>
                <c:pt idx="686">
                  <c:v>0.86199999999999999</c:v>
                </c:pt>
                <c:pt idx="687">
                  <c:v>0.85399999999999998</c:v>
                </c:pt>
                <c:pt idx="688">
                  <c:v>0.84</c:v>
                </c:pt>
                <c:pt idx="689">
                  <c:v>0.83199999999999996</c:v>
                </c:pt>
                <c:pt idx="690">
                  <c:v>0.84799999999999998</c:v>
                </c:pt>
                <c:pt idx="691">
                  <c:v>0.85</c:v>
                </c:pt>
                <c:pt idx="692">
                  <c:v>0.90200000000000002</c:v>
                </c:pt>
                <c:pt idx="693">
                  <c:v>0.94</c:v>
                </c:pt>
                <c:pt idx="694">
                  <c:v>0.96</c:v>
                </c:pt>
                <c:pt idx="695">
                  <c:v>0.98</c:v>
                </c:pt>
                <c:pt idx="696">
                  <c:v>0.98399999999999999</c:v>
                </c:pt>
                <c:pt idx="697">
                  <c:v>1.006</c:v>
                </c:pt>
                <c:pt idx="698">
                  <c:v>1.008</c:v>
                </c:pt>
                <c:pt idx="699">
                  <c:v>1.052</c:v>
                </c:pt>
                <c:pt idx="700">
                  <c:v>1.0940000000000001</c:v>
                </c:pt>
                <c:pt idx="701">
                  <c:v>1.0940000000000001</c:v>
                </c:pt>
                <c:pt idx="702">
                  <c:v>1.1579999999999999</c:v>
                </c:pt>
                <c:pt idx="703">
                  <c:v>1.218</c:v>
                </c:pt>
                <c:pt idx="704">
                  <c:v>1.1439999999999999</c:v>
                </c:pt>
                <c:pt idx="705">
                  <c:v>1.0820000000000001</c:v>
                </c:pt>
                <c:pt idx="706">
                  <c:v>1.0840000000000001</c:v>
                </c:pt>
                <c:pt idx="707">
                  <c:v>1.004</c:v>
                </c:pt>
                <c:pt idx="708">
                  <c:v>0.98199999999999998</c:v>
                </c:pt>
                <c:pt idx="709">
                  <c:v>1.012</c:v>
                </c:pt>
                <c:pt idx="710">
                  <c:v>1.05</c:v>
                </c:pt>
                <c:pt idx="711">
                  <c:v>1.0940000000000001</c:v>
                </c:pt>
                <c:pt idx="712">
                  <c:v>1.1080000000000001</c:v>
                </c:pt>
                <c:pt idx="713">
                  <c:v>1.196</c:v>
                </c:pt>
                <c:pt idx="714">
                  <c:v>1.268</c:v>
                </c:pt>
                <c:pt idx="715">
                  <c:v>1.28</c:v>
                </c:pt>
                <c:pt idx="716">
                  <c:v>1.3420000000000001</c:v>
                </c:pt>
                <c:pt idx="717">
                  <c:v>1.31</c:v>
                </c:pt>
                <c:pt idx="718">
                  <c:v>1.36</c:v>
                </c:pt>
                <c:pt idx="719">
                  <c:v>1.4159999999999999</c:v>
                </c:pt>
                <c:pt idx="720">
                  <c:v>1.532</c:v>
                </c:pt>
                <c:pt idx="721">
                  <c:v>1.5820000000000001</c:v>
                </c:pt>
                <c:pt idx="722">
                  <c:v>1.5740000000000001</c:v>
                </c:pt>
                <c:pt idx="723">
                  <c:v>1.59</c:v>
                </c:pt>
                <c:pt idx="724">
                  <c:v>1.5740000000000001</c:v>
                </c:pt>
                <c:pt idx="725">
                  <c:v>1.6040000000000001</c:v>
                </c:pt>
                <c:pt idx="726">
                  <c:v>1.5740000000000001</c:v>
                </c:pt>
                <c:pt idx="727">
                  <c:v>1.5760000000000001</c:v>
                </c:pt>
                <c:pt idx="728">
                  <c:v>1.57</c:v>
                </c:pt>
                <c:pt idx="729">
                  <c:v>1.5740000000000001</c:v>
                </c:pt>
                <c:pt idx="730">
                  <c:v>1.5680000000000001</c:v>
                </c:pt>
                <c:pt idx="731">
                  <c:v>1.5660000000000001</c:v>
                </c:pt>
                <c:pt idx="732">
                  <c:v>1.53</c:v>
                </c:pt>
                <c:pt idx="733">
                  <c:v>1.478</c:v>
                </c:pt>
                <c:pt idx="734">
                  <c:v>1.5660000000000001</c:v>
                </c:pt>
                <c:pt idx="735">
                  <c:v>1.5940000000000001</c:v>
                </c:pt>
                <c:pt idx="736">
                  <c:v>1.5940000000000001</c:v>
                </c:pt>
                <c:pt idx="737">
                  <c:v>1.552</c:v>
                </c:pt>
                <c:pt idx="738">
                  <c:v>1.484</c:v>
                </c:pt>
                <c:pt idx="739">
                  <c:v>1.5860000000000001</c:v>
                </c:pt>
                <c:pt idx="740">
                  <c:v>1.506</c:v>
                </c:pt>
                <c:pt idx="741">
                  <c:v>1.512</c:v>
                </c:pt>
                <c:pt idx="742">
                  <c:v>1.44</c:v>
                </c:pt>
                <c:pt idx="743">
                  <c:v>1.4159999999999999</c:v>
                </c:pt>
                <c:pt idx="744">
                  <c:v>1.3460000000000001</c:v>
                </c:pt>
                <c:pt idx="745">
                  <c:v>1.3959999999999999</c:v>
                </c:pt>
                <c:pt idx="746">
                  <c:v>1.3220000000000001</c:v>
                </c:pt>
                <c:pt idx="747">
                  <c:v>1.276</c:v>
                </c:pt>
                <c:pt idx="748">
                  <c:v>1.1679999999999999</c:v>
                </c:pt>
                <c:pt idx="749">
                  <c:v>1.1040000000000001</c:v>
                </c:pt>
                <c:pt idx="750">
                  <c:v>1.1259999999999999</c:v>
                </c:pt>
                <c:pt idx="751">
                  <c:v>1.0760000000000001</c:v>
                </c:pt>
                <c:pt idx="752">
                  <c:v>1.1100000000000001</c:v>
                </c:pt>
                <c:pt idx="753">
                  <c:v>1.1359999999999999</c:v>
                </c:pt>
                <c:pt idx="754">
                  <c:v>1.1619999999999999</c:v>
                </c:pt>
                <c:pt idx="755">
                  <c:v>1.254</c:v>
                </c:pt>
                <c:pt idx="756">
                  <c:v>1.3380000000000001</c:v>
                </c:pt>
                <c:pt idx="757">
                  <c:v>1.3979999999999999</c:v>
                </c:pt>
                <c:pt idx="758">
                  <c:v>1.46</c:v>
                </c:pt>
                <c:pt idx="759">
                  <c:v>1.482</c:v>
                </c:pt>
                <c:pt idx="760">
                  <c:v>1.494</c:v>
                </c:pt>
                <c:pt idx="761">
                  <c:v>1.542</c:v>
                </c:pt>
                <c:pt idx="762">
                  <c:v>1.528</c:v>
                </c:pt>
                <c:pt idx="763">
                  <c:v>1.56</c:v>
                </c:pt>
                <c:pt idx="764">
                  <c:v>1.5780000000000001</c:v>
                </c:pt>
                <c:pt idx="765">
                  <c:v>1.6259999999999999</c:v>
                </c:pt>
                <c:pt idx="766">
                  <c:v>1.6539999999999999</c:v>
                </c:pt>
                <c:pt idx="767">
                  <c:v>1.6259999999999999</c:v>
                </c:pt>
                <c:pt idx="768">
                  <c:v>1.702</c:v>
                </c:pt>
                <c:pt idx="769">
                  <c:v>1.696</c:v>
                </c:pt>
                <c:pt idx="770">
                  <c:v>1.738</c:v>
                </c:pt>
                <c:pt idx="771">
                  <c:v>1.726</c:v>
                </c:pt>
                <c:pt idx="772">
                  <c:v>1.7</c:v>
                </c:pt>
                <c:pt idx="773">
                  <c:v>1.68</c:v>
                </c:pt>
                <c:pt idx="774">
                  <c:v>1.7</c:v>
                </c:pt>
                <c:pt idx="775">
                  <c:v>1.712</c:v>
                </c:pt>
                <c:pt idx="776">
                  <c:v>1.708</c:v>
                </c:pt>
                <c:pt idx="777">
                  <c:v>1.744</c:v>
                </c:pt>
                <c:pt idx="778">
                  <c:v>1.778</c:v>
                </c:pt>
                <c:pt idx="779">
                  <c:v>1.774</c:v>
                </c:pt>
                <c:pt idx="780">
                  <c:v>1.78</c:v>
                </c:pt>
                <c:pt idx="781">
                  <c:v>1.776</c:v>
                </c:pt>
                <c:pt idx="782">
                  <c:v>1.732</c:v>
                </c:pt>
                <c:pt idx="783">
                  <c:v>1.722</c:v>
                </c:pt>
                <c:pt idx="784">
                  <c:v>1.8080000000000001</c:v>
                </c:pt>
                <c:pt idx="785">
                  <c:v>1.8540000000000001</c:v>
                </c:pt>
                <c:pt idx="786">
                  <c:v>1.8560000000000001</c:v>
                </c:pt>
                <c:pt idx="787">
                  <c:v>1.8460000000000001</c:v>
                </c:pt>
                <c:pt idx="788">
                  <c:v>1.792</c:v>
                </c:pt>
                <c:pt idx="789">
                  <c:v>1.802</c:v>
                </c:pt>
                <c:pt idx="790">
                  <c:v>1.8180000000000001</c:v>
                </c:pt>
                <c:pt idx="791">
                  <c:v>1.8380000000000001</c:v>
                </c:pt>
                <c:pt idx="792">
                  <c:v>1.83</c:v>
                </c:pt>
                <c:pt idx="793">
                  <c:v>1.82</c:v>
                </c:pt>
                <c:pt idx="794">
                  <c:v>1.796</c:v>
                </c:pt>
                <c:pt idx="795">
                  <c:v>1.738</c:v>
                </c:pt>
                <c:pt idx="796">
                  <c:v>1.722</c:v>
                </c:pt>
                <c:pt idx="797">
                  <c:v>1.724</c:v>
                </c:pt>
                <c:pt idx="798">
                  <c:v>1.6619999999999999</c:v>
                </c:pt>
                <c:pt idx="799">
                  <c:v>1.5820000000000001</c:v>
                </c:pt>
                <c:pt idx="800">
                  <c:v>1.486</c:v>
                </c:pt>
                <c:pt idx="801">
                  <c:v>1.3819999999999999</c:v>
                </c:pt>
                <c:pt idx="802">
                  <c:v>1.262</c:v>
                </c:pt>
                <c:pt idx="803">
                  <c:v>1.1599999999999999</c:v>
                </c:pt>
                <c:pt idx="804">
                  <c:v>1.046</c:v>
                </c:pt>
                <c:pt idx="805">
                  <c:v>0.97199999999999998</c:v>
                </c:pt>
                <c:pt idx="806">
                  <c:v>0.90800000000000003</c:v>
                </c:pt>
                <c:pt idx="807">
                  <c:v>0.86799999999999999</c:v>
                </c:pt>
                <c:pt idx="808">
                  <c:v>0.80400000000000005</c:v>
                </c:pt>
                <c:pt idx="809">
                  <c:v>0.77</c:v>
                </c:pt>
                <c:pt idx="810">
                  <c:v>0.77800000000000002</c:v>
                </c:pt>
                <c:pt idx="811">
                  <c:v>0.81399999999999995</c:v>
                </c:pt>
                <c:pt idx="812">
                  <c:v>0.84399999999999997</c:v>
                </c:pt>
                <c:pt idx="813">
                  <c:v>0.88600000000000001</c:v>
                </c:pt>
                <c:pt idx="814">
                  <c:v>0.84199999999999997</c:v>
                </c:pt>
                <c:pt idx="815">
                  <c:v>0.79</c:v>
                </c:pt>
                <c:pt idx="816">
                  <c:v>0.74399999999999999</c:v>
                </c:pt>
                <c:pt idx="817">
                  <c:v>0.78</c:v>
                </c:pt>
                <c:pt idx="818">
                  <c:v>0.70599999999999996</c:v>
                </c:pt>
                <c:pt idx="819">
                  <c:v>0.70799999999999996</c:v>
                </c:pt>
                <c:pt idx="820">
                  <c:v>0.67</c:v>
                </c:pt>
                <c:pt idx="821">
                  <c:v>0.622</c:v>
                </c:pt>
                <c:pt idx="822">
                  <c:v>0.61399999999999999</c:v>
                </c:pt>
                <c:pt idx="823">
                  <c:v>0.61</c:v>
                </c:pt>
                <c:pt idx="824">
                  <c:v>0.58399999999999996</c:v>
                </c:pt>
                <c:pt idx="825">
                  <c:v>0.54800000000000004</c:v>
                </c:pt>
                <c:pt idx="826">
                  <c:v>0.53600000000000003</c:v>
                </c:pt>
                <c:pt idx="827">
                  <c:v>0.54</c:v>
                </c:pt>
                <c:pt idx="828">
                  <c:v>0.59399999999999997</c:v>
                </c:pt>
                <c:pt idx="829">
                  <c:v>0.55200000000000005</c:v>
                </c:pt>
                <c:pt idx="830">
                  <c:v>0.51600000000000001</c:v>
                </c:pt>
                <c:pt idx="831">
                  <c:v>0.55000000000000004</c:v>
                </c:pt>
                <c:pt idx="832">
                  <c:v>0.53600000000000003</c:v>
                </c:pt>
                <c:pt idx="833">
                  <c:v>0.502</c:v>
                </c:pt>
                <c:pt idx="834">
                  <c:v>0.45400000000000001</c:v>
                </c:pt>
                <c:pt idx="835">
                  <c:v>0.45</c:v>
                </c:pt>
                <c:pt idx="836">
                  <c:v>0.40200000000000002</c:v>
                </c:pt>
                <c:pt idx="837">
                  <c:v>0.36</c:v>
                </c:pt>
                <c:pt idx="838">
                  <c:v>0.38600000000000001</c:v>
                </c:pt>
                <c:pt idx="839">
                  <c:v>0.35399999999999998</c:v>
                </c:pt>
                <c:pt idx="840">
                  <c:v>0.34</c:v>
                </c:pt>
                <c:pt idx="841">
                  <c:v>0.35</c:v>
                </c:pt>
                <c:pt idx="842">
                  <c:v>0.36599999999999999</c:v>
                </c:pt>
                <c:pt idx="843">
                  <c:v>0.374</c:v>
                </c:pt>
                <c:pt idx="844">
                  <c:v>0.378</c:v>
                </c:pt>
                <c:pt idx="845">
                  <c:v>0.38200000000000001</c:v>
                </c:pt>
                <c:pt idx="846">
                  <c:v>0.376</c:v>
                </c:pt>
                <c:pt idx="847">
                  <c:v>0.372</c:v>
                </c:pt>
                <c:pt idx="848">
                  <c:v>0.42399999999999999</c:v>
                </c:pt>
                <c:pt idx="849">
                  <c:v>0.45200000000000001</c:v>
                </c:pt>
                <c:pt idx="850">
                  <c:v>0.46600000000000003</c:v>
                </c:pt>
                <c:pt idx="851">
                  <c:v>0.51800000000000002</c:v>
                </c:pt>
                <c:pt idx="852">
                  <c:v>0.57399999999999995</c:v>
                </c:pt>
                <c:pt idx="853">
                  <c:v>0.626</c:v>
                </c:pt>
                <c:pt idx="854">
                  <c:v>0.69</c:v>
                </c:pt>
                <c:pt idx="855">
                  <c:v>0.746</c:v>
                </c:pt>
                <c:pt idx="856">
                  <c:v>0.76200000000000001</c:v>
                </c:pt>
                <c:pt idx="857">
                  <c:v>0.76200000000000001</c:v>
                </c:pt>
                <c:pt idx="858">
                  <c:v>0.73</c:v>
                </c:pt>
                <c:pt idx="859">
                  <c:v>0.69</c:v>
                </c:pt>
                <c:pt idx="860">
                  <c:v>0.69599999999999995</c:v>
                </c:pt>
                <c:pt idx="861">
                  <c:v>0.68</c:v>
                </c:pt>
                <c:pt idx="862">
                  <c:v>0.67400000000000004</c:v>
                </c:pt>
                <c:pt idx="863">
                  <c:v>0.68799999999999994</c:v>
                </c:pt>
                <c:pt idx="864">
                  <c:v>0.60799999999999998</c:v>
                </c:pt>
                <c:pt idx="865">
                  <c:v>0.55400000000000005</c:v>
                </c:pt>
                <c:pt idx="866">
                  <c:v>0.48399999999999999</c:v>
                </c:pt>
                <c:pt idx="867">
                  <c:v>0.45400000000000001</c:v>
                </c:pt>
                <c:pt idx="868">
                  <c:v>0.43</c:v>
                </c:pt>
                <c:pt idx="869">
                  <c:v>0.438</c:v>
                </c:pt>
                <c:pt idx="870">
                  <c:v>0.41199999999999998</c:v>
                </c:pt>
                <c:pt idx="871">
                  <c:v>0.35</c:v>
                </c:pt>
                <c:pt idx="872">
                  <c:v>0.312</c:v>
                </c:pt>
                <c:pt idx="873">
                  <c:v>0.28199999999999997</c:v>
                </c:pt>
                <c:pt idx="874">
                  <c:v>0.27800000000000002</c:v>
                </c:pt>
                <c:pt idx="875">
                  <c:v>0.24199999999999999</c:v>
                </c:pt>
                <c:pt idx="876">
                  <c:v>0.22600000000000001</c:v>
                </c:pt>
                <c:pt idx="877">
                  <c:v>0.20200000000000001</c:v>
                </c:pt>
                <c:pt idx="878">
                  <c:v>0.17599999999999999</c:v>
                </c:pt>
                <c:pt idx="879">
                  <c:v>0.17</c:v>
                </c:pt>
                <c:pt idx="880">
                  <c:v>0.184</c:v>
                </c:pt>
                <c:pt idx="881">
                  <c:v>0.186</c:v>
                </c:pt>
                <c:pt idx="882">
                  <c:v>0.186</c:v>
                </c:pt>
                <c:pt idx="883">
                  <c:v>0.20399999999999999</c:v>
                </c:pt>
                <c:pt idx="884">
                  <c:v>0.2</c:v>
                </c:pt>
                <c:pt idx="885">
                  <c:v>0.20200000000000001</c:v>
                </c:pt>
                <c:pt idx="886">
                  <c:v>0.192</c:v>
                </c:pt>
                <c:pt idx="887">
                  <c:v>0.19400000000000001</c:v>
                </c:pt>
                <c:pt idx="888">
                  <c:v>0.2</c:v>
                </c:pt>
                <c:pt idx="889">
                  <c:v>0.2</c:v>
                </c:pt>
                <c:pt idx="890">
                  <c:v>0.20599999999999999</c:v>
                </c:pt>
                <c:pt idx="891">
                  <c:v>0.20399999999999999</c:v>
                </c:pt>
                <c:pt idx="892">
                  <c:v>0.21</c:v>
                </c:pt>
                <c:pt idx="893">
                  <c:v>0.19</c:v>
                </c:pt>
                <c:pt idx="894">
                  <c:v>0.17799999999999999</c:v>
                </c:pt>
                <c:pt idx="895">
                  <c:v>0.18</c:v>
                </c:pt>
                <c:pt idx="896">
                  <c:v>0.16200000000000001</c:v>
                </c:pt>
                <c:pt idx="897">
                  <c:v>0.14199999999999999</c:v>
                </c:pt>
                <c:pt idx="898">
                  <c:v>0.13200000000000001</c:v>
                </c:pt>
                <c:pt idx="899">
                  <c:v>0.12</c:v>
                </c:pt>
                <c:pt idx="900">
                  <c:v>0.124</c:v>
                </c:pt>
                <c:pt idx="901">
                  <c:v>0.12</c:v>
                </c:pt>
                <c:pt idx="902">
                  <c:v>0.104</c:v>
                </c:pt>
                <c:pt idx="903">
                  <c:v>0.13200000000000001</c:v>
                </c:pt>
                <c:pt idx="904">
                  <c:v>0.13800000000000001</c:v>
                </c:pt>
                <c:pt idx="905">
                  <c:v>0.14599999999999999</c:v>
                </c:pt>
                <c:pt idx="906">
                  <c:v>0.14799999999999999</c:v>
                </c:pt>
                <c:pt idx="907">
                  <c:v>0.16600000000000001</c:v>
                </c:pt>
                <c:pt idx="908">
                  <c:v>0.17</c:v>
                </c:pt>
                <c:pt idx="909">
                  <c:v>0.17199999999999999</c:v>
                </c:pt>
                <c:pt idx="910">
                  <c:v>0.182</c:v>
                </c:pt>
                <c:pt idx="911">
                  <c:v>0.184</c:v>
                </c:pt>
                <c:pt idx="912">
                  <c:v>0.188</c:v>
                </c:pt>
                <c:pt idx="913">
                  <c:v>0.21</c:v>
                </c:pt>
                <c:pt idx="914">
                  <c:v>0.21199999999999999</c:v>
                </c:pt>
                <c:pt idx="915">
                  <c:v>0.20399999999999999</c:v>
                </c:pt>
                <c:pt idx="916">
                  <c:v>0.20799999999999999</c:v>
                </c:pt>
                <c:pt idx="917">
                  <c:v>0.222</c:v>
                </c:pt>
                <c:pt idx="918">
                  <c:v>0.19800000000000001</c:v>
                </c:pt>
                <c:pt idx="919">
                  <c:v>0.19</c:v>
                </c:pt>
                <c:pt idx="920">
                  <c:v>0.184</c:v>
                </c:pt>
                <c:pt idx="921">
                  <c:v>0.186</c:v>
                </c:pt>
                <c:pt idx="922">
                  <c:v>0.186</c:v>
                </c:pt>
                <c:pt idx="923">
                  <c:v>0.17799999999999999</c:v>
                </c:pt>
                <c:pt idx="924">
                  <c:v>0.18</c:v>
                </c:pt>
                <c:pt idx="925">
                  <c:v>0.182</c:v>
                </c:pt>
                <c:pt idx="926">
                  <c:v>0.16400000000000001</c:v>
                </c:pt>
                <c:pt idx="927">
                  <c:v>0.15</c:v>
                </c:pt>
                <c:pt idx="928">
                  <c:v>0.16</c:v>
                </c:pt>
                <c:pt idx="929">
                  <c:v>0.16400000000000001</c:v>
                </c:pt>
                <c:pt idx="930">
                  <c:v>0.18</c:v>
                </c:pt>
                <c:pt idx="931">
                  <c:v>0.19</c:v>
                </c:pt>
                <c:pt idx="932">
                  <c:v>0.216</c:v>
                </c:pt>
                <c:pt idx="933">
                  <c:v>0.21199999999999999</c:v>
                </c:pt>
                <c:pt idx="934">
                  <c:v>0.214</c:v>
                </c:pt>
                <c:pt idx="935">
                  <c:v>0.23</c:v>
                </c:pt>
                <c:pt idx="936">
                  <c:v>0.23400000000000001</c:v>
                </c:pt>
                <c:pt idx="937">
                  <c:v>0.24</c:v>
                </c:pt>
                <c:pt idx="938">
                  <c:v>0.23599999999999999</c:v>
                </c:pt>
                <c:pt idx="939">
                  <c:v>0.24199999999999999</c:v>
                </c:pt>
                <c:pt idx="940">
                  <c:v>0.24199999999999999</c:v>
                </c:pt>
                <c:pt idx="941">
                  <c:v>0.22600000000000001</c:v>
                </c:pt>
                <c:pt idx="942">
                  <c:v>0.248</c:v>
                </c:pt>
                <c:pt idx="943">
                  <c:v>0.28199999999999997</c:v>
                </c:pt>
                <c:pt idx="944">
                  <c:v>0.312</c:v>
                </c:pt>
                <c:pt idx="945">
                  <c:v>0.33800000000000002</c:v>
                </c:pt>
                <c:pt idx="946">
                  <c:v>0.374</c:v>
                </c:pt>
                <c:pt idx="947">
                  <c:v>0.4</c:v>
                </c:pt>
                <c:pt idx="948">
                  <c:v>0.40200000000000002</c:v>
                </c:pt>
                <c:pt idx="949">
                  <c:v>0.38</c:v>
                </c:pt>
                <c:pt idx="950">
                  <c:v>0.36</c:v>
                </c:pt>
                <c:pt idx="951">
                  <c:v>0.34599999999999997</c:v>
                </c:pt>
                <c:pt idx="952">
                  <c:v>0.372</c:v>
                </c:pt>
                <c:pt idx="953">
                  <c:v>0.38400000000000001</c:v>
                </c:pt>
                <c:pt idx="954">
                  <c:v>0.36599999999999999</c:v>
                </c:pt>
                <c:pt idx="955">
                  <c:v>0.41</c:v>
                </c:pt>
                <c:pt idx="956">
                  <c:v>0.42599999999999999</c:v>
                </c:pt>
                <c:pt idx="957">
                  <c:v>0.46800000000000003</c:v>
                </c:pt>
                <c:pt idx="958">
                  <c:v>0.47599999999999998</c:v>
                </c:pt>
                <c:pt idx="959">
                  <c:v>0.438</c:v>
                </c:pt>
                <c:pt idx="960">
                  <c:v>0.42399999999999999</c:v>
                </c:pt>
                <c:pt idx="961">
                  <c:v>0.41599999999999998</c:v>
                </c:pt>
                <c:pt idx="962">
                  <c:v>0.378</c:v>
                </c:pt>
                <c:pt idx="963">
                  <c:v>0.35</c:v>
                </c:pt>
                <c:pt idx="964">
                  <c:v>0.33400000000000002</c:v>
                </c:pt>
                <c:pt idx="965">
                  <c:v>0.30399999999999999</c:v>
                </c:pt>
                <c:pt idx="966">
                  <c:v>0.26200000000000001</c:v>
                </c:pt>
                <c:pt idx="967">
                  <c:v>0.23799999999999999</c:v>
                </c:pt>
                <c:pt idx="968">
                  <c:v>0.22800000000000001</c:v>
                </c:pt>
                <c:pt idx="969">
                  <c:v>0.252</c:v>
                </c:pt>
                <c:pt idx="970">
                  <c:v>0.26800000000000002</c:v>
                </c:pt>
                <c:pt idx="971">
                  <c:v>0.25600000000000001</c:v>
                </c:pt>
                <c:pt idx="972">
                  <c:v>0.22600000000000001</c:v>
                </c:pt>
                <c:pt idx="973">
                  <c:v>0.20799999999999999</c:v>
                </c:pt>
                <c:pt idx="974">
                  <c:v>0.188</c:v>
                </c:pt>
                <c:pt idx="975">
                  <c:v>0.18</c:v>
                </c:pt>
                <c:pt idx="976">
                  <c:v>0.16600000000000001</c:v>
                </c:pt>
                <c:pt idx="977">
                  <c:v>0.154</c:v>
                </c:pt>
                <c:pt idx="978">
                  <c:v>0.13600000000000001</c:v>
                </c:pt>
                <c:pt idx="979">
                  <c:v>0.12</c:v>
                </c:pt>
                <c:pt idx="980">
                  <c:v>0.124</c:v>
                </c:pt>
                <c:pt idx="981">
                  <c:v>0.13400000000000001</c:v>
                </c:pt>
                <c:pt idx="982">
                  <c:v>0.13400000000000001</c:v>
                </c:pt>
                <c:pt idx="983">
                  <c:v>0.13</c:v>
                </c:pt>
                <c:pt idx="984">
                  <c:v>0.13400000000000001</c:v>
                </c:pt>
                <c:pt idx="985">
                  <c:v>0.13400000000000001</c:v>
                </c:pt>
                <c:pt idx="986">
                  <c:v>0.13200000000000001</c:v>
                </c:pt>
                <c:pt idx="987">
                  <c:v>0.13800000000000001</c:v>
                </c:pt>
                <c:pt idx="988">
                  <c:v>0.14399999999999999</c:v>
                </c:pt>
                <c:pt idx="989">
                  <c:v>0.128</c:v>
                </c:pt>
                <c:pt idx="990">
                  <c:v>0.12</c:v>
                </c:pt>
                <c:pt idx="991">
                  <c:v>9.8000000000000004E-2</c:v>
                </c:pt>
                <c:pt idx="992">
                  <c:v>9.1999999999999998E-2</c:v>
                </c:pt>
                <c:pt idx="993">
                  <c:v>7.5999999999999998E-2</c:v>
                </c:pt>
                <c:pt idx="994">
                  <c:v>0.08</c:v>
                </c:pt>
                <c:pt idx="995">
                  <c:v>0.08</c:v>
                </c:pt>
                <c:pt idx="996">
                  <c:v>6.4000000000000001E-2</c:v>
                </c:pt>
                <c:pt idx="997">
                  <c:v>6.2E-2</c:v>
                </c:pt>
                <c:pt idx="998">
                  <c:v>5.3999999999999999E-2</c:v>
                </c:pt>
                <c:pt idx="999">
                  <c:v>0.05</c:v>
                </c:pt>
                <c:pt idx="1000">
                  <c:v>5.1999999999999998E-2</c:v>
                </c:pt>
                <c:pt idx="1001">
                  <c:v>4.5999999999999999E-2</c:v>
                </c:pt>
                <c:pt idx="1002">
                  <c:v>3.5999999999999997E-2</c:v>
                </c:pt>
                <c:pt idx="1003">
                  <c:v>3.7999999999999999E-2</c:v>
                </c:pt>
                <c:pt idx="1004">
                  <c:v>3.7999999999999999E-2</c:v>
                </c:pt>
                <c:pt idx="1005">
                  <c:v>4.2000000000000003E-2</c:v>
                </c:pt>
                <c:pt idx="1006">
                  <c:v>5.8000000000000003E-2</c:v>
                </c:pt>
                <c:pt idx="1007">
                  <c:v>6.2E-2</c:v>
                </c:pt>
                <c:pt idx="1008">
                  <c:v>6.8000000000000005E-2</c:v>
                </c:pt>
                <c:pt idx="1009">
                  <c:v>6.8000000000000005E-2</c:v>
                </c:pt>
                <c:pt idx="1010">
                  <c:v>6.4000000000000001E-2</c:v>
                </c:pt>
                <c:pt idx="1011">
                  <c:v>6.4000000000000001E-2</c:v>
                </c:pt>
                <c:pt idx="1012">
                  <c:v>6.8000000000000005E-2</c:v>
                </c:pt>
                <c:pt idx="1013">
                  <c:v>7.0000000000000007E-2</c:v>
                </c:pt>
                <c:pt idx="1014">
                  <c:v>8.4000000000000005E-2</c:v>
                </c:pt>
                <c:pt idx="1015">
                  <c:v>8.7999999999999995E-2</c:v>
                </c:pt>
                <c:pt idx="1016">
                  <c:v>0.08</c:v>
                </c:pt>
                <c:pt idx="1017">
                  <c:v>9.1999999999999998E-2</c:v>
                </c:pt>
                <c:pt idx="1018">
                  <c:v>0.10199999999999999</c:v>
                </c:pt>
                <c:pt idx="1019">
                  <c:v>0.114</c:v>
                </c:pt>
                <c:pt idx="1020">
                  <c:v>0.11</c:v>
                </c:pt>
                <c:pt idx="1021">
                  <c:v>0.13200000000000001</c:v>
                </c:pt>
                <c:pt idx="1022">
                  <c:v>0.156</c:v>
                </c:pt>
                <c:pt idx="1023">
                  <c:v>0.17799999999999999</c:v>
                </c:pt>
                <c:pt idx="1024">
                  <c:v>0.19400000000000001</c:v>
                </c:pt>
                <c:pt idx="1025">
                  <c:v>0.20799999999999999</c:v>
                </c:pt>
                <c:pt idx="1026">
                  <c:v>0.19600000000000001</c:v>
                </c:pt>
                <c:pt idx="1027">
                  <c:v>0.17399999999999999</c:v>
                </c:pt>
                <c:pt idx="1028">
                  <c:v>0.19</c:v>
                </c:pt>
                <c:pt idx="1029">
                  <c:v>0.20200000000000001</c:v>
                </c:pt>
                <c:pt idx="1030">
                  <c:v>0.20399999999999999</c:v>
                </c:pt>
                <c:pt idx="1031">
                  <c:v>0.192</c:v>
                </c:pt>
                <c:pt idx="1032">
                  <c:v>0.188</c:v>
                </c:pt>
                <c:pt idx="1033">
                  <c:v>0.19400000000000001</c:v>
                </c:pt>
                <c:pt idx="1034">
                  <c:v>0.18</c:v>
                </c:pt>
                <c:pt idx="1035">
                  <c:v>0.19600000000000001</c:v>
                </c:pt>
                <c:pt idx="1036">
                  <c:v>0.20799999999999999</c:v>
                </c:pt>
                <c:pt idx="1037">
                  <c:v>0.222</c:v>
                </c:pt>
                <c:pt idx="1038">
                  <c:v>0.224</c:v>
                </c:pt>
                <c:pt idx="1039">
                  <c:v>0.23599999999999999</c:v>
                </c:pt>
                <c:pt idx="1040">
                  <c:v>0.22600000000000001</c:v>
                </c:pt>
                <c:pt idx="1041">
                  <c:v>0.23599999999999999</c:v>
                </c:pt>
                <c:pt idx="1042">
                  <c:v>0.252</c:v>
                </c:pt>
                <c:pt idx="1043">
                  <c:v>0.28000000000000003</c:v>
                </c:pt>
                <c:pt idx="1044">
                  <c:v>0.29399999999999998</c:v>
                </c:pt>
                <c:pt idx="1045">
                  <c:v>0.28199999999999997</c:v>
                </c:pt>
                <c:pt idx="1046">
                  <c:v>0.27800000000000002</c:v>
                </c:pt>
                <c:pt idx="1047">
                  <c:v>0.27</c:v>
                </c:pt>
                <c:pt idx="1048">
                  <c:v>0.26800000000000002</c:v>
                </c:pt>
                <c:pt idx="1049">
                  <c:v>0.26600000000000001</c:v>
                </c:pt>
                <c:pt idx="1050">
                  <c:v>0.21</c:v>
                </c:pt>
                <c:pt idx="1051">
                  <c:v>0.218</c:v>
                </c:pt>
                <c:pt idx="1052">
                  <c:v>0.22</c:v>
                </c:pt>
                <c:pt idx="1053">
                  <c:v>0.22</c:v>
                </c:pt>
                <c:pt idx="1054">
                  <c:v>0.214</c:v>
                </c:pt>
                <c:pt idx="1055">
                  <c:v>0.214</c:v>
                </c:pt>
                <c:pt idx="1056">
                  <c:v>0.22800000000000001</c:v>
                </c:pt>
                <c:pt idx="1057">
                  <c:v>0.22</c:v>
                </c:pt>
                <c:pt idx="1058">
                  <c:v>0.222</c:v>
                </c:pt>
                <c:pt idx="1059">
                  <c:v>0.25600000000000001</c:v>
                </c:pt>
                <c:pt idx="1060">
                  <c:v>0.29599999999999999</c:v>
                </c:pt>
                <c:pt idx="1061">
                  <c:v>0.32800000000000001</c:v>
                </c:pt>
                <c:pt idx="1062">
                  <c:v>0.32200000000000001</c:v>
                </c:pt>
                <c:pt idx="1063">
                  <c:v>0.30599999999999999</c:v>
                </c:pt>
                <c:pt idx="1064">
                  <c:v>0.308</c:v>
                </c:pt>
                <c:pt idx="1065">
                  <c:v>0.29399999999999998</c:v>
                </c:pt>
                <c:pt idx="1066">
                  <c:v>0.27600000000000002</c:v>
                </c:pt>
                <c:pt idx="1067">
                  <c:v>0.26</c:v>
                </c:pt>
                <c:pt idx="1068">
                  <c:v>0.26800000000000002</c:v>
                </c:pt>
                <c:pt idx="1069">
                  <c:v>0.28999999999999998</c:v>
                </c:pt>
                <c:pt idx="1070">
                  <c:v>0.28799999999999998</c:v>
                </c:pt>
                <c:pt idx="1071">
                  <c:v>0.30199999999999999</c:v>
                </c:pt>
                <c:pt idx="1072">
                  <c:v>0.29799999999999999</c:v>
                </c:pt>
                <c:pt idx="1073">
                  <c:v>0.32</c:v>
                </c:pt>
                <c:pt idx="1074">
                  <c:v>0.34799999999999998</c:v>
                </c:pt>
                <c:pt idx="1075">
                  <c:v>0.36599999999999999</c:v>
                </c:pt>
                <c:pt idx="1076">
                  <c:v>0.36599999999999999</c:v>
                </c:pt>
                <c:pt idx="1077">
                  <c:v>0.39600000000000002</c:v>
                </c:pt>
                <c:pt idx="1078">
                  <c:v>0.44600000000000001</c:v>
                </c:pt>
                <c:pt idx="1079">
                  <c:v>0.44400000000000001</c:v>
                </c:pt>
                <c:pt idx="1080">
                  <c:v>0.47799999999999998</c:v>
                </c:pt>
                <c:pt idx="1081">
                  <c:v>0.51</c:v>
                </c:pt>
                <c:pt idx="1082">
                  <c:v>0.51</c:v>
                </c:pt>
                <c:pt idx="1083">
                  <c:v>0.49199999999999999</c:v>
                </c:pt>
                <c:pt idx="1084">
                  <c:v>0.52800000000000002</c:v>
                </c:pt>
                <c:pt idx="1085">
                  <c:v>0.52</c:v>
                </c:pt>
                <c:pt idx="1086">
                  <c:v>0.54800000000000004</c:v>
                </c:pt>
                <c:pt idx="1087">
                  <c:v>0.60399999999999998</c:v>
                </c:pt>
                <c:pt idx="1088">
                  <c:v>0.68400000000000005</c:v>
                </c:pt>
                <c:pt idx="1089">
                  <c:v>0.71199999999999997</c:v>
                </c:pt>
                <c:pt idx="1090">
                  <c:v>0.74199999999999999</c:v>
                </c:pt>
                <c:pt idx="1091">
                  <c:v>0.77600000000000002</c:v>
                </c:pt>
                <c:pt idx="1092">
                  <c:v>0.81</c:v>
                </c:pt>
                <c:pt idx="1093">
                  <c:v>0.878</c:v>
                </c:pt>
                <c:pt idx="1094">
                  <c:v>0.95399999999999996</c:v>
                </c:pt>
                <c:pt idx="1095">
                  <c:v>1.03</c:v>
                </c:pt>
                <c:pt idx="1096">
                  <c:v>1.1160000000000001</c:v>
                </c:pt>
                <c:pt idx="1097">
                  <c:v>1.302</c:v>
                </c:pt>
                <c:pt idx="1098">
                  <c:v>1.35</c:v>
                </c:pt>
                <c:pt idx="1099">
                  <c:v>1.484</c:v>
                </c:pt>
                <c:pt idx="1100">
                  <c:v>1.5920000000000001</c:v>
                </c:pt>
                <c:pt idx="1101">
                  <c:v>1.66</c:v>
                </c:pt>
                <c:pt idx="1102">
                  <c:v>1.6579999999999999</c:v>
                </c:pt>
                <c:pt idx="1103">
                  <c:v>1.8560000000000001</c:v>
                </c:pt>
                <c:pt idx="1104">
                  <c:v>2.1760000000000002</c:v>
                </c:pt>
                <c:pt idx="1105">
                  <c:v>2.3220000000000001</c:v>
                </c:pt>
                <c:pt idx="1106">
                  <c:v>2.48</c:v>
                </c:pt>
                <c:pt idx="1107">
                  <c:v>2.76</c:v>
                </c:pt>
                <c:pt idx="1108">
                  <c:v>2.65</c:v>
                </c:pt>
                <c:pt idx="1109">
                  <c:v>2.8039999999999998</c:v>
                </c:pt>
                <c:pt idx="1110">
                  <c:v>3.1680000000000001</c:v>
                </c:pt>
                <c:pt idx="1111">
                  <c:v>3.2040000000000002</c:v>
                </c:pt>
                <c:pt idx="1112">
                  <c:v>3.1659999999999999</c:v>
                </c:pt>
                <c:pt idx="1113">
                  <c:v>3.24</c:v>
                </c:pt>
                <c:pt idx="1114">
                  <c:v>3.282</c:v>
                </c:pt>
                <c:pt idx="1115">
                  <c:v>3.63</c:v>
                </c:pt>
                <c:pt idx="1116">
                  <c:v>3.738</c:v>
                </c:pt>
                <c:pt idx="1117">
                  <c:v>3.718</c:v>
                </c:pt>
                <c:pt idx="1118">
                  <c:v>3.7639999999999998</c:v>
                </c:pt>
                <c:pt idx="1119">
                  <c:v>3.758</c:v>
                </c:pt>
                <c:pt idx="1120">
                  <c:v>3.742</c:v>
                </c:pt>
                <c:pt idx="1121">
                  <c:v>3.754</c:v>
                </c:pt>
                <c:pt idx="1122">
                  <c:v>3.8220000000000001</c:v>
                </c:pt>
                <c:pt idx="1123">
                  <c:v>3.782</c:v>
                </c:pt>
                <c:pt idx="1124">
                  <c:v>3.8540000000000001</c:v>
                </c:pt>
                <c:pt idx="1125">
                  <c:v>3.8359999999999999</c:v>
                </c:pt>
                <c:pt idx="1126">
                  <c:v>3.8540000000000001</c:v>
                </c:pt>
                <c:pt idx="1127">
                  <c:v>3.86</c:v>
                </c:pt>
                <c:pt idx="1128">
                  <c:v>3.8220000000000001</c:v>
                </c:pt>
                <c:pt idx="1129">
                  <c:v>3.8079999999999998</c:v>
                </c:pt>
                <c:pt idx="1130">
                  <c:v>3.8620000000000001</c:v>
                </c:pt>
                <c:pt idx="1131">
                  <c:v>3.82</c:v>
                </c:pt>
                <c:pt idx="1132">
                  <c:v>3.8580000000000001</c:v>
                </c:pt>
                <c:pt idx="1133">
                  <c:v>3.8260000000000001</c:v>
                </c:pt>
                <c:pt idx="1134">
                  <c:v>3.8559999999999999</c:v>
                </c:pt>
                <c:pt idx="1135">
                  <c:v>3.8580000000000001</c:v>
                </c:pt>
                <c:pt idx="1136">
                  <c:v>3.8340000000000001</c:v>
                </c:pt>
                <c:pt idx="1137">
                  <c:v>3.7919999999999998</c:v>
                </c:pt>
                <c:pt idx="1138">
                  <c:v>3.7919999999999998</c:v>
                </c:pt>
                <c:pt idx="1139">
                  <c:v>3.766</c:v>
                </c:pt>
                <c:pt idx="1140">
                  <c:v>3.798</c:v>
                </c:pt>
                <c:pt idx="1141">
                  <c:v>3.7879999999999998</c:v>
                </c:pt>
                <c:pt idx="1142">
                  <c:v>3.8140000000000001</c:v>
                </c:pt>
                <c:pt idx="1143">
                  <c:v>3.8540000000000001</c:v>
                </c:pt>
                <c:pt idx="1144">
                  <c:v>3.84</c:v>
                </c:pt>
                <c:pt idx="1145">
                  <c:v>3.7639999999999998</c:v>
                </c:pt>
                <c:pt idx="1146">
                  <c:v>3.6920000000000002</c:v>
                </c:pt>
                <c:pt idx="1147">
                  <c:v>3.7959999999999998</c:v>
                </c:pt>
                <c:pt idx="1148">
                  <c:v>3.8359999999999999</c:v>
                </c:pt>
                <c:pt idx="1149">
                  <c:v>3.7240000000000002</c:v>
                </c:pt>
                <c:pt idx="1150">
                  <c:v>3.64</c:v>
                </c:pt>
                <c:pt idx="1151">
                  <c:v>3.5880000000000001</c:v>
                </c:pt>
                <c:pt idx="1152">
                  <c:v>3.3620000000000001</c:v>
                </c:pt>
                <c:pt idx="1153">
                  <c:v>3.4380000000000002</c:v>
                </c:pt>
                <c:pt idx="1154">
                  <c:v>3.2480000000000002</c:v>
                </c:pt>
                <c:pt idx="1155">
                  <c:v>3.1160000000000001</c:v>
                </c:pt>
                <c:pt idx="1156">
                  <c:v>3.1859999999999999</c:v>
                </c:pt>
                <c:pt idx="1157">
                  <c:v>3.13</c:v>
                </c:pt>
                <c:pt idx="1158">
                  <c:v>3.1219999999999999</c:v>
                </c:pt>
                <c:pt idx="1159">
                  <c:v>3.03</c:v>
                </c:pt>
                <c:pt idx="1160">
                  <c:v>3.0680000000000001</c:v>
                </c:pt>
                <c:pt idx="1161">
                  <c:v>3.0139999999999998</c:v>
                </c:pt>
                <c:pt idx="1162">
                  <c:v>2.9820000000000002</c:v>
                </c:pt>
                <c:pt idx="1163">
                  <c:v>2.8959999999999999</c:v>
                </c:pt>
                <c:pt idx="1164">
                  <c:v>2.82</c:v>
                </c:pt>
                <c:pt idx="1165">
                  <c:v>2.7080000000000002</c:v>
                </c:pt>
                <c:pt idx="1166">
                  <c:v>2.6520000000000001</c:v>
                </c:pt>
                <c:pt idx="1167">
                  <c:v>2.6419999999999999</c:v>
                </c:pt>
                <c:pt idx="1168">
                  <c:v>2.5499999999999998</c:v>
                </c:pt>
                <c:pt idx="1169">
                  <c:v>2.5760000000000001</c:v>
                </c:pt>
                <c:pt idx="1170">
                  <c:v>2.552</c:v>
                </c:pt>
                <c:pt idx="1171">
                  <c:v>2.508</c:v>
                </c:pt>
                <c:pt idx="1172">
                  <c:v>2.5760000000000001</c:v>
                </c:pt>
                <c:pt idx="1173">
                  <c:v>2.536</c:v>
                </c:pt>
                <c:pt idx="1174">
                  <c:v>2.548</c:v>
                </c:pt>
                <c:pt idx="1175">
                  <c:v>2.5840000000000001</c:v>
                </c:pt>
                <c:pt idx="1176">
                  <c:v>2.5299999999999998</c:v>
                </c:pt>
                <c:pt idx="1177">
                  <c:v>2.5419999999999998</c:v>
                </c:pt>
                <c:pt idx="1178">
                  <c:v>2.528</c:v>
                </c:pt>
                <c:pt idx="1179">
                  <c:v>2.5499999999999998</c:v>
                </c:pt>
                <c:pt idx="1180">
                  <c:v>2.496</c:v>
                </c:pt>
                <c:pt idx="1181">
                  <c:v>2.3759999999999999</c:v>
                </c:pt>
                <c:pt idx="1182">
                  <c:v>2.258</c:v>
                </c:pt>
                <c:pt idx="1183">
                  <c:v>2.1360000000000001</c:v>
                </c:pt>
                <c:pt idx="1184">
                  <c:v>2.0960000000000001</c:v>
                </c:pt>
                <c:pt idx="1185">
                  <c:v>1.998</c:v>
                </c:pt>
                <c:pt idx="1186">
                  <c:v>1.9339999999999999</c:v>
                </c:pt>
                <c:pt idx="1187">
                  <c:v>1.91</c:v>
                </c:pt>
                <c:pt idx="1188">
                  <c:v>1.792</c:v>
                </c:pt>
                <c:pt idx="1189">
                  <c:v>1.736</c:v>
                </c:pt>
                <c:pt idx="1190">
                  <c:v>1.724</c:v>
                </c:pt>
                <c:pt idx="1191">
                  <c:v>1.736</c:v>
                </c:pt>
                <c:pt idx="1192">
                  <c:v>1.698</c:v>
                </c:pt>
                <c:pt idx="1193">
                  <c:v>1.6120000000000001</c:v>
                </c:pt>
                <c:pt idx="1194">
                  <c:v>1.6639999999999999</c:v>
                </c:pt>
                <c:pt idx="1195">
                  <c:v>1.6479999999999999</c:v>
                </c:pt>
                <c:pt idx="1196">
                  <c:v>1.5880000000000001</c:v>
                </c:pt>
                <c:pt idx="1197">
                  <c:v>1.548</c:v>
                </c:pt>
                <c:pt idx="1198">
                  <c:v>1.484</c:v>
                </c:pt>
                <c:pt idx="1199">
                  <c:v>1.4179999999999999</c:v>
                </c:pt>
                <c:pt idx="1200">
                  <c:v>1.3080000000000001</c:v>
                </c:pt>
                <c:pt idx="1201">
                  <c:v>1.282</c:v>
                </c:pt>
                <c:pt idx="1202">
                  <c:v>1.242</c:v>
                </c:pt>
                <c:pt idx="1203">
                  <c:v>1.194</c:v>
                </c:pt>
                <c:pt idx="1204">
                  <c:v>1.1559999999999999</c:v>
                </c:pt>
                <c:pt idx="1205">
                  <c:v>1.226</c:v>
                </c:pt>
                <c:pt idx="1206">
                  <c:v>1.0780000000000001</c:v>
                </c:pt>
                <c:pt idx="1207">
                  <c:v>1.0660000000000001</c:v>
                </c:pt>
                <c:pt idx="1208">
                  <c:v>1.1200000000000001</c:v>
                </c:pt>
                <c:pt idx="1209">
                  <c:v>1.1020000000000001</c:v>
                </c:pt>
                <c:pt idx="1210">
                  <c:v>1.0620000000000001</c:v>
                </c:pt>
                <c:pt idx="1211">
                  <c:v>0.94799999999999995</c:v>
                </c:pt>
                <c:pt idx="1212">
                  <c:v>0.95</c:v>
                </c:pt>
                <c:pt idx="1213">
                  <c:v>0.94199999999999995</c:v>
                </c:pt>
                <c:pt idx="1214">
                  <c:v>0.94599999999999995</c:v>
                </c:pt>
                <c:pt idx="1215">
                  <c:v>0.95599999999999996</c:v>
                </c:pt>
                <c:pt idx="1216">
                  <c:v>0.92200000000000004</c:v>
                </c:pt>
                <c:pt idx="1217">
                  <c:v>0.96199999999999997</c:v>
                </c:pt>
                <c:pt idx="1218">
                  <c:v>0.89</c:v>
                </c:pt>
                <c:pt idx="1219">
                  <c:v>0.83199999999999996</c:v>
                </c:pt>
                <c:pt idx="1220">
                  <c:v>0.83199999999999996</c:v>
                </c:pt>
                <c:pt idx="1221">
                  <c:v>0.74199999999999999</c:v>
                </c:pt>
                <c:pt idx="1222">
                  <c:v>0.71799999999999997</c:v>
                </c:pt>
                <c:pt idx="1223">
                  <c:v>0.59599999999999997</c:v>
                </c:pt>
                <c:pt idx="1224">
                  <c:v>0.61</c:v>
                </c:pt>
                <c:pt idx="1225">
                  <c:v>0.626</c:v>
                </c:pt>
                <c:pt idx="1226">
                  <c:v>0.58199999999999996</c:v>
                </c:pt>
                <c:pt idx="1227">
                  <c:v>0.59399999999999997</c:v>
                </c:pt>
                <c:pt idx="1228">
                  <c:v>0.62</c:v>
                </c:pt>
                <c:pt idx="1229">
                  <c:v>0.59399999999999997</c:v>
                </c:pt>
                <c:pt idx="1230">
                  <c:v>0.54800000000000004</c:v>
                </c:pt>
                <c:pt idx="1231">
                  <c:v>0.49</c:v>
                </c:pt>
                <c:pt idx="1232">
                  <c:v>0.51600000000000001</c:v>
                </c:pt>
                <c:pt idx="1233">
                  <c:v>0.52200000000000002</c:v>
                </c:pt>
                <c:pt idx="1234">
                  <c:v>0.46200000000000002</c:v>
                </c:pt>
                <c:pt idx="1235">
                  <c:v>0.45200000000000001</c:v>
                </c:pt>
                <c:pt idx="1236">
                  <c:v>0.44600000000000001</c:v>
                </c:pt>
                <c:pt idx="1237">
                  <c:v>0.374</c:v>
                </c:pt>
                <c:pt idx="1238">
                  <c:v>0.35</c:v>
                </c:pt>
                <c:pt idx="1239">
                  <c:v>0.34799999999999998</c:v>
                </c:pt>
                <c:pt idx="1240">
                  <c:v>0.36</c:v>
                </c:pt>
                <c:pt idx="1241">
                  <c:v>0.34</c:v>
                </c:pt>
                <c:pt idx="1242">
                  <c:v>0.27</c:v>
                </c:pt>
                <c:pt idx="1243">
                  <c:v>0.23799999999999999</c:v>
                </c:pt>
                <c:pt idx="1244">
                  <c:v>0.22800000000000001</c:v>
                </c:pt>
                <c:pt idx="1245">
                  <c:v>0.21199999999999999</c:v>
                </c:pt>
                <c:pt idx="1246">
                  <c:v>0.22600000000000001</c:v>
                </c:pt>
                <c:pt idx="1247">
                  <c:v>0.186</c:v>
                </c:pt>
                <c:pt idx="1248">
                  <c:v>0.16</c:v>
                </c:pt>
                <c:pt idx="1249">
                  <c:v>0.14399999999999999</c:v>
                </c:pt>
                <c:pt idx="1250">
                  <c:v>0.156</c:v>
                </c:pt>
                <c:pt idx="1251">
                  <c:v>0.12</c:v>
                </c:pt>
                <c:pt idx="1252">
                  <c:v>8.4000000000000005E-2</c:v>
                </c:pt>
                <c:pt idx="1253">
                  <c:v>9.4E-2</c:v>
                </c:pt>
                <c:pt idx="1254">
                  <c:v>9.8000000000000004E-2</c:v>
                </c:pt>
                <c:pt idx="1255">
                  <c:v>0.122</c:v>
                </c:pt>
                <c:pt idx="1256">
                  <c:v>0.112</c:v>
                </c:pt>
                <c:pt idx="1257">
                  <c:v>0.11600000000000001</c:v>
                </c:pt>
                <c:pt idx="1258">
                  <c:v>0.14399999999999999</c:v>
                </c:pt>
                <c:pt idx="1259">
                  <c:v>0.16200000000000001</c:v>
                </c:pt>
                <c:pt idx="1260">
                  <c:v>0.156</c:v>
                </c:pt>
                <c:pt idx="1261">
                  <c:v>0.152</c:v>
                </c:pt>
                <c:pt idx="1262">
                  <c:v>0.15</c:v>
                </c:pt>
                <c:pt idx="1263">
                  <c:v>0.114</c:v>
                </c:pt>
                <c:pt idx="1264">
                  <c:v>0.09</c:v>
                </c:pt>
                <c:pt idx="1265">
                  <c:v>8.2000000000000003E-2</c:v>
                </c:pt>
                <c:pt idx="1266">
                  <c:v>6.8000000000000005E-2</c:v>
                </c:pt>
                <c:pt idx="1267">
                  <c:v>5.1999999999999998E-2</c:v>
                </c:pt>
                <c:pt idx="1268">
                  <c:v>4.2000000000000003E-2</c:v>
                </c:pt>
                <c:pt idx="1269">
                  <c:v>3.7999999999999999E-2</c:v>
                </c:pt>
                <c:pt idx="1270">
                  <c:v>5.1999999999999998E-2</c:v>
                </c:pt>
                <c:pt idx="1271">
                  <c:v>3.7999999999999999E-2</c:v>
                </c:pt>
                <c:pt idx="1272">
                  <c:v>2.4E-2</c:v>
                </c:pt>
                <c:pt idx="1273">
                  <c:v>1.7999999999999999E-2</c:v>
                </c:pt>
                <c:pt idx="1274">
                  <c:v>0.02</c:v>
                </c:pt>
                <c:pt idx="1275">
                  <c:v>2.5999999999999999E-2</c:v>
                </c:pt>
                <c:pt idx="1276">
                  <c:v>2.5999999999999999E-2</c:v>
                </c:pt>
                <c:pt idx="1277">
                  <c:v>2.5999999999999999E-2</c:v>
                </c:pt>
                <c:pt idx="1278">
                  <c:v>3.4000000000000002E-2</c:v>
                </c:pt>
                <c:pt idx="1279">
                  <c:v>3.7999999999999999E-2</c:v>
                </c:pt>
                <c:pt idx="1280">
                  <c:v>2.8000000000000001E-2</c:v>
                </c:pt>
                <c:pt idx="1281">
                  <c:v>0.04</c:v>
                </c:pt>
                <c:pt idx="1282">
                  <c:v>4.2000000000000003E-2</c:v>
                </c:pt>
                <c:pt idx="1283">
                  <c:v>3.7999999999999999E-2</c:v>
                </c:pt>
                <c:pt idx="1284">
                  <c:v>0.04</c:v>
                </c:pt>
                <c:pt idx="1285">
                  <c:v>4.2000000000000003E-2</c:v>
                </c:pt>
                <c:pt idx="1286">
                  <c:v>3.7999999999999999E-2</c:v>
                </c:pt>
                <c:pt idx="1287">
                  <c:v>4.5999999999999999E-2</c:v>
                </c:pt>
                <c:pt idx="1288">
                  <c:v>4.8000000000000001E-2</c:v>
                </c:pt>
                <c:pt idx="1289">
                  <c:v>4.3999999999999997E-2</c:v>
                </c:pt>
                <c:pt idx="1290">
                  <c:v>5.1999999999999998E-2</c:v>
                </c:pt>
                <c:pt idx="1291">
                  <c:v>5.3999999999999999E-2</c:v>
                </c:pt>
                <c:pt idx="1292">
                  <c:v>0.05</c:v>
                </c:pt>
                <c:pt idx="1293">
                  <c:v>5.3999999999999999E-2</c:v>
                </c:pt>
                <c:pt idx="1294">
                  <c:v>3.5999999999999997E-2</c:v>
                </c:pt>
                <c:pt idx="1295">
                  <c:v>4.3999999999999997E-2</c:v>
                </c:pt>
                <c:pt idx="1296">
                  <c:v>4.5999999999999999E-2</c:v>
                </c:pt>
                <c:pt idx="1297">
                  <c:v>3.5999999999999997E-2</c:v>
                </c:pt>
                <c:pt idx="1298">
                  <c:v>3.7999999999999999E-2</c:v>
                </c:pt>
                <c:pt idx="1299">
                  <c:v>0.05</c:v>
                </c:pt>
                <c:pt idx="1300">
                  <c:v>6.4000000000000001E-2</c:v>
                </c:pt>
                <c:pt idx="1301">
                  <c:v>6.2E-2</c:v>
                </c:pt>
                <c:pt idx="1302">
                  <c:v>6.8000000000000005E-2</c:v>
                </c:pt>
                <c:pt idx="1303">
                  <c:v>6.4000000000000001E-2</c:v>
                </c:pt>
                <c:pt idx="1304">
                  <c:v>7.8E-2</c:v>
                </c:pt>
                <c:pt idx="1305">
                  <c:v>0.11600000000000001</c:v>
                </c:pt>
                <c:pt idx="1306">
                  <c:v>0.184</c:v>
                </c:pt>
                <c:pt idx="1307">
                  <c:v>0.22600000000000001</c:v>
                </c:pt>
                <c:pt idx="1308">
                  <c:v>0.224</c:v>
                </c:pt>
                <c:pt idx="1309">
                  <c:v>0.246</c:v>
                </c:pt>
                <c:pt idx="1310">
                  <c:v>0.22600000000000001</c:v>
                </c:pt>
                <c:pt idx="1311">
                  <c:v>0.23799999999999999</c:v>
                </c:pt>
                <c:pt idx="1312">
                  <c:v>0.2</c:v>
                </c:pt>
                <c:pt idx="1313">
                  <c:v>0.18</c:v>
                </c:pt>
                <c:pt idx="1314">
                  <c:v>0.17599999999999999</c:v>
                </c:pt>
                <c:pt idx="1315">
                  <c:v>0.17399999999999999</c:v>
                </c:pt>
                <c:pt idx="1316">
                  <c:v>0.184</c:v>
                </c:pt>
                <c:pt idx="1317">
                  <c:v>0.17799999999999999</c:v>
                </c:pt>
                <c:pt idx="1318">
                  <c:v>0.184</c:v>
                </c:pt>
                <c:pt idx="1319">
                  <c:v>0.19400000000000001</c:v>
                </c:pt>
                <c:pt idx="1320">
                  <c:v>0.214</c:v>
                </c:pt>
                <c:pt idx="1321">
                  <c:v>0.20799999999999999</c:v>
                </c:pt>
                <c:pt idx="1322">
                  <c:v>0.21</c:v>
                </c:pt>
                <c:pt idx="1323">
                  <c:v>0.224</c:v>
                </c:pt>
                <c:pt idx="1324">
                  <c:v>0.22</c:v>
                </c:pt>
                <c:pt idx="1325">
                  <c:v>0.224</c:v>
                </c:pt>
                <c:pt idx="1326">
                  <c:v>0.22600000000000001</c:v>
                </c:pt>
                <c:pt idx="1327">
                  <c:v>0.21199999999999999</c:v>
                </c:pt>
                <c:pt idx="1328">
                  <c:v>0.23</c:v>
                </c:pt>
                <c:pt idx="1329">
                  <c:v>0.216</c:v>
                </c:pt>
                <c:pt idx="1330">
                  <c:v>0.22</c:v>
                </c:pt>
                <c:pt idx="1331">
                  <c:v>0.218</c:v>
                </c:pt>
                <c:pt idx="1332">
                  <c:v>0.214</c:v>
                </c:pt>
                <c:pt idx="1333">
                  <c:v>0.22600000000000001</c:v>
                </c:pt>
                <c:pt idx="1334">
                  <c:v>0.23</c:v>
                </c:pt>
                <c:pt idx="1335">
                  <c:v>0.224</c:v>
                </c:pt>
                <c:pt idx="1336">
                  <c:v>0.17399999999999999</c:v>
                </c:pt>
                <c:pt idx="1337">
                  <c:v>0.16</c:v>
                </c:pt>
                <c:pt idx="1338">
                  <c:v>0.13200000000000001</c:v>
                </c:pt>
                <c:pt idx="1339">
                  <c:v>0.106</c:v>
                </c:pt>
                <c:pt idx="1340">
                  <c:v>0.10199999999999999</c:v>
                </c:pt>
                <c:pt idx="1341">
                  <c:v>0.104</c:v>
                </c:pt>
                <c:pt idx="1342">
                  <c:v>0.10199999999999999</c:v>
                </c:pt>
                <c:pt idx="1343">
                  <c:v>8.7999999999999995E-2</c:v>
                </c:pt>
                <c:pt idx="1344">
                  <c:v>7.3999999999999996E-2</c:v>
                </c:pt>
                <c:pt idx="1345">
                  <c:v>7.0000000000000007E-2</c:v>
                </c:pt>
                <c:pt idx="1346">
                  <c:v>8.5999999999999993E-2</c:v>
                </c:pt>
                <c:pt idx="1347">
                  <c:v>8.5999999999999993E-2</c:v>
                </c:pt>
                <c:pt idx="1348">
                  <c:v>9.4E-2</c:v>
                </c:pt>
                <c:pt idx="1349">
                  <c:v>0.11</c:v>
                </c:pt>
                <c:pt idx="1350">
                  <c:v>0.11</c:v>
                </c:pt>
                <c:pt idx="1351">
                  <c:v>0.106</c:v>
                </c:pt>
                <c:pt idx="1352">
                  <c:v>0.106</c:v>
                </c:pt>
                <c:pt idx="1353">
                  <c:v>0.112</c:v>
                </c:pt>
                <c:pt idx="1354">
                  <c:v>0.128</c:v>
                </c:pt>
                <c:pt idx="1355">
                  <c:v>0.13</c:v>
                </c:pt>
                <c:pt idx="1356">
                  <c:v>0.14000000000000001</c:v>
                </c:pt>
                <c:pt idx="1357">
                  <c:v>0.14599999999999999</c:v>
                </c:pt>
                <c:pt idx="1358">
                  <c:v>0.14799999999999999</c:v>
                </c:pt>
                <c:pt idx="1359">
                  <c:v>0.14799999999999999</c:v>
                </c:pt>
                <c:pt idx="1360">
                  <c:v>0.16800000000000001</c:v>
                </c:pt>
                <c:pt idx="1361">
                  <c:v>0.20399999999999999</c:v>
                </c:pt>
                <c:pt idx="1362">
                  <c:v>0.218</c:v>
                </c:pt>
                <c:pt idx="1363">
                  <c:v>0.22800000000000001</c:v>
                </c:pt>
                <c:pt idx="1364">
                  <c:v>0.23599999999999999</c:v>
                </c:pt>
                <c:pt idx="1365">
                  <c:v>0.22800000000000001</c:v>
                </c:pt>
                <c:pt idx="1366">
                  <c:v>0.2</c:v>
                </c:pt>
                <c:pt idx="1367">
                  <c:v>0.20599999999999999</c:v>
                </c:pt>
                <c:pt idx="1368">
                  <c:v>0.19400000000000001</c:v>
                </c:pt>
                <c:pt idx="1369">
                  <c:v>0.19</c:v>
                </c:pt>
                <c:pt idx="1370">
                  <c:v>0.16600000000000001</c:v>
                </c:pt>
                <c:pt idx="1371">
                  <c:v>0.15</c:v>
                </c:pt>
                <c:pt idx="1372">
                  <c:v>0.14399999999999999</c:v>
                </c:pt>
                <c:pt idx="1373">
                  <c:v>0.11600000000000001</c:v>
                </c:pt>
                <c:pt idx="1374">
                  <c:v>0.104</c:v>
                </c:pt>
                <c:pt idx="1375">
                  <c:v>7.8E-2</c:v>
                </c:pt>
                <c:pt idx="1376">
                  <c:v>4.8000000000000001E-2</c:v>
                </c:pt>
                <c:pt idx="1377">
                  <c:v>3.4000000000000002E-2</c:v>
                </c:pt>
                <c:pt idx="1378">
                  <c:v>0.03</c:v>
                </c:pt>
                <c:pt idx="1379">
                  <c:v>2.4E-2</c:v>
                </c:pt>
                <c:pt idx="1380">
                  <c:v>1.6E-2</c:v>
                </c:pt>
                <c:pt idx="1381">
                  <c:v>1.4E-2</c:v>
                </c:pt>
                <c:pt idx="1382">
                  <c:v>1.6E-2</c:v>
                </c:pt>
                <c:pt idx="1383">
                  <c:v>2.1999999999999999E-2</c:v>
                </c:pt>
                <c:pt idx="1384">
                  <c:v>5.3999999999999999E-2</c:v>
                </c:pt>
                <c:pt idx="1385">
                  <c:v>6.2E-2</c:v>
                </c:pt>
                <c:pt idx="1386">
                  <c:v>7.5999999999999998E-2</c:v>
                </c:pt>
                <c:pt idx="1387">
                  <c:v>7.5999999999999998E-2</c:v>
                </c:pt>
                <c:pt idx="1388">
                  <c:v>9.6000000000000002E-2</c:v>
                </c:pt>
                <c:pt idx="1389">
                  <c:v>0.112</c:v>
                </c:pt>
                <c:pt idx="1390">
                  <c:v>0.13200000000000001</c:v>
                </c:pt>
                <c:pt idx="1391">
                  <c:v>0.13800000000000001</c:v>
                </c:pt>
                <c:pt idx="1392">
                  <c:v>0.20399999999999999</c:v>
                </c:pt>
                <c:pt idx="1393">
                  <c:v>0.24</c:v>
                </c:pt>
                <c:pt idx="1394">
                  <c:v>0.28399999999999997</c:v>
                </c:pt>
                <c:pt idx="1395">
                  <c:v>0.34200000000000003</c:v>
                </c:pt>
                <c:pt idx="1396">
                  <c:v>0.35599999999999998</c:v>
                </c:pt>
                <c:pt idx="1397">
                  <c:v>0.36</c:v>
                </c:pt>
                <c:pt idx="1398">
                  <c:v>0.33600000000000002</c:v>
                </c:pt>
                <c:pt idx="1399">
                  <c:v>0.39</c:v>
                </c:pt>
                <c:pt idx="1400">
                  <c:v>0.434</c:v>
                </c:pt>
                <c:pt idx="1401">
                  <c:v>0.45600000000000002</c:v>
                </c:pt>
                <c:pt idx="1402">
                  <c:v>0.44400000000000001</c:v>
                </c:pt>
                <c:pt idx="1403">
                  <c:v>0.56000000000000005</c:v>
                </c:pt>
                <c:pt idx="1404">
                  <c:v>0.59</c:v>
                </c:pt>
                <c:pt idx="1405">
                  <c:v>0.62</c:v>
                </c:pt>
                <c:pt idx="1406">
                  <c:v>0.68200000000000005</c:v>
                </c:pt>
                <c:pt idx="1407">
                  <c:v>0.72399999999999998</c:v>
                </c:pt>
                <c:pt idx="1408">
                  <c:v>0.71799999999999997</c:v>
                </c:pt>
                <c:pt idx="1409">
                  <c:v>0.746</c:v>
                </c:pt>
                <c:pt idx="1410">
                  <c:v>0.86799999999999999</c:v>
                </c:pt>
                <c:pt idx="1411">
                  <c:v>0.97</c:v>
                </c:pt>
                <c:pt idx="1412">
                  <c:v>0.88800000000000001</c:v>
                </c:pt>
                <c:pt idx="1413">
                  <c:v>0.89</c:v>
                </c:pt>
                <c:pt idx="1414">
                  <c:v>0.95199999999999996</c:v>
                </c:pt>
                <c:pt idx="1415">
                  <c:v>1.014</c:v>
                </c:pt>
                <c:pt idx="1416">
                  <c:v>1.0860000000000001</c:v>
                </c:pt>
                <c:pt idx="1417">
                  <c:v>1.1579999999999999</c:v>
                </c:pt>
                <c:pt idx="1418">
                  <c:v>1.282</c:v>
                </c:pt>
                <c:pt idx="1419">
                  <c:v>1.286</c:v>
                </c:pt>
                <c:pt idx="1420">
                  <c:v>1.246</c:v>
                </c:pt>
                <c:pt idx="1421">
                  <c:v>1.3759999999999999</c:v>
                </c:pt>
                <c:pt idx="1422">
                  <c:v>1.5860000000000001</c:v>
                </c:pt>
                <c:pt idx="1423">
                  <c:v>1.63</c:v>
                </c:pt>
                <c:pt idx="1424">
                  <c:v>1.6020000000000001</c:v>
                </c:pt>
                <c:pt idx="1425">
                  <c:v>1.65</c:v>
                </c:pt>
                <c:pt idx="1426">
                  <c:v>1.6519999999999999</c:v>
                </c:pt>
                <c:pt idx="1427">
                  <c:v>1.714</c:v>
                </c:pt>
                <c:pt idx="1428">
                  <c:v>1.742</c:v>
                </c:pt>
                <c:pt idx="1429">
                  <c:v>1.752</c:v>
                </c:pt>
                <c:pt idx="1430">
                  <c:v>1.728</c:v>
                </c:pt>
                <c:pt idx="1431">
                  <c:v>1.798</c:v>
                </c:pt>
                <c:pt idx="1432">
                  <c:v>1.91</c:v>
                </c:pt>
                <c:pt idx="1433">
                  <c:v>1.9359999999999999</c:v>
                </c:pt>
                <c:pt idx="1434">
                  <c:v>1.958</c:v>
                </c:pt>
                <c:pt idx="1435">
                  <c:v>1.9</c:v>
                </c:pt>
                <c:pt idx="1436">
                  <c:v>2.0419999999999998</c:v>
                </c:pt>
                <c:pt idx="1437">
                  <c:v>2.2040000000000002</c:v>
                </c:pt>
                <c:pt idx="1438">
                  <c:v>2.3260000000000001</c:v>
                </c:pt>
                <c:pt idx="1439">
                  <c:v>2.2599999999999998</c:v>
                </c:pt>
                <c:pt idx="1440">
                  <c:v>2.4119999999999999</c:v>
                </c:pt>
                <c:pt idx="1441">
                  <c:v>2.4700000000000002</c:v>
                </c:pt>
                <c:pt idx="1442">
                  <c:v>2.62</c:v>
                </c:pt>
                <c:pt idx="1443">
                  <c:v>2.5840000000000001</c:v>
                </c:pt>
                <c:pt idx="1444">
                  <c:v>2.496</c:v>
                </c:pt>
                <c:pt idx="1445">
                  <c:v>2.6280000000000001</c:v>
                </c:pt>
                <c:pt idx="1446">
                  <c:v>2.6440000000000001</c:v>
                </c:pt>
                <c:pt idx="1447">
                  <c:v>2.68</c:v>
                </c:pt>
                <c:pt idx="1448">
                  <c:v>2.714</c:v>
                </c:pt>
                <c:pt idx="1449">
                  <c:v>2.794</c:v>
                </c:pt>
                <c:pt idx="1450">
                  <c:v>2.91</c:v>
                </c:pt>
                <c:pt idx="1451">
                  <c:v>2.91</c:v>
                </c:pt>
                <c:pt idx="1452">
                  <c:v>2.94</c:v>
                </c:pt>
                <c:pt idx="1453">
                  <c:v>2.97</c:v>
                </c:pt>
                <c:pt idx="1454">
                  <c:v>2.8439999999999999</c:v>
                </c:pt>
                <c:pt idx="1455">
                  <c:v>2.8239999999999998</c:v>
                </c:pt>
                <c:pt idx="1456">
                  <c:v>2.8180000000000001</c:v>
                </c:pt>
                <c:pt idx="1457">
                  <c:v>2.9060000000000001</c:v>
                </c:pt>
                <c:pt idx="1458">
                  <c:v>2.84</c:v>
                </c:pt>
                <c:pt idx="1459">
                  <c:v>2.7160000000000002</c:v>
                </c:pt>
                <c:pt idx="1460">
                  <c:v>2.6960000000000002</c:v>
                </c:pt>
                <c:pt idx="1461">
                  <c:v>2.6659999999999999</c:v>
                </c:pt>
                <c:pt idx="1462">
                  <c:v>2.6339999999999999</c:v>
                </c:pt>
                <c:pt idx="1463">
                  <c:v>2.8039999999999998</c:v>
                </c:pt>
                <c:pt idx="1464">
                  <c:v>2.8559999999999999</c:v>
                </c:pt>
                <c:pt idx="1465">
                  <c:v>2.8759999999999999</c:v>
                </c:pt>
                <c:pt idx="1466">
                  <c:v>2.8</c:v>
                </c:pt>
                <c:pt idx="1467">
                  <c:v>2.8380000000000001</c:v>
                </c:pt>
                <c:pt idx="1468">
                  <c:v>2.7080000000000002</c:v>
                </c:pt>
                <c:pt idx="1469">
                  <c:v>2.7480000000000002</c:v>
                </c:pt>
                <c:pt idx="1470">
                  <c:v>2.718</c:v>
                </c:pt>
                <c:pt idx="1471">
                  <c:v>2.68</c:v>
                </c:pt>
                <c:pt idx="1472">
                  <c:v>2.84</c:v>
                </c:pt>
                <c:pt idx="1473">
                  <c:v>2.8540000000000001</c:v>
                </c:pt>
                <c:pt idx="1474">
                  <c:v>2.8479999999999999</c:v>
                </c:pt>
                <c:pt idx="1475">
                  <c:v>2.8660000000000001</c:v>
                </c:pt>
                <c:pt idx="1476">
                  <c:v>3</c:v>
                </c:pt>
                <c:pt idx="1477">
                  <c:v>3.0139999999999998</c:v>
                </c:pt>
                <c:pt idx="1478">
                  <c:v>2.8780000000000001</c:v>
                </c:pt>
                <c:pt idx="1479">
                  <c:v>2.8039999999999998</c:v>
                </c:pt>
                <c:pt idx="1480">
                  <c:v>2.8079999999999998</c:v>
                </c:pt>
                <c:pt idx="1481">
                  <c:v>2.8180000000000001</c:v>
                </c:pt>
                <c:pt idx="1482">
                  <c:v>2.7120000000000002</c:v>
                </c:pt>
                <c:pt idx="1483">
                  <c:v>2.63</c:v>
                </c:pt>
                <c:pt idx="1484">
                  <c:v>2.5259999999999998</c:v>
                </c:pt>
                <c:pt idx="1485">
                  <c:v>2.5339999999999998</c:v>
                </c:pt>
                <c:pt idx="1486">
                  <c:v>2.2879999999999998</c:v>
                </c:pt>
                <c:pt idx="1487">
                  <c:v>2.2440000000000002</c:v>
                </c:pt>
                <c:pt idx="1488">
                  <c:v>2.2440000000000002</c:v>
                </c:pt>
                <c:pt idx="1489">
                  <c:v>2.1520000000000001</c:v>
                </c:pt>
                <c:pt idx="1490">
                  <c:v>2.0579999999999998</c:v>
                </c:pt>
                <c:pt idx="1491">
                  <c:v>2.06</c:v>
                </c:pt>
                <c:pt idx="1492">
                  <c:v>2.02</c:v>
                </c:pt>
                <c:pt idx="1493">
                  <c:v>2.032</c:v>
                </c:pt>
                <c:pt idx="1494">
                  <c:v>2.0880000000000001</c:v>
                </c:pt>
                <c:pt idx="1495">
                  <c:v>2.052</c:v>
                </c:pt>
                <c:pt idx="1496">
                  <c:v>1.986</c:v>
                </c:pt>
                <c:pt idx="1497">
                  <c:v>1.966</c:v>
                </c:pt>
                <c:pt idx="1498">
                  <c:v>1.9219999999999999</c:v>
                </c:pt>
                <c:pt idx="1499">
                  <c:v>1.954</c:v>
                </c:pt>
                <c:pt idx="1500">
                  <c:v>1.944</c:v>
                </c:pt>
                <c:pt idx="1501">
                  <c:v>1.952</c:v>
                </c:pt>
                <c:pt idx="1502">
                  <c:v>1.8380000000000001</c:v>
                </c:pt>
                <c:pt idx="1503">
                  <c:v>1.93</c:v>
                </c:pt>
                <c:pt idx="1504">
                  <c:v>1.88</c:v>
                </c:pt>
                <c:pt idx="1505">
                  <c:v>1.8260000000000001</c:v>
                </c:pt>
                <c:pt idx="1506">
                  <c:v>1.802</c:v>
                </c:pt>
                <c:pt idx="1507">
                  <c:v>1.8340000000000001</c:v>
                </c:pt>
                <c:pt idx="1508">
                  <c:v>1.766</c:v>
                </c:pt>
                <c:pt idx="1509">
                  <c:v>1.6379999999999999</c:v>
                </c:pt>
                <c:pt idx="1510">
                  <c:v>1.54</c:v>
                </c:pt>
                <c:pt idx="1511">
                  <c:v>1.3979999999999999</c:v>
                </c:pt>
                <c:pt idx="1512">
                  <c:v>1.252</c:v>
                </c:pt>
                <c:pt idx="1513">
                  <c:v>1.1739999999999999</c:v>
                </c:pt>
                <c:pt idx="1514">
                  <c:v>1.06</c:v>
                </c:pt>
                <c:pt idx="1515">
                  <c:v>1.056</c:v>
                </c:pt>
                <c:pt idx="1516">
                  <c:v>1.054</c:v>
                </c:pt>
                <c:pt idx="1517">
                  <c:v>0.97599999999999998</c:v>
                </c:pt>
                <c:pt idx="1518">
                  <c:v>0.97599999999999998</c:v>
                </c:pt>
                <c:pt idx="1519">
                  <c:v>0.90200000000000002</c:v>
                </c:pt>
                <c:pt idx="1520">
                  <c:v>0.92600000000000005</c:v>
                </c:pt>
                <c:pt idx="1521">
                  <c:v>0.92200000000000004</c:v>
                </c:pt>
                <c:pt idx="1522">
                  <c:v>0.91800000000000004</c:v>
                </c:pt>
                <c:pt idx="1523">
                  <c:v>0.90200000000000002</c:v>
                </c:pt>
                <c:pt idx="1524">
                  <c:v>0.89400000000000002</c:v>
                </c:pt>
                <c:pt idx="1525">
                  <c:v>0.87</c:v>
                </c:pt>
                <c:pt idx="1526">
                  <c:v>0.88200000000000001</c:v>
                </c:pt>
                <c:pt idx="1527">
                  <c:v>0.86199999999999999</c:v>
                </c:pt>
                <c:pt idx="1528">
                  <c:v>0.86399999999999999</c:v>
                </c:pt>
                <c:pt idx="1529">
                  <c:v>0.93</c:v>
                </c:pt>
                <c:pt idx="1530">
                  <c:v>0.93799999999999994</c:v>
                </c:pt>
                <c:pt idx="1531">
                  <c:v>0.94</c:v>
                </c:pt>
                <c:pt idx="1532">
                  <c:v>0.94</c:v>
                </c:pt>
                <c:pt idx="1533">
                  <c:v>0.97199999999999998</c:v>
                </c:pt>
                <c:pt idx="1534">
                  <c:v>0.97599999999999998</c:v>
                </c:pt>
                <c:pt idx="1535">
                  <c:v>0.98</c:v>
                </c:pt>
                <c:pt idx="1536">
                  <c:v>1.07</c:v>
                </c:pt>
                <c:pt idx="1537">
                  <c:v>1.054</c:v>
                </c:pt>
                <c:pt idx="1538">
                  <c:v>1.032</c:v>
                </c:pt>
                <c:pt idx="1539">
                  <c:v>1.006</c:v>
                </c:pt>
                <c:pt idx="1540">
                  <c:v>1.0680000000000001</c:v>
                </c:pt>
                <c:pt idx="1541">
                  <c:v>1.044</c:v>
                </c:pt>
                <c:pt idx="1542">
                  <c:v>1.0740000000000001</c:v>
                </c:pt>
                <c:pt idx="1543">
                  <c:v>1.048</c:v>
                </c:pt>
                <c:pt idx="1544">
                  <c:v>0.97199999999999998</c:v>
                </c:pt>
                <c:pt idx="1545">
                  <c:v>0.98799999999999999</c:v>
                </c:pt>
                <c:pt idx="1546">
                  <c:v>1.014</c:v>
                </c:pt>
                <c:pt idx="1547">
                  <c:v>1.016</c:v>
                </c:pt>
                <c:pt idx="1548">
                  <c:v>0.96799999999999997</c:v>
                </c:pt>
                <c:pt idx="1549">
                  <c:v>0.95199999999999996</c:v>
                </c:pt>
                <c:pt idx="1550">
                  <c:v>0.91800000000000004</c:v>
                </c:pt>
                <c:pt idx="1551">
                  <c:v>0.94199999999999995</c:v>
                </c:pt>
                <c:pt idx="1552">
                  <c:v>0.89</c:v>
                </c:pt>
                <c:pt idx="1553">
                  <c:v>0.86799999999999999</c:v>
                </c:pt>
                <c:pt idx="1554">
                  <c:v>0.85599999999999998</c:v>
                </c:pt>
                <c:pt idx="1555">
                  <c:v>0.86399999999999999</c:v>
                </c:pt>
                <c:pt idx="1556">
                  <c:v>0.87</c:v>
                </c:pt>
                <c:pt idx="1557">
                  <c:v>0.89</c:v>
                </c:pt>
                <c:pt idx="1558">
                  <c:v>0.97</c:v>
                </c:pt>
                <c:pt idx="1559">
                  <c:v>0.89600000000000002</c:v>
                </c:pt>
                <c:pt idx="1560">
                  <c:v>0.85799999999999998</c:v>
                </c:pt>
                <c:pt idx="1561">
                  <c:v>0.85399999999999998</c:v>
                </c:pt>
                <c:pt idx="1562">
                  <c:v>0.80400000000000005</c:v>
                </c:pt>
                <c:pt idx="1563">
                  <c:v>0.74399999999999999</c:v>
                </c:pt>
                <c:pt idx="1564">
                  <c:v>0.71799999999999997</c:v>
                </c:pt>
                <c:pt idx="1565">
                  <c:v>0.65800000000000003</c:v>
                </c:pt>
                <c:pt idx="1566">
                  <c:v>0.63200000000000001</c:v>
                </c:pt>
                <c:pt idx="1567">
                  <c:v>0.63400000000000001</c:v>
                </c:pt>
                <c:pt idx="1568">
                  <c:v>0.64200000000000002</c:v>
                </c:pt>
                <c:pt idx="1569">
                  <c:v>0.65800000000000003</c:v>
                </c:pt>
                <c:pt idx="1570">
                  <c:v>0.68600000000000005</c:v>
                </c:pt>
                <c:pt idx="1571">
                  <c:v>0.69</c:v>
                </c:pt>
                <c:pt idx="1572">
                  <c:v>0.64800000000000002</c:v>
                </c:pt>
                <c:pt idx="1573">
                  <c:v>0.68799999999999994</c:v>
                </c:pt>
                <c:pt idx="1574">
                  <c:v>0.65400000000000003</c:v>
                </c:pt>
                <c:pt idx="1575">
                  <c:v>0.71399999999999997</c:v>
                </c:pt>
                <c:pt idx="1576">
                  <c:v>0.75</c:v>
                </c:pt>
                <c:pt idx="1577">
                  <c:v>0.86199999999999999</c:v>
                </c:pt>
                <c:pt idx="1578">
                  <c:v>0.91400000000000003</c:v>
                </c:pt>
                <c:pt idx="1579">
                  <c:v>1.034</c:v>
                </c:pt>
                <c:pt idx="1580">
                  <c:v>1.198</c:v>
                </c:pt>
                <c:pt idx="1581">
                  <c:v>1.28</c:v>
                </c:pt>
                <c:pt idx="1582">
                  <c:v>1.3939999999999999</c:v>
                </c:pt>
                <c:pt idx="1583">
                  <c:v>1.4279999999999999</c:v>
                </c:pt>
                <c:pt idx="1584">
                  <c:v>1.6479999999999999</c:v>
                </c:pt>
                <c:pt idx="1585">
                  <c:v>1.8440000000000001</c:v>
                </c:pt>
                <c:pt idx="1586">
                  <c:v>1.8740000000000001</c:v>
                </c:pt>
                <c:pt idx="1587">
                  <c:v>2.012</c:v>
                </c:pt>
                <c:pt idx="1588">
                  <c:v>2.0619999999999998</c:v>
                </c:pt>
                <c:pt idx="1589">
                  <c:v>2.0859999999999999</c:v>
                </c:pt>
                <c:pt idx="1590">
                  <c:v>2.0720000000000001</c:v>
                </c:pt>
                <c:pt idx="1591">
                  <c:v>2.0579999999999998</c:v>
                </c:pt>
                <c:pt idx="1592">
                  <c:v>2.2000000000000002</c:v>
                </c:pt>
                <c:pt idx="1593">
                  <c:v>2.1520000000000001</c:v>
                </c:pt>
                <c:pt idx="1594">
                  <c:v>2.2280000000000002</c:v>
                </c:pt>
                <c:pt idx="1595">
                  <c:v>2.3239999999999998</c:v>
                </c:pt>
                <c:pt idx="1596">
                  <c:v>2.3180000000000001</c:v>
                </c:pt>
                <c:pt idx="1597">
                  <c:v>2.3839999999999999</c:v>
                </c:pt>
                <c:pt idx="1598">
                  <c:v>2.476</c:v>
                </c:pt>
                <c:pt idx="1599">
                  <c:v>2.4540000000000002</c:v>
                </c:pt>
                <c:pt idx="1600">
                  <c:v>2.4159999999999999</c:v>
                </c:pt>
                <c:pt idx="1601">
                  <c:v>2.472</c:v>
                </c:pt>
                <c:pt idx="1602">
                  <c:v>2.3199999999999998</c:v>
                </c:pt>
                <c:pt idx="1603">
                  <c:v>2.3940000000000001</c:v>
                </c:pt>
                <c:pt idx="1604">
                  <c:v>2.552</c:v>
                </c:pt>
                <c:pt idx="1605">
                  <c:v>2.5819999999999999</c:v>
                </c:pt>
                <c:pt idx="1606">
                  <c:v>2.5619999999999998</c:v>
                </c:pt>
                <c:pt idx="1607">
                  <c:v>2.5760000000000001</c:v>
                </c:pt>
                <c:pt idx="1608">
                  <c:v>2.5499999999999998</c:v>
                </c:pt>
                <c:pt idx="1609">
                  <c:v>2.6080000000000001</c:v>
                </c:pt>
                <c:pt idx="1610">
                  <c:v>2.5259999999999998</c:v>
                </c:pt>
                <c:pt idx="1611">
                  <c:v>2.6720000000000002</c:v>
                </c:pt>
                <c:pt idx="1612">
                  <c:v>2.6960000000000002</c:v>
                </c:pt>
                <c:pt idx="1613">
                  <c:v>2.6440000000000001</c:v>
                </c:pt>
                <c:pt idx="1614">
                  <c:v>2.5760000000000001</c:v>
                </c:pt>
                <c:pt idx="1615">
                  <c:v>2.6080000000000001</c:v>
                </c:pt>
                <c:pt idx="1616">
                  <c:v>2.4900000000000002</c:v>
                </c:pt>
                <c:pt idx="1617">
                  <c:v>2.4700000000000002</c:v>
                </c:pt>
                <c:pt idx="1618">
                  <c:v>2.6040000000000001</c:v>
                </c:pt>
                <c:pt idx="1619">
                  <c:v>2.62</c:v>
                </c:pt>
                <c:pt idx="1620">
                  <c:v>2.6459999999999999</c:v>
                </c:pt>
                <c:pt idx="1621">
                  <c:v>2.6019999999999999</c:v>
                </c:pt>
                <c:pt idx="1622">
                  <c:v>2.5499999999999998</c:v>
                </c:pt>
                <c:pt idx="1623">
                  <c:v>2.56</c:v>
                </c:pt>
                <c:pt idx="1624">
                  <c:v>2.4980000000000002</c:v>
                </c:pt>
                <c:pt idx="1625">
                  <c:v>2.5760000000000001</c:v>
                </c:pt>
                <c:pt idx="1626">
                  <c:v>2.6459999999999999</c:v>
                </c:pt>
                <c:pt idx="1627">
                  <c:v>2.758</c:v>
                </c:pt>
                <c:pt idx="1628">
                  <c:v>2.84</c:v>
                </c:pt>
                <c:pt idx="1629">
                  <c:v>3.0059999999999998</c:v>
                </c:pt>
                <c:pt idx="1630">
                  <c:v>2.9380000000000002</c:v>
                </c:pt>
                <c:pt idx="1631">
                  <c:v>2.9140000000000001</c:v>
                </c:pt>
                <c:pt idx="1632">
                  <c:v>2.9039999999999999</c:v>
                </c:pt>
                <c:pt idx="1633">
                  <c:v>3.0579999999999998</c:v>
                </c:pt>
                <c:pt idx="1634">
                  <c:v>2.964</c:v>
                </c:pt>
                <c:pt idx="1635">
                  <c:v>3.032</c:v>
                </c:pt>
                <c:pt idx="1636">
                  <c:v>3.2</c:v>
                </c:pt>
                <c:pt idx="1637">
                  <c:v>3.25</c:v>
                </c:pt>
                <c:pt idx="1638">
                  <c:v>3.2120000000000002</c:v>
                </c:pt>
                <c:pt idx="1639">
                  <c:v>3.2320000000000002</c:v>
                </c:pt>
                <c:pt idx="1640">
                  <c:v>3.4119999999999999</c:v>
                </c:pt>
                <c:pt idx="1641">
                  <c:v>3.3420000000000001</c:v>
                </c:pt>
                <c:pt idx="1642">
                  <c:v>3.4340000000000002</c:v>
                </c:pt>
                <c:pt idx="1643">
                  <c:v>3.4620000000000002</c:v>
                </c:pt>
                <c:pt idx="1644">
                  <c:v>3.5939999999999999</c:v>
                </c:pt>
                <c:pt idx="1645">
                  <c:v>3.6880000000000002</c:v>
                </c:pt>
                <c:pt idx="1646">
                  <c:v>3.7480000000000002</c:v>
                </c:pt>
                <c:pt idx="1647">
                  <c:v>3.468</c:v>
                </c:pt>
                <c:pt idx="1648">
                  <c:v>3.4220000000000002</c:v>
                </c:pt>
                <c:pt idx="1649">
                  <c:v>3.4660000000000002</c:v>
                </c:pt>
                <c:pt idx="1650">
                  <c:v>3.3559999999999999</c:v>
                </c:pt>
                <c:pt idx="1651">
                  <c:v>3.46</c:v>
                </c:pt>
                <c:pt idx="1652">
                  <c:v>3.52</c:v>
                </c:pt>
                <c:pt idx="1653">
                  <c:v>3.52</c:v>
                </c:pt>
                <c:pt idx="1654">
                  <c:v>3.4540000000000002</c:v>
                </c:pt>
                <c:pt idx="1655">
                  <c:v>3.4540000000000002</c:v>
                </c:pt>
                <c:pt idx="1656">
                  <c:v>3.4</c:v>
                </c:pt>
                <c:pt idx="1657">
                  <c:v>3.2040000000000002</c:v>
                </c:pt>
                <c:pt idx="1658">
                  <c:v>3.0640000000000001</c:v>
                </c:pt>
                <c:pt idx="1659">
                  <c:v>2.968</c:v>
                </c:pt>
                <c:pt idx="1660">
                  <c:v>2.9140000000000001</c:v>
                </c:pt>
                <c:pt idx="1661">
                  <c:v>2.7519999999999998</c:v>
                </c:pt>
                <c:pt idx="1662">
                  <c:v>2.6040000000000001</c:v>
                </c:pt>
                <c:pt idx="1663">
                  <c:v>2.5379999999999998</c:v>
                </c:pt>
                <c:pt idx="1664">
                  <c:v>2.46</c:v>
                </c:pt>
                <c:pt idx="1665">
                  <c:v>2.3860000000000001</c:v>
                </c:pt>
                <c:pt idx="1666">
                  <c:v>2.2959999999999998</c:v>
                </c:pt>
                <c:pt idx="1667">
                  <c:v>2.1539999999999999</c:v>
                </c:pt>
                <c:pt idx="1668">
                  <c:v>2.1259999999999999</c:v>
                </c:pt>
                <c:pt idx="1669">
                  <c:v>2.0640000000000001</c:v>
                </c:pt>
                <c:pt idx="1670">
                  <c:v>2.008</c:v>
                </c:pt>
                <c:pt idx="1671">
                  <c:v>1.8779999999999999</c:v>
                </c:pt>
                <c:pt idx="1672">
                  <c:v>1.802</c:v>
                </c:pt>
                <c:pt idx="1673">
                  <c:v>1.778</c:v>
                </c:pt>
                <c:pt idx="1674">
                  <c:v>1.956</c:v>
                </c:pt>
                <c:pt idx="1675">
                  <c:v>2.036</c:v>
                </c:pt>
                <c:pt idx="1676">
                  <c:v>2.0859999999999999</c:v>
                </c:pt>
                <c:pt idx="1677">
                  <c:v>2.0920000000000001</c:v>
                </c:pt>
                <c:pt idx="1678">
                  <c:v>2.13</c:v>
                </c:pt>
                <c:pt idx="1679">
                  <c:v>2.0939999999999999</c:v>
                </c:pt>
                <c:pt idx="1680">
                  <c:v>2.024</c:v>
                </c:pt>
                <c:pt idx="1681">
                  <c:v>2.0539999999999998</c:v>
                </c:pt>
                <c:pt idx="1682">
                  <c:v>2.044</c:v>
                </c:pt>
                <c:pt idx="1683">
                  <c:v>2.012</c:v>
                </c:pt>
                <c:pt idx="1684">
                  <c:v>1.946</c:v>
                </c:pt>
                <c:pt idx="1685">
                  <c:v>1.8120000000000001</c:v>
                </c:pt>
                <c:pt idx="1686">
                  <c:v>1.724</c:v>
                </c:pt>
                <c:pt idx="1687">
                  <c:v>1.6519999999999999</c:v>
                </c:pt>
                <c:pt idx="1688">
                  <c:v>1.6639999999999999</c:v>
                </c:pt>
                <c:pt idx="1689">
                  <c:v>1.6639999999999999</c:v>
                </c:pt>
                <c:pt idx="1690">
                  <c:v>1.56</c:v>
                </c:pt>
                <c:pt idx="1691">
                  <c:v>1.43</c:v>
                </c:pt>
                <c:pt idx="1692">
                  <c:v>1.3640000000000001</c:v>
                </c:pt>
                <c:pt idx="1693">
                  <c:v>1.4059999999999999</c:v>
                </c:pt>
                <c:pt idx="1694">
                  <c:v>1.492</c:v>
                </c:pt>
                <c:pt idx="1695">
                  <c:v>1.5780000000000001</c:v>
                </c:pt>
                <c:pt idx="1696">
                  <c:v>1.5720000000000001</c:v>
                </c:pt>
                <c:pt idx="1697">
                  <c:v>1.6579999999999999</c:v>
                </c:pt>
                <c:pt idx="1698">
                  <c:v>1.5780000000000001</c:v>
                </c:pt>
                <c:pt idx="1699">
                  <c:v>1.498</c:v>
                </c:pt>
                <c:pt idx="1700">
                  <c:v>1.4359999999999999</c:v>
                </c:pt>
                <c:pt idx="1701">
                  <c:v>1.4359999999999999</c:v>
                </c:pt>
                <c:pt idx="1702">
                  <c:v>1.294</c:v>
                </c:pt>
                <c:pt idx="1703">
                  <c:v>1.2</c:v>
                </c:pt>
                <c:pt idx="1704">
                  <c:v>1.28</c:v>
                </c:pt>
                <c:pt idx="1705">
                  <c:v>1.218</c:v>
                </c:pt>
                <c:pt idx="1706">
                  <c:v>1.212</c:v>
                </c:pt>
                <c:pt idx="1707">
                  <c:v>1.244</c:v>
                </c:pt>
                <c:pt idx="1708">
                  <c:v>1.194</c:v>
                </c:pt>
                <c:pt idx="1709">
                  <c:v>1.0960000000000001</c:v>
                </c:pt>
                <c:pt idx="1710">
                  <c:v>1.0720000000000001</c:v>
                </c:pt>
                <c:pt idx="1711">
                  <c:v>1.0860000000000001</c:v>
                </c:pt>
                <c:pt idx="1712">
                  <c:v>0.99</c:v>
                </c:pt>
                <c:pt idx="1713">
                  <c:v>0.84</c:v>
                </c:pt>
                <c:pt idx="1714">
                  <c:v>0.75800000000000001</c:v>
                </c:pt>
                <c:pt idx="1715">
                  <c:v>0.69799999999999995</c:v>
                </c:pt>
                <c:pt idx="1716">
                  <c:v>0.61599999999999999</c:v>
                </c:pt>
                <c:pt idx="1717">
                  <c:v>0.57399999999999995</c:v>
                </c:pt>
                <c:pt idx="1718">
                  <c:v>0.56599999999999995</c:v>
                </c:pt>
                <c:pt idx="1719">
                  <c:v>0.58199999999999996</c:v>
                </c:pt>
                <c:pt idx="1720">
                  <c:v>0.59799999999999998</c:v>
                </c:pt>
                <c:pt idx="1721">
                  <c:v>0.61799999999999999</c:v>
                </c:pt>
                <c:pt idx="1722">
                  <c:v>0.57399999999999995</c:v>
                </c:pt>
                <c:pt idx="1723">
                  <c:v>0.54800000000000004</c:v>
                </c:pt>
                <c:pt idx="1724">
                  <c:v>0.56000000000000005</c:v>
                </c:pt>
                <c:pt idx="1725">
                  <c:v>0.55400000000000005</c:v>
                </c:pt>
                <c:pt idx="1726">
                  <c:v>0.54200000000000004</c:v>
                </c:pt>
                <c:pt idx="1727">
                  <c:v>0.55600000000000005</c:v>
                </c:pt>
                <c:pt idx="1728">
                  <c:v>0.52200000000000002</c:v>
                </c:pt>
                <c:pt idx="1729">
                  <c:v>0.498</c:v>
                </c:pt>
                <c:pt idx="1730">
                  <c:v>0.46600000000000003</c:v>
                </c:pt>
                <c:pt idx="1731">
                  <c:v>0.434</c:v>
                </c:pt>
                <c:pt idx="1732">
                  <c:v>0.41399999999999998</c:v>
                </c:pt>
                <c:pt idx="1733">
                  <c:v>0.39800000000000002</c:v>
                </c:pt>
                <c:pt idx="1734">
                  <c:v>0.38</c:v>
                </c:pt>
                <c:pt idx="1735">
                  <c:v>0.38400000000000001</c:v>
                </c:pt>
                <c:pt idx="1736">
                  <c:v>0.34599999999999997</c:v>
                </c:pt>
                <c:pt idx="1737">
                  <c:v>0.30599999999999999</c:v>
                </c:pt>
                <c:pt idx="1738">
                  <c:v>0.28199999999999997</c:v>
                </c:pt>
                <c:pt idx="1739">
                  <c:v>0.23400000000000001</c:v>
                </c:pt>
                <c:pt idx="1740">
                  <c:v>0.24399999999999999</c:v>
                </c:pt>
                <c:pt idx="1741">
                  <c:v>0.25800000000000001</c:v>
                </c:pt>
                <c:pt idx="1742">
                  <c:v>0.25800000000000001</c:v>
                </c:pt>
                <c:pt idx="1743">
                  <c:v>0.23200000000000001</c:v>
                </c:pt>
                <c:pt idx="1744">
                  <c:v>0.20399999999999999</c:v>
                </c:pt>
                <c:pt idx="1745">
                  <c:v>0.16400000000000001</c:v>
                </c:pt>
                <c:pt idx="1746">
                  <c:v>0.152</c:v>
                </c:pt>
                <c:pt idx="1747">
                  <c:v>0.10199999999999999</c:v>
                </c:pt>
                <c:pt idx="1748">
                  <c:v>0.106</c:v>
                </c:pt>
                <c:pt idx="1749">
                  <c:v>0.106</c:v>
                </c:pt>
                <c:pt idx="1750">
                  <c:v>9.6000000000000002E-2</c:v>
                </c:pt>
                <c:pt idx="1751">
                  <c:v>9.1999999999999998E-2</c:v>
                </c:pt>
                <c:pt idx="1752">
                  <c:v>7.8E-2</c:v>
                </c:pt>
                <c:pt idx="1753">
                  <c:v>7.1999999999999995E-2</c:v>
                </c:pt>
                <c:pt idx="1754">
                  <c:v>7.1999999999999995E-2</c:v>
                </c:pt>
                <c:pt idx="1755">
                  <c:v>7.0000000000000007E-2</c:v>
                </c:pt>
                <c:pt idx="1756">
                  <c:v>6.6000000000000003E-2</c:v>
                </c:pt>
                <c:pt idx="1757">
                  <c:v>5.3999999999999999E-2</c:v>
                </c:pt>
                <c:pt idx="1758">
                  <c:v>0.05</c:v>
                </c:pt>
                <c:pt idx="1759">
                  <c:v>0.04</c:v>
                </c:pt>
                <c:pt idx="1760">
                  <c:v>3.4000000000000002E-2</c:v>
                </c:pt>
                <c:pt idx="1761">
                  <c:v>0.03</c:v>
                </c:pt>
                <c:pt idx="1762">
                  <c:v>0.03</c:v>
                </c:pt>
                <c:pt idx="1763">
                  <c:v>2.8000000000000001E-2</c:v>
                </c:pt>
                <c:pt idx="1764">
                  <c:v>2.5999999999999999E-2</c:v>
                </c:pt>
                <c:pt idx="1765">
                  <c:v>0.03</c:v>
                </c:pt>
                <c:pt idx="1766">
                  <c:v>0.03</c:v>
                </c:pt>
                <c:pt idx="1767">
                  <c:v>2.5999999999999999E-2</c:v>
                </c:pt>
                <c:pt idx="1768">
                  <c:v>0.03</c:v>
                </c:pt>
                <c:pt idx="1769">
                  <c:v>3.4000000000000002E-2</c:v>
                </c:pt>
                <c:pt idx="1770">
                  <c:v>3.5999999999999997E-2</c:v>
                </c:pt>
                <c:pt idx="1771">
                  <c:v>3.4000000000000002E-2</c:v>
                </c:pt>
                <c:pt idx="1772">
                  <c:v>4.8000000000000001E-2</c:v>
                </c:pt>
                <c:pt idx="1773">
                  <c:v>0.06</c:v>
                </c:pt>
                <c:pt idx="1774">
                  <c:v>6.6000000000000003E-2</c:v>
                </c:pt>
                <c:pt idx="1775">
                  <c:v>7.1999999999999995E-2</c:v>
                </c:pt>
                <c:pt idx="1776">
                  <c:v>7.3999999999999996E-2</c:v>
                </c:pt>
                <c:pt idx="1777">
                  <c:v>7.1999999999999995E-2</c:v>
                </c:pt>
                <c:pt idx="1778">
                  <c:v>7.5999999999999998E-2</c:v>
                </c:pt>
                <c:pt idx="1779">
                  <c:v>8.5999999999999993E-2</c:v>
                </c:pt>
                <c:pt idx="1780">
                  <c:v>0.112</c:v>
                </c:pt>
                <c:pt idx="1781">
                  <c:v>0.112</c:v>
                </c:pt>
                <c:pt idx="1782">
                  <c:v>0.11799999999999999</c:v>
                </c:pt>
                <c:pt idx="1783">
                  <c:v>0.13800000000000001</c:v>
                </c:pt>
                <c:pt idx="1784">
                  <c:v>0.154</c:v>
                </c:pt>
                <c:pt idx="1785">
                  <c:v>0.17199999999999999</c:v>
                </c:pt>
                <c:pt idx="1786">
                  <c:v>0.16600000000000001</c:v>
                </c:pt>
                <c:pt idx="1787">
                  <c:v>0.17399999999999999</c:v>
                </c:pt>
                <c:pt idx="1788">
                  <c:v>0.158</c:v>
                </c:pt>
                <c:pt idx="1789">
                  <c:v>0.19</c:v>
                </c:pt>
                <c:pt idx="1790">
                  <c:v>0.192</c:v>
                </c:pt>
                <c:pt idx="1791">
                  <c:v>0.23400000000000001</c:v>
                </c:pt>
                <c:pt idx="1792">
                  <c:v>0.22600000000000001</c:v>
                </c:pt>
                <c:pt idx="1793">
                  <c:v>0.22800000000000001</c:v>
                </c:pt>
                <c:pt idx="1794">
                  <c:v>0.24</c:v>
                </c:pt>
                <c:pt idx="1795">
                  <c:v>0.27200000000000002</c:v>
                </c:pt>
                <c:pt idx="1796">
                  <c:v>0.28399999999999997</c:v>
                </c:pt>
                <c:pt idx="1797">
                  <c:v>0.27200000000000002</c:v>
                </c:pt>
                <c:pt idx="1798">
                  <c:v>0.27600000000000002</c:v>
                </c:pt>
                <c:pt idx="1799">
                  <c:v>0.30599999999999999</c:v>
                </c:pt>
                <c:pt idx="1800">
                  <c:v>0.32200000000000001</c:v>
                </c:pt>
                <c:pt idx="1801">
                  <c:v>0.3</c:v>
                </c:pt>
                <c:pt idx="1802">
                  <c:v>0.28799999999999998</c:v>
                </c:pt>
                <c:pt idx="1803">
                  <c:v>0.27800000000000002</c:v>
                </c:pt>
                <c:pt idx="1804">
                  <c:v>0.30399999999999999</c:v>
                </c:pt>
                <c:pt idx="1805">
                  <c:v>0.33800000000000002</c:v>
                </c:pt>
                <c:pt idx="1806">
                  <c:v>0.37</c:v>
                </c:pt>
                <c:pt idx="1807">
                  <c:v>0.39200000000000002</c:v>
                </c:pt>
                <c:pt idx="1808">
                  <c:v>0.4</c:v>
                </c:pt>
                <c:pt idx="1809">
                  <c:v>0.434</c:v>
                </c:pt>
                <c:pt idx="1810">
                  <c:v>0.504</c:v>
                </c:pt>
                <c:pt idx="1811">
                  <c:v>0.54800000000000004</c:v>
                </c:pt>
                <c:pt idx="1812">
                  <c:v>0.60799999999999998</c:v>
                </c:pt>
                <c:pt idx="1813">
                  <c:v>0.67200000000000004</c:v>
                </c:pt>
                <c:pt idx="1814">
                  <c:v>0.72399999999999998</c:v>
                </c:pt>
                <c:pt idx="1815">
                  <c:v>0.77400000000000002</c:v>
                </c:pt>
                <c:pt idx="1816">
                  <c:v>0.83199999999999996</c:v>
                </c:pt>
                <c:pt idx="1817">
                  <c:v>0.86799999999999999</c:v>
                </c:pt>
                <c:pt idx="1818">
                  <c:v>0.93799999999999994</c:v>
                </c:pt>
                <c:pt idx="1819">
                  <c:v>0.97</c:v>
                </c:pt>
                <c:pt idx="1820">
                  <c:v>1.012</c:v>
                </c:pt>
                <c:pt idx="1821">
                  <c:v>1.0940000000000001</c:v>
                </c:pt>
                <c:pt idx="1822">
                  <c:v>1.1659999999999999</c:v>
                </c:pt>
                <c:pt idx="1823">
                  <c:v>1.288</c:v>
                </c:pt>
                <c:pt idx="1824">
                  <c:v>1.294</c:v>
                </c:pt>
                <c:pt idx="1825">
                  <c:v>1.3320000000000001</c:v>
                </c:pt>
                <c:pt idx="1826">
                  <c:v>1.3460000000000001</c:v>
                </c:pt>
                <c:pt idx="1827">
                  <c:v>1.4259999999999999</c:v>
                </c:pt>
                <c:pt idx="1828">
                  <c:v>1.464</c:v>
                </c:pt>
                <c:pt idx="1829">
                  <c:v>1.538</c:v>
                </c:pt>
                <c:pt idx="1830">
                  <c:v>1.5860000000000001</c:v>
                </c:pt>
                <c:pt idx="1831">
                  <c:v>1.6040000000000001</c:v>
                </c:pt>
                <c:pt idx="1832">
                  <c:v>1.6060000000000001</c:v>
                </c:pt>
                <c:pt idx="1833">
                  <c:v>1.5960000000000001</c:v>
                </c:pt>
                <c:pt idx="1834">
                  <c:v>1.694</c:v>
                </c:pt>
                <c:pt idx="1835">
                  <c:v>1.802</c:v>
                </c:pt>
                <c:pt idx="1836">
                  <c:v>1.8560000000000001</c:v>
                </c:pt>
                <c:pt idx="1837">
                  <c:v>1.804</c:v>
                </c:pt>
                <c:pt idx="1838">
                  <c:v>1.6859999999999999</c:v>
                </c:pt>
                <c:pt idx="1839">
                  <c:v>1.6040000000000001</c:v>
                </c:pt>
                <c:pt idx="1840">
                  <c:v>1.5960000000000001</c:v>
                </c:pt>
                <c:pt idx="1841">
                  <c:v>1.6160000000000001</c:v>
                </c:pt>
                <c:pt idx="1842">
                  <c:v>1.6180000000000001</c:v>
                </c:pt>
                <c:pt idx="1843">
                  <c:v>1.5920000000000001</c:v>
                </c:pt>
                <c:pt idx="1844">
                  <c:v>1.55</c:v>
                </c:pt>
                <c:pt idx="1845">
                  <c:v>1.504</c:v>
                </c:pt>
                <c:pt idx="1846">
                  <c:v>1.45</c:v>
                </c:pt>
                <c:pt idx="1847">
                  <c:v>1.3959999999999999</c:v>
                </c:pt>
                <c:pt idx="1848">
                  <c:v>1.3779999999999999</c:v>
                </c:pt>
                <c:pt idx="1849">
                  <c:v>1.464</c:v>
                </c:pt>
                <c:pt idx="1850">
                  <c:v>1.46</c:v>
                </c:pt>
                <c:pt idx="1851">
                  <c:v>1.4139999999999999</c:v>
                </c:pt>
                <c:pt idx="1852">
                  <c:v>1.38</c:v>
                </c:pt>
                <c:pt idx="1853">
                  <c:v>1.3540000000000001</c:v>
                </c:pt>
                <c:pt idx="1854">
                  <c:v>1.266</c:v>
                </c:pt>
                <c:pt idx="1855">
                  <c:v>1.1539999999999999</c:v>
                </c:pt>
                <c:pt idx="1856">
                  <c:v>1.1180000000000001</c:v>
                </c:pt>
                <c:pt idx="1857">
                  <c:v>1.0640000000000001</c:v>
                </c:pt>
                <c:pt idx="1858">
                  <c:v>1.1140000000000001</c:v>
                </c:pt>
                <c:pt idx="1859">
                  <c:v>1.1459999999999999</c:v>
                </c:pt>
                <c:pt idx="1860">
                  <c:v>1.1779999999999999</c:v>
                </c:pt>
                <c:pt idx="1861">
                  <c:v>1.226</c:v>
                </c:pt>
                <c:pt idx="1862">
                  <c:v>1.29</c:v>
                </c:pt>
                <c:pt idx="1863">
                  <c:v>1.4319999999999999</c:v>
                </c:pt>
                <c:pt idx="1864">
                  <c:v>1.502</c:v>
                </c:pt>
                <c:pt idx="1865">
                  <c:v>1.6220000000000001</c:v>
                </c:pt>
                <c:pt idx="1866">
                  <c:v>1.784</c:v>
                </c:pt>
                <c:pt idx="1867">
                  <c:v>1.966</c:v>
                </c:pt>
                <c:pt idx="1868">
                  <c:v>2.17</c:v>
                </c:pt>
                <c:pt idx="1869">
                  <c:v>2.206</c:v>
                </c:pt>
                <c:pt idx="1870">
                  <c:v>2.3380000000000001</c:v>
                </c:pt>
                <c:pt idx="1871">
                  <c:v>2.496</c:v>
                </c:pt>
                <c:pt idx="1872">
                  <c:v>2.6</c:v>
                </c:pt>
                <c:pt idx="1873">
                  <c:v>2.746</c:v>
                </c:pt>
                <c:pt idx="1874">
                  <c:v>2.8479999999999999</c:v>
                </c:pt>
                <c:pt idx="1875">
                  <c:v>2.8180000000000001</c:v>
                </c:pt>
                <c:pt idx="1876">
                  <c:v>2.9340000000000002</c:v>
                </c:pt>
                <c:pt idx="1877">
                  <c:v>3.0619999999999998</c:v>
                </c:pt>
                <c:pt idx="1878">
                  <c:v>3.21</c:v>
                </c:pt>
                <c:pt idx="1879">
                  <c:v>3.2519999999999998</c:v>
                </c:pt>
                <c:pt idx="1880">
                  <c:v>3.1320000000000001</c:v>
                </c:pt>
                <c:pt idx="1881">
                  <c:v>3.1520000000000001</c:v>
                </c:pt>
                <c:pt idx="1882">
                  <c:v>3.3319999999999999</c:v>
                </c:pt>
                <c:pt idx="1883">
                  <c:v>3.3919999999999999</c:v>
                </c:pt>
                <c:pt idx="1884">
                  <c:v>3.4620000000000002</c:v>
                </c:pt>
                <c:pt idx="1885">
                  <c:v>3.298</c:v>
                </c:pt>
                <c:pt idx="1886">
                  <c:v>3.3519999999999999</c:v>
                </c:pt>
                <c:pt idx="1887">
                  <c:v>3.47</c:v>
                </c:pt>
                <c:pt idx="1888">
                  <c:v>3.4020000000000001</c:v>
                </c:pt>
                <c:pt idx="1889">
                  <c:v>3.452</c:v>
                </c:pt>
                <c:pt idx="1890">
                  <c:v>3.512</c:v>
                </c:pt>
                <c:pt idx="1891">
                  <c:v>3.4180000000000001</c:v>
                </c:pt>
                <c:pt idx="1892">
                  <c:v>3.4740000000000002</c:v>
                </c:pt>
                <c:pt idx="1893">
                  <c:v>3.496</c:v>
                </c:pt>
                <c:pt idx="1894">
                  <c:v>3.4079999999999999</c:v>
                </c:pt>
                <c:pt idx="1895">
                  <c:v>3.47</c:v>
                </c:pt>
                <c:pt idx="1896">
                  <c:v>3.44</c:v>
                </c:pt>
                <c:pt idx="1897">
                  <c:v>3.448</c:v>
                </c:pt>
                <c:pt idx="1898">
                  <c:v>3.5539999999999998</c:v>
                </c:pt>
                <c:pt idx="1899">
                  <c:v>3.4359999999999999</c:v>
                </c:pt>
                <c:pt idx="1900">
                  <c:v>3.39</c:v>
                </c:pt>
                <c:pt idx="1901">
                  <c:v>3.3420000000000001</c:v>
                </c:pt>
                <c:pt idx="1902">
                  <c:v>3.2919999999999998</c:v>
                </c:pt>
                <c:pt idx="1903">
                  <c:v>3.08</c:v>
                </c:pt>
                <c:pt idx="1904">
                  <c:v>2.8420000000000001</c:v>
                </c:pt>
                <c:pt idx="1905">
                  <c:v>2.8719999999999999</c:v>
                </c:pt>
                <c:pt idx="1906">
                  <c:v>2.99</c:v>
                </c:pt>
                <c:pt idx="1907">
                  <c:v>3.0640000000000001</c:v>
                </c:pt>
                <c:pt idx="1908">
                  <c:v>3.14</c:v>
                </c:pt>
                <c:pt idx="1909">
                  <c:v>3.28</c:v>
                </c:pt>
                <c:pt idx="1910">
                  <c:v>3.3940000000000001</c:v>
                </c:pt>
                <c:pt idx="1911">
                  <c:v>3.5419999999999998</c:v>
                </c:pt>
                <c:pt idx="1912">
                  <c:v>3.63</c:v>
                </c:pt>
                <c:pt idx="1913">
                  <c:v>3.8140000000000001</c:v>
                </c:pt>
                <c:pt idx="1914">
                  <c:v>3.8620000000000001</c:v>
                </c:pt>
                <c:pt idx="1915">
                  <c:v>3.8119999999999998</c:v>
                </c:pt>
                <c:pt idx="1916">
                  <c:v>4.0460000000000003</c:v>
                </c:pt>
                <c:pt idx="1917">
                  <c:v>4.2279999999999998</c:v>
                </c:pt>
                <c:pt idx="1918">
                  <c:v>4.4059999999999997</c:v>
                </c:pt>
                <c:pt idx="1919">
                  <c:v>4.5119999999999996</c:v>
                </c:pt>
                <c:pt idx="1920">
                  <c:v>4.742</c:v>
                </c:pt>
                <c:pt idx="1921">
                  <c:v>4.8559999999999999</c:v>
                </c:pt>
                <c:pt idx="1922">
                  <c:v>4.7779999999999996</c:v>
                </c:pt>
                <c:pt idx="1923">
                  <c:v>4.6459999999999999</c:v>
                </c:pt>
                <c:pt idx="1924">
                  <c:v>4.6840000000000002</c:v>
                </c:pt>
                <c:pt idx="1925">
                  <c:v>4.742</c:v>
                </c:pt>
                <c:pt idx="1926">
                  <c:v>4.8540000000000001</c:v>
                </c:pt>
                <c:pt idx="1927">
                  <c:v>4.8040000000000003</c:v>
                </c:pt>
                <c:pt idx="1928">
                  <c:v>4.8</c:v>
                </c:pt>
                <c:pt idx="1929">
                  <c:v>4.7640000000000002</c:v>
                </c:pt>
                <c:pt idx="1930">
                  <c:v>4.6619999999999999</c:v>
                </c:pt>
                <c:pt idx="1931">
                  <c:v>4.5999999999999996</c:v>
                </c:pt>
                <c:pt idx="1932">
                  <c:v>4.67</c:v>
                </c:pt>
                <c:pt idx="1933">
                  <c:v>4.7460000000000004</c:v>
                </c:pt>
                <c:pt idx="1934">
                  <c:v>4.8140000000000001</c:v>
                </c:pt>
                <c:pt idx="1935">
                  <c:v>4.7279999999999998</c:v>
                </c:pt>
                <c:pt idx="1936">
                  <c:v>4.7439999999999998</c:v>
                </c:pt>
                <c:pt idx="1937">
                  <c:v>4.8380000000000001</c:v>
                </c:pt>
                <c:pt idx="1938">
                  <c:v>4.7919999999999998</c:v>
                </c:pt>
                <c:pt idx="1939">
                  <c:v>4.9539999999999997</c:v>
                </c:pt>
                <c:pt idx="1940">
                  <c:v>4.9859999999999998</c:v>
                </c:pt>
                <c:pt idx="1941">
                  <c:v>5.032</c:v>
                </c:pt>
                <c:pt idx="1942">
                  <c:v>5.1660000000000004</c:v>
                </c:pt>
                <c:pt idx="1943">
                  <c:v>5.242</c:v>
                </c:pt>
                <c:pt idx="1944">
                  <c:v>5.4779999999999998</c:v>
                </c:pt>
                <c:pt idx="1945">
                  <c:v>5.7380000000000004</c:v>
                </c:pt>
                <c:pt idx="1946">
                  <c:v>5.9160000000000004</c:v>
                </c:pt>
                <c:pt idx="1947">
                  <c:v>6.1079999999999997</c:v>
                </c:pt>
                <c:pt idx="1948">
                  <c:v>6.21</c:v>
                </c:pt>
                <c:pt idx="1949">
                  <c:v>6.3179999999999996</c:v>
                </c:pt>
                <c:pt idx="1950">
                  <c:v>6.4960000000000004</c:v>
                </c:pt>
                <c:pt idx="1951">
                  <c:v>6.4660000000000002</c:v>
                </c:pt>
                <c:pt idx="1952">
                  <c:v>6.4459999999999997</c:v>
                </c:pt>
                <c:pt idx="1953">
                  <c:v>6.29</c:v>
                </c:pt>
                <c:pt idx="1954">
                  <c:v>6.3380000000000001</c:v>
                </c:pt>
                <c:pt idx="1955">
                  <c:v>6.49</c:v>
                </c:pt>
                <c:pt idx="1956">
                  <c:v>6.5220000000000002</c:v>
                </c:pt>
                <c:pt idx="1957">
                  <c:v>6.5039999999999996</c:v>
                </c:pt>
                <c:pt idx="1958">
                  <c:v>6.4720000000000004</c:v>
                </c:pt>
                <c:pt idx="1959">
                  <c:v>6.5640000000000001</c:v>
                </c:pt>
                <c:pt idx="1960">
                  <c:v>6.6580000000000004</c:v>
                </c:pt>
                <c:pt idx="1961">
                  <c:v>6.6379999999999999</c:v>
                </c:pt>
                <c:pt idx="1962">
                  <c:v>6.952</c:v>
                </c:pt>
                <c:pt idx="1963">
                  <c:v>6.9240000000000004</c:v>
                </c:pt>
                <c:pt idx="1964">
                  <c:v>7.0380000000000003</c:v>
                </c:pt>
                <c:pt idx="1965">
                  <c:v>7.0380000000000003</c:v>
                </c:pt>
                <c:pt idx="1966">
                  <c:v>7.0439999999999996</c:v>
                </c:pt>
                <c:pt idx="1967">
                  <c:v>6.96</c:v>
                </c:pt>
                <c:pt idx="1968">
                  <c:v>6.9960000000000004</c:v>
                </c:pt>
                <c:pt idx="1969">
                  <c:v>7.05</c:v>
                </c:pt>
                <c:pt idx="1970">
                  <c:v>7.04</c:v>
                </c:pt>
                <c:pt idx="1971">
                  <c:v>7.0359999999999996</c:v>
                </c:pt>
                <c:pt idx="1972">
                  <c:v>7.0179999999999998</c:v>
                </c:pt>
                <c:pt idx="1973">
                  <c:v>7.0259999999999998</c:v>
                </c:pt>
                <c:pt idx="1974">
                  <c:v>7.1340000000000003</c:v>
                </c:pt>
                <c:pt idx="1975">
                  <c:v>7.0919999999999996</c:v>
                </c:pt>
                <c:pt idx="1976">
                  <c:v>7.2060000000000004</c:v>
                </c:pt>
                <c:pt idx="1977">
                  <c:v>7.2119999999999997</c:v>
                </c:pt>
                <c:pt idx="1978">
                  <c:v>7.1059999999999999</c:v>
                </c:pt>
                <c:pt idx="1979">
                  <c:v>7.1479999999999997</c:v>
                </c:pt>
                <c:pt idx="1980">
                  <c:v>7.1239999999999997</c:v>
                </c:pt>
                <c:pt idx="1981">
                  <c:v>7.1539999999999999</c:v>
                </c:pt>
                <c:pt idx="1982">
                  <c:v>6.8339999999999996</c:v>
                </c:pt>
                <c:pt idx="1983">
                  <c:v>6.8979999999999997</c:v>
                </c:pt>
                <c:pt idx="1984">
                  <c:v>6.7640000000000002</c:v>
                </c:pt>
                <c:pt idx="1985">
                  <c:v>6.6840000000000002</c:v>
                </c:pt>
                <c:pt idx="1986">
                  <c:v>6.6559999999999997</c:v>
                </c:pt>
                <c:pt idx="1987">
                  <c:v>6.63</c:v>
                </c:pt>
                <c:pt idx="1988">
                  <c:v>6.5940000000000003</c:v>
                </c:pt>
                <c:pt idx="1989">
                  <c:v>6.5220000000000002</c:v>
                </c:pt>
                <c:pt idx="1990">
                  <c:v>6.3259999999999996</c:v>
                </c:pt>
                <c:pt idx="1991">
                  <c:v>6.3540000000000001</c:v>
                </c:pt>
                <c:pt idx="1992">
                  <c:v>6.226</c:v>
                </c:pt>
                <c:pt idx="1993">
                  <c:v>6.1580000000000004</c:v>
                </c:pt>
                <c:pt idx="1994">
                  <c:v>6.1660000000000004</c:v>
                </c:pt>
                <c:pt idx="1995">
                  <c:v>6.1079999999999997</c:v>
                </c:pt>
                <c:pt idx="1996">
                  <c:v>5.9180000000000001</c:v>
                </c:pt>
                <c:pt idx="1997">
                  <c:v>5.7039999999999997</c:v>
                </c:pt>
                <c:pt idx="1998">
                  <c:v>5.4340000000000002</c:v>
                </c:pt>
                <c:pt idx="1999">
                  <c:v>5.218</c:v>
                </c:pt>
                <c:pt idx="2000">
                  <c:v>5.016</c:v>
                </c:pt>
                <c:pt idx="2001">
                  <c:v>4.8780000000000001</c:v>
                </c:pt>
                <c:pt idx="2002">
                  <c:v>4.8220000000000001</c:v>
                </c:pt>
                <c:pt idx="2003">
                  <c:v>4.6980000000000004</c:v>
                </c:pt>
                <c:pt idx="2004">
                  <c:v>4.5460000000000003</c:v>
                </c:pt>
                <c:pt idx="2005">
                  <c:v>4.4980000000000002</c:v>
                </c:pt>
                <c:pt idx="2006">
                  <c:v>4.4560000000000004</c:v>
                </c:pt>
                <c:pt idx="2007">
                  <c:v>4.4420000000000002</c:v>
                </c:pt>
                <c:pt idx="2008">
                  <c:v>4.5380000000000003</c:v>
                </c:pt>
                <c:pt idx="2009">
                  <c:v>4.29</c:v>
                </c:pt>
                <c:pt idx="2010">
                  <c:v>4.3140000000000001</c:v>
                </c:pt>
                <c:pt idx="2011">
                  <c:v>4.242</c:v>
                </c:pt>
                <c:pt idx="2012">
                  <c:v>4.16</c:v>
                </c:pt>
                <c:pt idx="2013">
                  <c:v>4.258</c:v>
                </c:pt>
                <c:pt idx="2014">
                  <c:v>4.0739999999999998</c:v>
                </c:pt>
                <c:pt idx="2015">
                  <c:v>4.0579999999999998</c:v>
                </c:pt>
                <c:pt idx="2016">
                  <c:v>4.2080000000000002</c:v>
                </c:pt>
                <c:pt idx="2017">
                  <c:v>4.4039999999999999</c:v>
                </c:pt>
                <c:pt idx="2018">
                  <c:v>4.5279999999999996</c:v>
                </c:pt>
                <c:pt idx="2019">
                  <c:v>4.6059999999999999</c:v>
                </c:pt>
                <c:pt idx="2020">
                  <c:v>4.6879999999999997</c:v>
                </c:pt>
                <c:pt idx="2021">
                  <c:v>4.8600000000000003</c:v>
                </c:pt>
                <c:pt idx="2022">
                  <c:v>4.9020000000000001</c:v>
                </c:pt>
                <c:pt idx="2023">
                  <c:v>4.79</c:v>
                </c:pt>
                <c:pt idx="2024">
                  <c:v>4.8140000000000001</c:v>
                </c:pt>
                <c:pt idx="2025">
                  <c:v>4.8019999999999996</c:v>
                </c:pt>
                <c:pt idx="2026">
                  <c:v>4.8440000000000003</c:v>
                </c:pt>
                <c:pt idx="2027">
                  <c:v>4.6580000000000004</c:v>
                </c:pt>
                <c:pt idx="2028">
                  <c:v>4.62</c:v>
                </c:pt>
                <c:pt idx="2029">
                  <c:v>4.5119999999999996</c:v>
                </c:pt>
                <c:pt idx="2030">
                  <c:v>4.5119999999999996</c:v>
                </c:pt>
                <c:pt idx="2031">
                  <c:v>4.4980000000000002</c:v>
                </c:pt>
                <c:pt idx="2032">
                  <c:v>4.5659999999999998</c:v>
                </c:pt>
                <c:pt idx="2033">
                  <c:v>4.6740000000000004</c:v>
                </c:pt>
                <c:pt idx="2034">
                  <c:v>4.6440000000000001</c:v>
                </c:pt>
                <c:pt idx="2035">
                  <c:v>4.6760000000000002</c:v>
                </c:pt>
                <c:pt idx="2036">
                  <c:v>4.6379999999999999</c:v>
                </c:pt>
                <c:pt idx="2037">
                  <c:v>4.7359999999999998</c:v>
                </c:pt>
                <c:pt idx="2038">
                  <c:v>4.99</c:v>
                </c:pt>
                <c:pt idx="2039">
                  <c:v>5.22</c:v>
                </c:pt>
                <c:pt idx="2040">
                  <c:v>5.1539999999999999</c:v>
                </c:pt>
                <c:pt idx="2041">
                  <c:v>5.0880000000000001</c:v>
                </c:pt>
                <c:pt idx="2042">
                  <c:v>5.0199999999999996</c:v>
                </c:pt>
                <c:pt idx="2043">
                  <c:v>5.1959999999999997</c:v>
                </c:pt>
                <c:pt idx="2044">
                  <c:v>5.1539999999999999</c:v>
                </c:pt>
                <c:pt idx="2045">
                  <c:v>5.282</c:v>
                </c:pt>
                <c:pt idx="2046">
                  <c:v>5.218</c:v>
                </c:pt>
                <c:pt idx="2047">
                  <c:v>5.1079999999999997</c:v>
                </c:pt>
                <c:pt idx="2048">
                  <c:v>5.0380000000000003</c:v>
                </c:pt>
                <c:pt idx="2049">
                  <c:v>5.194</c:v>
                </c:pt>
                <c:pt idx="2050">
                  <c:v>5.2560000000000002</c:v>
                </c:pt>
                <c:pt idx="2051">
                  <c:v>5.4660000000000002</c:v>
                </c:pt>
                <c:pt idx="2052">
                  <c:v>5.5640000000000001</c:v>
                </c:pt>
                <c:pt idx="2053">
                  <c:v>5.6639999999999997</c:v>
                </c:pt>
                <c:pt idx="2054">
                  <c:v>5.66</c:v>
                </c:pt>
                <c:pt idx="2055">
                  <c:v>5.7640000000000002</c:v>
                </c:pt>
                <c:pt idx="2056">
                  <c:v>5.8760000000000003</c:v>
                </c:pt>
                <c:pt idx="2057">
                  <c:v>6.0339999999999998</c:v>
                </c:pt>
                <c:pt idx="2058">
                  <c:v>6.2119999999999997</c:v>
                </c:pt>
                <c:pt idx="2059">
                  <c:v>6.09</c:v>
                </c:pt>
                <c:pt idx="2060">
                  <c:v>6.13</c:v>
                </c:pt>
                <c:pt idx="2061">
                  <c:v>6.0460000000000003</c:v>
                </c:pt>
                <c:pt idx="2062">
                  <c:v>5.8639999999999999</c:v>
                </c:pt>
                <c:pt idx="2063">
                  <c:v>5.7080000000000002</c:v>
                </c:pt>
                <c:pt idx="2064">
                  <c:v>5.7060000000000004</c:v>
                </c:pt>
                <c:pt idx="2065">
                  <c:v>5.5780000000000003</c:v>
                </c:pt>
                <c:pt idx="2066">
                  <c:v>5.5960000000000001</c:v>
                </c:pt>
                <c:pt idx="2067">
                  <c:v>5.77</c:v>
                </c:pt>
                <c:pt idx="2068">
                  <c:v>5.8159999999999998</c:v>
                </c:pt>
                <c:pt idx="2069">
                  <c:v>5.8380000000000001</c:v>
                </c:pt>
                <c:pt idx="2070">
                  <c:v>5.7720000000000002</c:v>
                </c:pt>
                <c:pt idx="2071">
                  <c:v>5.7919999999999998</c:v>
                </c:pt>
                <c:pt idx="2072">
                  <c:v>5.89</c:v>
                </c:pt>
                <c:pt idx="2073">
                  <c:v>5.8239999999999998</c:v>
                </c:pt>
                <c:pt idx="2074">
                  <c:v>5.7960000000000003</c:v>
                </c:pt>
                <c:pt idx="2075">
                  <c:v>5.8019999999999996</c:v>
                </c:pt>
                <c:pt idx="2076">
                  <c:v>6.0640000000000001</c:v>
                </c:pt>
                <c:pt idx="2077">
                  <c:v>6.1580000000000004</c:v>
                </c:pt>
                <c:pt idx="2078">
                  <c:v>6.226</c:v>
                </c:pt>
                <c:pt idx="2079">
                  <c:v>6.4580000000000002</c:v>
                </c:pt>
                <c:pt idx="2080">
                  <c:v>6.516</c:v>
                </c:pt>
                <c:pt idx="2081">
                  <c:v>6.274</c:v>
                </c:pt>
                <c:pt idx="2082">
                  <c:v>6.2859999999999996</c:v>
                </c:pt>
                <c:pt idx="2083">
                  <c:v>6.4580000000000002</c:v>
                </c:pt>
                <c:pt idx="2084">
                  <c:v>6.3120000000000003</c:v>
                </c:pt>
                <c:pt idx="2085">
                  <c:v>6.234</c:v>
                </c:pt>
                <c:pt idx="2086">
                  <c:v>6.2039999999999997</c:v>
                </c:pt>
                <c:pt idx="2087">
                  <c:v>6.1639999999999997</c:v>
                </c:pt>
                <c:pt idx="2088">
                  <c:v>5.9240000000000004</c:v>
                </c:pt>
                <c:pt idx="2089">
                  <c:v>5.782</c:v>
                </c:pt>
                <c:pt idx="2090">
                  <c:v>6.0960000000000001</c:v>
                </c:pt>
                <c:pt idx="2091">
                  <c:v>6.0460000000000003</c:v>
                </c:pt>
                <c:pt idx="2092">
                  <c:v>6.0019999999999998</c:v>
                </c:pt>
                <c:pt idx="2093">
                  <c:v>6.1820000000000004</c:v>
                </c:pt>
                <c:pt idx="2094">
                  <c:v>5.96</c:v>
                </c:pt>
                <c:pt idx="2095">
                  <c:v>5.6139999999999999</c:v>
                </c:pt>
                <c:pt idx="2096">
                  <c:v>5.3120000000000003</c:v>
                </c:pt>
                <c:pt idx="2097">
                  <c:v>5.2439999999999998</c:v>
                </c:pt>
                <c:pt idx="2098">
                  <c:v>5.2220000000000004</c:v>
                </c:pt>
                <c:pt idx="2099">
                  <c:v>5.1820000000000004</c:v>
                </c:pt>
                <c:pt idx="2100">
                  <c:v>5.3239999999999998</c:v>
                </c:pt>
                <c:pt idx="2101">
                  <c:v>5.1559999999999997</c:v>
                </c:pt>
                <c:pt idx="2102">
                  <c:v>5.1020000000000003</c:v>
                </c:pt>
                <c:pt idx="2103">
                  <c:v>5.2060000000000004</c:v>
                </c:pt>
                <c:pt idx="2104">
                  <c:v>5.3540000000000001</c:v>
                </c:pt>
                <c:pt idx="2105">
                  <c:v>5.43</c:v>
                </c:pt>
                <c:pt idx="2106">
                  <c:v>5.4660000000000002</c:v>
                </c:pt>
                <c:pt idx="2107">
                  <c:v>5.6539999999999999</c:v>
                </c:pt>
                <c:pt idx="2108">
                  <c:v>5.44</c:v>
                </c:pt>
                <c:pt idx="2109">
                  <c:v>5.39</c:v>
                </c:pt>
                <c:pt idx="2110">
                  <c:v>5.4480000000000004</c:v>
                </c:pt>
                <c:pt idx="2111">
                  <c:v>5.53</c:v>
                </c:pt>
                <c:pt idx="2112">
                  <c:v>5.5979999999999999</c:v>
                </c:pt>
                <c:pt idx="2113">
                  <c:v>5.492</c:v>
                </c:pt>
                <c:pt idx="2114">
                  <c:v>5.1859999999999999</c:v>
                </c:pt>
                <c:pt idx="2115">
                  <c:v>4.95</c:v>
                </c:pt>
                <c:pt idx="2116">
                  <c:v>4.78</c:v>
                </c:pt>
                <c:pt idx="2117">
                  <c:v>4.7759999999999998</c:v>
                </c:pt>
                <c:pt idx="2118">
                  <c:v>4.7119999999999997</c:v>
                </c:pt>
                <c:pt idx="2119">
                  <c:v>4.58</c:v>
                </c:pt>
                <c:pt idx="2120">
                  <c:v>4.45</c:v>
                </c:pt>
                <c:pt idx="2121">
                  <c:v>4.45</c:v>
                </c:pt>
                <c:pt idx="2122">
                  <c:v>4.2960000000000003</c:v>
                </c:pt>
                <c:pt idx="2123">
                  <c:v>4.4260000000000002</c:v>
                </c:pt>
                <c:pt idx="2124">
                  <c:v>4.3319999999999999</c:v>
                </c:pt>
                <c:pt idx="2125">
                  <c:v>4.0419999999999998</c:v>
                </c:pt>
                <c:pt idx="2126">
                  <c:v>3.7919999999999998</c:v>
                </c:pt>
                <c:pt idx="2127">
                  <c:v>3.55</c:v>
                </c:pt>
                <c:pt idx="2128">
                  <c:v>3.49</c:v>
                </c:pt>
                <c:pt idx="2129">
                  <c:v>3.274</c:v>
                </c:pt>
                <c:pt idx="2130">
                  <c:v>3.1360000000000001</c:v>
                </c:pt>
                <c:pt idx="2131">
                  <c:v>2.8740000000000001</c:v>
                </c:pt>
                <c:pt idx="2132">
                  <c:v>2.6320000000000001</c:v>
                </c:pt>
                <c:pt idx="2133">
                  <c:v>2.4279999999999999</c:v>
                </c:pt>
                <c:pt idx="2134">
                  <c:v>2.2839999999999998</c:v>
                </c:pt>
                <c:pt idx="2135">
                  <c:v>2.2040000000000002</c:v>
                </c:pt>
                <c:pt idx="2136">
                  <c:v>2.1160000000000001</c:v>
                </c:pt>
                <c:pt idx="2137">
                  <c:v>2.1760000000000002</c:v>
                </c:pt>
                <c:pt idx="2138">
                  <c:v>2.1720000000000002</c:v>
                </c:pt>
                <c:pt idx="2139">
                  <c:v>2.1480000000000001</c:v>
                </c:pt>
                <c:pt idx="2140">
                  <c:v>2.198</c:v>
                </c:pt>
                <c:pt idx="2141">
                  <c:v>2.08</c:v>
                </c:pt>
                <c:pt idx="2142">
                  <c:v>2.048</c:v>
                </c:pt>
                <c:pt idx="2143">
                  <c:v>2.0339999999999998</c:v>
                </c:pt>
                <c:pt idx="2144">
                  <c:v>1.9339999999999999</c:v>
                </c:pt>
                <c:pt idx="2145">
                  <c:v>2.0619999999999998</c:v>
                </c:pt>
                <c:pt idx="2146">
                  <c:v>2.202</c:v>
                </c:pt>
                <c:pt idx="2147">
                  <c:v>2.5920000000000001</c:v>
                </c:pt>
                <c:pt idx="2148">
                  <c:v>2.7679999999999998</c:v>
                </c:pt>
                <c:pt idx="2149">
                  <c:v>2.87</c:v>
                </c:pt>
                <c:pt idx="2150">
                  <c:v>3.1019999999999999</c:v>
                </c:pt>
                <c:pt idx="2151">
                  <c:v>3.17</c:v>
                </c:pt>
                <c:pt idx="2152">
                  <c:v>3.21</c:v>
                </c:pt>
                <c:pt idx="2153">
                  <c:v>3.3980000000000001</c:v>
                </c:pt>
                <c:pt idx="2154">
                  <c:v>3.6419999999999999</c:v>
                </c:pt>
                <c:pt idx="2155">
                  <c:v>3.6680000000000001</c:v>
                </c:pt>
                <c:pt idx="2156">
                  <c:v>3.9860000000000002</c:v>
                </c:pt>
                <c:pt idx="2157">
                  <c:v>3.964</c:v>
                </c:pt>
                <c:pt idx="2158">
                  <c:v>3.8620000000000001</c:v>
                </c:pt>
                <c:pt idx="2159">
                  <c:v>4.2960000000000003</c:v>
                </c:pt>
                <c:pt idx="2160">
                  <c:v>4.3099999999999996</c:v>
                </c:pt>
                <c:pt idx="2161">
                  <c:v>4.21</c:v>
                </c:pt>
                <c:pt idx="2162">
                  <c:v>4.5140000000000002</c:v>
                </c:pt>
                <c:pt idx="2163">
                  <c:v>4.3920000000000003</c:v>
                </c:pt>
                <c:pt idx="2164">
                  <c:v>4.5999999999999996</c:v>
                </c:pt>
                <c:pt idx="2165">
                  <c:v>4.8979999999999997</c:v>
                </c:pt>
                <c:pt idx="2166">
                  <c:v>5.31</c:v>
                </c:pt>
                <c:pt idx="2167">
                  <c:v>4.92</c:v>
                </c:pt>
                <c:pt idx="2168">
                  <c:v>5.0380000000000003</c:v>
                </c:pt>
                <c:pt idx="2169">
                  <c:v>5.194</c:v>
                </c:pt>
                <c:pt idx="2170">
                  <c:v>5.0419999999999998</c:v>
                </c:pt>
                <c:pt idx="2171">
                  <c:v>5.2279999999999998</c:v>
                </c:pt>
                <c:pt idx="2172">
                  <c:v>5.1420000000000003</c:v>
                </c:pt>
                <c:pt idx="2173">
                  <c:v>5.4180000000000001</c:v>
                </c:pt>
                <c:pt idx="2174">
                  <c:v>5.484</c:v>
                </c:pt>
                <c:pt idx="2175">
                  <c:v>5.6619999999999999</c:v>
                </c:pt>
                <c:pt idx="2176">
                  <c:v>5.57</c:v>
                </c:pt>
                <c:pt idx="2177">
                  <c:v>5.3479999999999999</c:v>
                </c:pt>
                <c:pt idx="2178">
                  <c:v>5.3819999999999997</c:v>
                </c:pt>
                <c:pt idx="2179">
                  <c:v>5.468</c:v>
                </c:pt>
                <c:pt idx="2180">
                  <c:v>5.44</c:v>
                </c:pt>
                <c:pt idx="2181">
                  <c:v>5.508</c:v>
                </c:pt>
                <c:pt idx="2182">
                  <c:v>5.3479999999999999</c:v>
                </c:pt>
                <c:pt idx="2183">
                  <c:v>5.0620000000000003</c:v>
                </c:pt>
                <c:pt idx="2184">
                  <c:v>5.0860000000000003</c:v>
                </c:pt>
                <c:pt idx="2185">
                  <c:v>5.03</c:v>
                </c:pt>
                <c:pt idx="2186">
                  <c:v>4.8220000000000001</c:v>
                </c:pt>
                <c:pt idx="2187">
                  <c:v>4.5540000000000003</c:v>
                </c:pt>
                <c:pt idx="2188">
                  <c:v>4.508</c:v>
                </c:pt>
                <c:pt idx="2189">
                  <c:v>4.2220000000000004</c:v>
                </c:pt>
                <c:pt idx="2190">
                  <c:v>4.016</c:v>
                </c:pt>
                <c:pt idx="2191">
                  <c:v>3.7080000000000002</c:v>
                </c:pt>
                <c:pt idx="2192">
                  <c:v>3.43</c:v>
                </c:pt>
                <c:pt idx="2193">
                  <c:v>3.0680000000000001</c:v>
                </c:pt>
                <c:pt idx="2194">
                  <c:v>2.77</c:v>
                </c:pt>
                <c:pt idx="2195">
                  <c:v>2.6739999999999999</c:v>
                </c:pt>
                <c:pt idx="2196">
                  <c:v>2.48</c:v>
                </c:pt>
                <c:pt idx="2197">
                  <c:v>2.2839999999999998</c:v>
                </c:pt>
                <c:pt idx="2198">
                  <c:v>2.14</c:v>
                </c:pt>
                <c:pt idx="2199">
                  <c:v>2.1139999999999999</c:v>
                </c:pt>
                <c:pt idx="2200">
                  <c:v>2.0640000000000001</c:v>
                </c:pt>
                <c:pt idx="2201">
                  <c:v>2.0960000000000001</c:v>
                </c:pt>
                <c:pt idx="2202">
                  <c:v>2.0859999999999999</c:v>
                </c:pt>
                <c:pt idx="2203">
                  <c:v>2.1139999999999999</c:v>
                </c:pt>
                <c:pt idx="2204">
                  <c:v>1.974</c:v>
                </c:pt>
                <c:pt idx="2205">
                  <c:v>1.9059999999999999</c:v>
                </c:pt>
                <c:pt idx="2206">
                  <c:v>1.8859999999999999</c:v>
                </c:pt>
                <c:pt idx="2207">
                  <c:v>1.8640000000000001</c:v>
                </c:pt>
                <c:pt idx="2208">
                  <c:v>1.8480000000000001</c:v>
                </c:pt>
                <c:pt idx="2209">
                  <c:v>1.798</c:v>
                </c:pt>
                <c:pt idx="2210">
                  <c:v>1.714</c:v>
                </c:pt>
                <c:pt idx="2211">
                  <c:v>1.696</c:v>
                </c:pt>
                <c:pt idx="2212">
                  <c:v>1.6879999999999999</c:v>
                </c:pt>
                <c:pt idx="2213">
                  <c:v>1.66</c:v>
                </c:pt>
                <c:pt idx="2214">
                  <c:v>1.712</c:v>
                </c:pt>
                <c:pt idx="2215">
                  <c:v>1.71</c:v>
                </c:pt>
                <c:pt idx="2216">
                  <c:v>1.736</c:v>
                </c:pt>
                <c:pt idx="2217">
                  <c:v>1.736</c:v>
                </c:pt>
                <c:pt idx="2218">
                  <c:v>1.736</c:v>
                </c:pt>
                <c:pt idx="2219">
                  <c:v>1.6859999999999999</c:v>
                </c:pt>
                <c:pt idx="2220">
                  <c:v>1.6459999999999999</c:v>
                </c:pt>
                <c:pt idx="2221">
                  <c:v>1.6719999999999999</c:v>
                </c:pt>
                <c:pt idx="2222">
                  <c:v>1.696</c:v>
                </c:pt>
                <c:pt idx="2223">
                  <c:v>1.7</c:v>
                </c:pt>
                <c:pt idx="2224">
                  <c:v>1.67</c:v>
                </c:pt>
                <c:pt idx="2225">
                  <c:v>1.6879999999999999</c:v>
                </c:pt>
                <c:pt idx="2226">
                  <c:v>1.6279999999999999</c:v>
                </c:pt>
                <c:pt idx="2227">
                  <c:v>1.6080000000000001</c:v>
                </c:pt>
                <c:pt idx="2228">
                  <c:v>1.5680000000000001</c:v>
                </c:pt>
                <c:pt idx="2229">
                  <c:v>1.6080000000000001</c:v>
                </c:pt>
                <c:pt idx="2230">
                  <c:v>1.5580000000000001</c:v>
                </c:pt>
                <c:pt idx="2231">
                  <c:v>1.6259999999999999</c:v>
                </c:pt>
                <c:pt idx="2232">
                  <c:v>1.6739999999999999</c:v>
                </c:pt>
                <c:pt idx="2233">
                  <c:v>1.696</c:v>
                </c:pt>
                <c:pt idx="2234">
                  <c:v>1.694</c:v>
                </c:pt>
                <c:pt idx="2235">
                  <c:v>1.694</c:v>
                </c:pt>
                <c:pt idx="2236">
                  <c:v>1.744</c:v>
                </c:pt>
                <c:pt idx="2237">
                  <c:v>1.802</c:v>
                </c:pt>
                <c:pt idx="2238">
                  <c:v>1.768</c:v>
                </c:pt>
                <c:pt idx="2239">
                  <c:v>1.6419999999999999</c:v>
                </c:pt>
                <c:pt idx="2240">
                  <c:v>1.6719999999999999</c:v>
                </c:pt>
                <c:pt idx="2241">
                  <c:v>1.782</c:v>
                </c:pt>
                <c:pt idx="2242">
                  <c:v>1.946</c:v>
                </c:pt>
                <c:pt idx="2243">
                  <c:v>2.23</c:v>
                </c:pt>
                <c:pt idx="2244">
                  <c:v>2.59</c:v>
                </c:pt>
                <c:pt idx="2245">
                  <c:v>2.86</c:v>
                </c:pt>
                <c:pt idx="2246">
                  <c:v>2.9860000000000002</c:v>
                </c:pt>
                <c:pt idx="2247">
                  <c:v>3.2559999999999998</c:v>
                </c:pt>
                <c:pt idx="2248">
                  <c:v>3.4220000000000002</c:v>
                </c:pt>
                <c:pt idx="2249">
                  <c:v>3.6819999999999999</c:v>
                </c:pt>
                <c:pt idx="2250">
                  <c:v>4.0679999999999996</c:v>
                </c:pt>
                <c:pt idx="2251">
                  <c:v>3.8580000000000001</c:v>
                </c:pt>
                <c:pt idx="2252">
                  <c:v>3.95</c:v>
                </c:pt>
                <c:pt idx="2253">
                  <c:v>4.3620000000000001</c:v>
                </c:pt>
                <c:pt idx="2254">
                  <c:v>4.71</c:v>
                </c:pt>
                <c:pt idx="2255">
                  <c:v>4.976</c:v>
                </c:pt>
                <c:pt idx="2256">
                  <c:v>4.9400000000000004</c:v>
                </c:pt>
                <c:pt idx="2257">
                  <c:v>4.8760000000000003</c:v>
                </c:pt>
                <c:pt idx="2258">
                  <c:v>4.8780000000000001</c:v>
                </c:pt>
                <c:pt idx="2259">
                  <c:v>4.8739999999999997</c:v>
                </c:pt>
                <c:pt idx="2260">
                  <c:v>5.1660000000000004</c:v>
                </c:pt>
                <c:pt idx="2261">
                  <c:v>5.4640000000000004</c:v>
                </c:pt>
                <c:pt idx="2262">
                  <c:v>5.4779999999999998</c:v>
                </c:pt>
                <c:pt idx="2263">
                  <c:v>5.5960000000000001</c:v>
                </c:pt>
                <c:pt idx="2264">
                  <c:v>5.6040000000000001</c:v>
                </c:pt>
                <c:pt idx="2265">
                  <c:v>5.7919999999999998</c:v>
                </c:pt>
                <c:pt idx="2266">
                  <c:v>5.9539999999999997</c:v>
                </c:pt>
                <c:pt idx="2267">
                  <c:v>5.8419999999999996</c:v>
                </c:pt>
                <c:pt idx="2268">
                  <c:v>6.0519999999999996</c:v>
                </c:pt>
                <c:pt idx="2269">
                  <c:v>6.0860000000000003</c:v>
                </c:pt>
                <c:pt idx="2270">
                  <c:v>6.0259999999999998</c:v>
                </c:pt>
                <c:pt idx="2271">
                  <c:v>5.93</c:v>
                </c:pt>
                <c:pt idx="2272">
                  <c:v>6.2160000000000002</c:v>
                </c:pt>
                <c:pt idx="2273">
                  <c:v>6.1719999999999997</c:v>
                </c:pt>
                <c:pt idx="2274">
                  <c:v>6.1280000000000001</c:v>
                </c:pt>
                <c:pt idx="2275">
                  <c:v>6.1520000000000001</c:v>
                </c:pt>
                <c:pt idx="2276">
                  <c:v>6.09</c:v>
                </c:pt>
                <c:pt idx="2277">
                  <c:v>5.9320000000000004</c:v>
                </c:pt>
                <c:pt idx="2278">
                  <c:v>5.86</c:v>
                </c:pt>
                <c:pt idx="2279">
                  <c:v>5.8920000000000003</c:v>
                </c:pt>
                <c:pt idx="2280">
                  <c:v>5.7480000000000002</c:v>
                </c:pt>
                <c:pt idx="2281">
                  <c:v>5.8339999999999996</c:v>
                </c:pt>
                <c:pt idx="2282">
                  <c:v>6.0460000000000003</c:v>
                </c:pt>
                <c:pt idx="2283">
                  <c:v>5.9219999999999997</c:v>
                </c:pt>
                <c:pt idx="2284">
                  <c:v>6.09</c:v>
                </c:pt>
                <c:pt idx="2285">
                  <c:v>6.17</c:v>
                </c:pt>
                <c:pt idx="2286">
                  <c:v>6.0460000000000003</c:v>
                </c:pt>
                <c:pt idx="2287">
                  <c:v>6.0439999999999996</c:v>
                </c:pt>
                <c:pt idx="2288">
                  <c:v>6.0419999999999998</c:v>
                </c:pt>
                <c:pt idx="2289">
                  <c:v>6.0140000000000002</c:v>
                </c:pt>
                <c:pt idx="2290">
                  <c:v>6.03</c:v>
                </c:pt>
                <c:pt idx="2291">
                  <c:v>6.08</c:v>
                </c:pt>
                <c:pt idx="2292">
                  <c:v>5.9580000000000002</c:v>
                </c:pt>
                <c:pt idx="2293">
                  <c:v>5.9720000000000004</c:v>
                </c:pt>
                <c:pt idx="2294">
                  <c:v>5.8559999999999999</c:v>
                </c:pt>
                <c:pt idx="2295">
                  <c:v>5.8719999999999999</c:v>
                </c:pt>
                <c:pt idx="2296">
                  <c:v>5.86</c:v>
                </c:pt>
                <c:pt idx="2297">
                  <c:v>5.6920000000000002</c:v>
                </c:pt>
                <c:pt idx="2298">
                  <c:v>5.49</c:v>
                </c:pt>
                <c:pt idx="2299">
                  <c:v>5.51</c:v>
                </c:pt>
                <c:pt idx="2300">
                  <c:v>5.5860000000000003</c:v>
                </c:pt>
                <c:pt idx="2301">
                  <c:v>5.6820000000000004</c:v>
                </c:pt>
                <c:pt idx="2302">
                  <c:v>5.7279999999999998</c:v>
                </c:pt>
                <c:pt idx="2303">
                  <c:v>5.742</c:v>
                </c:pt>
                <c:pt idx="2304">
                  <c:v>5.6859999999999999</c:v>
                </c:pt>
                <c:pt idx="2305">
                  <c:v>5.5460000000000003</c:v>
                </c:pt>
                <c:pt idx="2306">
                  <c:v>5.4</c:v>
                </c:pt>
                <c:pt idx="2307">
                  <c:v>5.2919999999999998</c:v>
                </c:pt>
                <c:pt idx="2308">
                  <c:v>5.1779999999999999</c:v>
                </c:pt>
                <c:pt idx="2309">
                  <c:v>5.1040000000000001</c:v>
                </c:pt>
                <c:pt idx="2310">
                  <c:v>4.9779999999999998</c:v>
                </c:pt>
                <c:pt idx="2311">
                  <c:v>5.1139999999999999</c:v>
                </c:pt>
                <c:pt idx="2312">
                  <c:v>5.5279999999999996</c:v>
                </c:pt>
                <c:pt idx="2313">
                  <c:v>5.68</c:v>
                </c:pt>
                <c:pt idx="2314">
                  <c:v>5.56</c:v>
                </c:pt>
                <c:pt idx="2315">
                  <c:v>5.51</c:v>
                </c:pt>
                <c:pt idx="2316">
                  <c:v>5.48</c:v>
                </c:pt>
                <c:pt idx="2317">
                  <c:v>5.5</c:v>
                </c:pt>
                <c:pt idx="2318">
                  <c:v>5.43</c:v>
                </c:pt>
                <c:pt idx="2319">
                  <c:v>5.4059999999999997</c:v>
                </c:pt>
                <c:pt idx="2320">
                  <c:v>5.4240000000000004</c:v>
                </c:pt>
                <c:pt idx="2321">
                  <c:v>5.4880000000000004</c:v>
                </c:pt>
                <c:pt idx="2322">
                  <c:v>5.444</c:v>
                </c:pt>
                <c:pt idx="2323">
                  <c:v>5.4059999999999997</c:v>
                </c:pt>
                <c:pt idx="2324">
                  <c:v>5.45</c:v>
                </c:pt>
                <c:pt idx="2325">
                  <c:v>5.5519999999999996</c:v>
                </c:pt>
                <c:pt idx="2326">
                  <c:v>5.5339999999999998</c:v>
                </c:pt>
                <c:pt idx="2327">
                  <c:v>5.508</c:v>
                </c:pt>
                <c:pt idx="2328">
                  <c:v>5.43</c:v>
                </c:pt>
                <c:pt idx="2329">
                  <c:v>5.5720000000000001</c:v>
                </c:pt>
                <c:pt idx="2330">
                  <c:v>5.8840000000000003</c:v>
                </c:pt>
                <c:pt idx="2331">
                  <c:v>5.9859999999999998</c:v>
                </c:pt>
                <c:pt idx="2332">
                  <c:v>5.8559999999999999</c:v>
                </c:pt>
                <c:pt idx="2333">
                  <c:v>6.13</c:v>
                </c:pt>
                <c:pt idx="2334">
                  <c:v>6.2839999999999998</c:v>
                </c:pt>
                <c:pt idx="2335">
                  <c:v>6.4160000000000004</c:v>
                </c:pt>
                <c:pt idx="2336">
                  <c:v>6.41</c:v>
                </c:pt>
                <c:pt idx="2337">
                  <c:v>6.3559999999999999</c:v>
                </c:pt>
                <c:pt idx="2338">
                  <c:v>6.25</c:v>
                </c:pt>
                <c:pt idx="2339">
                  <c:v>6.3540000000000001</c:v>
                </c:pt>
                <c:pt idx="2340">
                  <c:v>6.5140000000000002</c:v>
                </c:pt>
                <c:pt idx="2341">
                  <c:v>6.6280000000000001</c:v>
                </c:pt>
                <c:pt idx="2342">
                  <c:v>6.63</c:v>
                </c:pt>
                <c:pt idx="2343">
                  <c:v>6.63</c:v>
                </c:pt>
                <c:pt idx="2344">
                  <c:v>6.5979999999999999</c:v>
                </c:pt>
                <c:pt idx="2345">
                  <c:v>6.7039999999999997</c:v>
                </c:pt>
                <c:pt idx="2346">
                  <c:v>6.7380000000000004</c:v>
                </c:pt>
                <c:pt idx="2347">
                  <c:v>6.7720000000000002</c:v>
                </c:pt>
                <c:pt idx="2348">
                  <c:v>6.8840000000000003</c:v>
                </c:pt>
                <c:pt idx="2349">
                  <c:v>6.8579999999999997</c:v>
                </c:pt>
                <c:pt idx="2350">
                  <c:v>6.7439999999999998</c:v>
                </c:pt>
                <c:pt idx="2351">
                  <c:v>6.6360000000000001</c:v>
                </c:pt>
                <c:pt idx="2352">
                  <c:v>6.5259999999999998</c:v>
                </c:pt>
                <c:pt idx="2353">
                  <c:v>6.5279999999999996</c:v>
                </c:pt>
                <c:pt idx="2354">
                  <c:v>6.4580000000000002</c:v>
                </c:pt>
                <c:pt idx="2355">
                  <c:v>6.25</c:v>
                </c:pt>
                <c:pt idx="2356">
                  <c:v>5.9480000000000004</c:v>
                </c:pt>
                <c:pt idx="2357">
                  <c:v>5.774</c:v>
                </c:pt>
                <c:pt idx="2358">
                  <c:v>5.7759999999999998</c:v>
                </c:pt>
                <c:pt idx="2359">
                  <c:v>5.3440000000000003</c:v>
                </c:pt>
                <c:pt idx="2360">
                  <c:v>5.0839999999999996</c:v>
                </c:pt>
                <c:pt idx="2361">
                  <c:v>4.9740000000000002</c:v>
                </c:pt>
                <c:pt idx="2362">
                  <c:v>4.7519999999999998</c:v>
                </c:pt>
                <c:pt idx="2363">
                  <c:v>4.7439999999999998</c:v>
                </c:pt>
                <c:pt idx="2364">
                  <c:v>4.5919999999999996</c:v>
                </c:pt>
                <c:pt idx="2365">
                  <c:v>4.524</c:v>
                </c:pt>
                <c:pt idx="2366">
                  <c:v>4.5679999999999996</c:v>
                </c:pt>
                <c:pt idx="2367">
                  <c:v>4.5739999999999998</c:v>
                </c:pt>
                <c:pt idx="2368">
                  <c:v>4.702</c:v>
                </c:pt>
                <c:pt idx="2369">
                  <c:v>4.7960000000000003</c:v>
                </c:pt>
                <c:pt idx="2370">
                  <c:v>4.6159999999999997</c:v>
                </c:pt>
                <c:pt idx="2371">
                  <c:v>4.6859999999999999</c:v>
                </c:pt>
                <c:pt idx="2372">
                  <c:v>4.6239999999999997</c:v>
                </c:pt>
                <c:pt idx="2373">
                  <c:v>4.5419999999999998</c:v>
                </c:pt>
                <c:pt idx="2374">
                  <c:v>4.3460000000000001</c:v>
                </c:pt>
                <c:pt idx="2375">
                  <c:v>4.4219999999999997</c:v>
                </c:pt>
                <c:pt idx="2376">
                  <c:v>4.3159999999999998</c:v>
                </c:pt>
                <c:pt idx="2377">
                  <c:v>4.282</c:v>
                </c:pt>
                <c:pt idx="2378">
                  <c:v>4.1520000000000001</c:v>
                </c:pt>
                <c:pt idx="2379">
                  <c:v>4</c:v>
                </c:pt>
                <c:pt idx="2380">
                  <c:v>3.84</c:v>
                </c:pt>
                <c:pt idx="2381">
                  <c:v>3.698</c:v>
                </c:pt>
                <c:pt idx="2382">
                  <c:v>3.6659999999999999</c:v>
                </c:pt>
                <c:pt idx="2383">
                  <c:v>3.5059999999999998</c:v>
                </c:pt>
                <c:pt idx="2384">
                  <c:v>3.4239999999999999</c:v>
                </c:pt>
                <c:pt idx="2385">
                  <c:v>3.25</c:v>
                </c:pt>
                <c:pt idx="2386">
                  <c:v>3.0859999999999999</c:v>
                </c:pt>
                <c:pt idx="2387">
                  <c:v>2.8820000000000001</c:v>
                </c:pt>
                <c:pt idx="2388">
                  <c:v>2.786</c:v>
                </c:pt>
                <c:pt idx="2389">
                  <c:v>2.6259999999999999</c:v>
                </c:pt>
                <c:pt idx="2390">
                  <c:v>2.524</c:v>
                </c:pt>
                <c:pt idx="2391">
                  <c:v>2.492</c:v>
                </c:pt>
                <c:pt idx="2392">
                  <c:v>2.3839999999999999</c:v>
                </c:pt>
                <c:pt idx="2393">
                  <c:v>2.4020000000000001</c:v>
                </c:pt>
                <c:pt idx="2394">
                  <c:v>2.278</c:v>
                </c:pt>
                <c:pt idx="2395">
                  <c:v>2.1619999999999999</c:v>
                </c:pt>
                <c:pt idx="2396">
                  <c:v>2.1379999999999999</c:v>
                </c:pt>
                <c:pt idx="2397">
                  <c:v>2.1819999999999999</c:v>
                </c:pt>
                <c:pt idx="2398">
                  <c:v>2.1619999999999999</c:v>
                </c:pt>
                <c:pt idx="2399">
                  <c:v>2.0640000000000001</c:v>
                </c:pt>
                <c:pt idx="2400">
                  <c:v>1.986</c:v>
                </c:pt>
                <c:pt idx="2401">
                  <c:v>1.968</c:v>
                </c:pt>
                <c:pt idx="2402">
                  <c:v>2.044</c:v>
                </c:pt>
                <c:pt idx="2403">
                  <c:v>1.976</c:v>
                </c:pt>
                <c:pt idx="2404">
                  <c:v>1.946</c:v>
                </c:pt>
                <c:pt idx="2405">
                  <c:v>1.956</c:v>
                </c:pt>
                <c:pt idx="2406">
                  <c:v>1.89</c:v>
                </c:pt>
                <c:pt idx="2407">
                  <c:v>1.8660000000000001</c:v>
                </c:pt>
                <c:pt idx="2408">
                  <c:v>1.87</c:v>
                </c:pt>
                <c:pt idx="2409">
                  <c:v>1.8939999999999999</c:v>
                </c:pt>
                <c:pt idx="2410">
                  <c:v>1.85</c:v>
                </c:pt>
                <c:pt idx="2411">
                  <c:v>1.782</c:v>
                </c:pt>
                <c:pt idx="2412">
                  <c:v>1.738</c:v>
                </c:pt>
                <c:pt idx="2413">
                  <c:v>1.6539999999999999</c:v>
                </c:pt>
                <c:pt idx="2414">
                  <c:v>1.63</c:v>
                </c:pt>
                <c:pt idx="2415">
                  <c:v>1.714</c:v>
                </c:pt>
                <c:pt idx="2416">
                  <c:v>1.718</c:v>
                </c:pt>
                <c:pt idx="2417">
                  <c:v>1.6559999999999999</c:v>
                </c:pt>
                <c:pt idx="2418">
                  <c:v>1.63</c:v>
                </c:pt>
                <c:pt idx="2419">
                  <c:v>1.502</c:v>
                </c:pt>
                <c:pt idx="2420">
                  <c:v>1.4079999999999999</c:v>
                </c:pt>
                <c:pt idx="2421">
                  <c:v>1.3220000000000001</c:v>
                </c:pt>
                <c:pt idx="2422">
                  <c:v>1.194</c:v>
                </c:pt>
                <c:pt idx="2423">
                  <c:v>1.0920000000000001</c:v>
                </c:pt>
                <c:pt idx="2424">
                  <c:v>1.008</c:v>
                </c:pt>
                <c:pt idx="2425">
                  <c:v>0.91600000000000004</c:v>
                </c:pt>
                <c:pt idx="2426">
                  <c:v>0.86199999999999999</c:v>
                </c:pt>
                <c:pt idx="2427">
                  <c:v>0.75600000000000001</c:v>
                </c:pt>
                <c:pt idx="2428">
                  <c:v>0.68799999999999994</c:v>
                </c:pt>
                <c:pt idx="2429">
                  <c:v>0.62</c:v>
                </c:pt>
                <c:pt idx="2430">
                  <c:v>0.56200000000000006</c:v>
                </c:pt>
                <c:pt idx="2431">
                  <c:v>0.46600000000000003</c:v>
                </c:pt>
                <c:pt idx="2432">
                  <c:v>0.38200000000000001</c:v>
                </c:pt>
                <c:pt idx="2433">
                  <c:v>0.35599999999999998</c:v>
                </c:pt>
                <c:pt idx="2434">
                  <c:v>0.34200000000000003</c:v>
                </c:pt>
                <c:pt idx="2435">
                  <c:v>0.34599999999999997</c:v>
                </c:pt>
                <c:pt idx="2436">
                  <c:v>0.36799999999999999</c:v>
                </c:pt>
                <c:pt idx="2437">
                  <c:v>0.35399999999999998</c:v>
                </c:pt>
                <c:pt idx="2438">
                  <c:v>0.42</c:v>
                </c:pt>
                <c:pt idx="2439">
                  <c:v>0.41399999999999998</c:v>
                </c:pt>
                <c:pt idx="2440">
                  <c:v>0.39400000000000002</c:v>
                </c:pt>
                <c:pt idx="2441">
                  <c:v>0.376</c:v>
                </c:pt>
                <c:pt idx="2442">
                  <c:v>0.40400000000000003</c:v>
                </c:pt>
                <c:pt idx="2443">
                  <c:v>0.38800000000000001</c:v>
                </c:pt>
                <c:pt idx="2444">
                  <c:v>0.38400000000000001</c:v>
                </c:pt>
                <c:pt idx="2445">
                  <c:v>0.41599999999999998</c:v>
                </c:pt>
                <c:pt idx="2446">
                  <c:v>0.39</c:v>
                </c:pt>
                <c:pt idx="2447">
                  <c:v>0.38400000000000001</c:v>
                </c:pt>
                <c:pt idx="2448">
                  <c:v>0.42199999999999999</c:v>
                </c:pt>
                <c:pt idx="2449">
                  <c:v>0.38600000000000001</c:v>
                </c:pt>
                <c:pt idx="2450">
                  <c:v>0.42</c:v>
                </c:pt>
                <c:pt idx="2451">
                  <c:v>0.41199999999999998</c:v>
                </c:pt>
                <c:pt idx="2452">
                  <c:v>0.43</c:v>
                </c:pt>
                <c:pt idx="2453">
                  <c:v>0.436</c:v>
                </c:pt>
                <c:pt idx="2454">
                  <c:v>0.41199999999999998</c:v>
                </c:pt>
                <c:pt idx="2455">
                  <c:v>0.38800000000000001</c:v>
                </c:pt>
                <c:pt idx="2456">
                  <c:v>0.38600000000000001</c:v>
                </c:pt>
                <c:pt idx="2457">
                  <c:v>0.35199999999999998</c:v>
                </c:pt>
                <c:pt idx="2458">
                  <c:v>0.35199999999999998</c:v>
                </c:pt>
                <c:pt idx="2459">
                  <c:v>0.35599999999999998</c:v>
                </c:pt>
                <c:pt idx="2460">
                  <c:v>0.37</c:v>
                </c:pt>
                <c:pt idx="2461">
                  <c:v>0.33800000000000002</c:v>
                </c:pt>
                <c:pt idx="2462">
                  <c:v>0.35799999999999998</c:v>
                </c:pt>
                <c:pt idx="2463">
                  <c:v>0.372</c:v>
                </c:pt>
                <c:pt idx="2464">
                  <c:v>0.38800000000000001</c:v>
                </c:pt>
                <c:pt idx="2465">
                  <c:v>0.41199999999999998</c:v>
                </c:pt>
                <c:pt idx="2466">
                  <c:v>0.35399999999999998</c:v>
                </c:pt>
                <c:pt idx="2467">
                  <c:v>0.34799999999999998</c:v>
                </c:pt>
                <c:pt idx="2468">
                  <c:v>0.32600000000000001</c:v>
                </c:pt>
                <c:pt idx="2469">
                  <c:v>0.31</c:v>
                </c:pt>
                <c:pt idx="2470">
                  <c:v>0.34</c:v>
                </c:pt>
                <c:pt idx="2471">
                  <c:v>0.33600000000000002</c:v>
                </c:pt>
                <c:pt idx="2472">
                  <c:v>0.35199999999999998</c:v>
                </c:pt>
                <c:pt idx="2473">
                  <c:v>0.32800000000000001</c:v>
                </c:pt>
                <c:pt idx="2474">
                  <c:v>0.33200000000000002</c:v>
                </c:pt>
                <c:pt idx="2475">
                  <c:v>0.34200000000000003</c:v>
                </c:pt>
                <c:pt idx="2476">
                  <c:v>0.378</c:v>
                </c:pt>
                <c:pt idx="2477">
                  <c:v>0.37</c:v>
                </c:pt>
                <c:pt idx="2478">
                  <c:v>0.372</c:v>
                </c:pt>
                <c:pt idx="2479">
                  <c:v>0.37</c:v>
                </c:pt>
                <c:pt idx="2480">
                  <c:v>0.38200000000000001</c:v>
                </c:pt>
                <c:pt idx="2481">
                  <c:v>0.36399999999999999</c:v>
                </c:pt>
                <c:pt idx="2482">
                  <c:v>0.39600000000000002</c:v>
                </c:pt>
                <c:pt idx="2483">
                  <c:v>0.42</c:v>
                </c:pt>
                <c:pt idx="2484">
                  <c:v>0.42799999999999999</c:v>
                </c:pt>
                <c:pt idx="2485">
                  <c:v>0.45</c:v>
                </c:pt>
                <c:pt idx="2486">
                  <c:v>0.47799999999999998</c:v>
                </c:pt>
                <c:pt idx="2487">
                  <c:v>0.49199999999999999</c:v>
                </c:pt>
                <c:pt idx="2488">
                  <c:v>0.496</c:v>
                </c:pt>
                <c:pt idx="2489">
                  <c:v>0.48199999999999998</c:v>
                </c:pt>
                <c:pt idx="2490">
                  <c:v>0.48399999999999999</c:v>
                </c:pt>
                <c:pt idx="2491">
                  <c:v>0.48399999999999999</c:v>
                </c:pt>
                <c:pt idx="2492">
                  <c:v>0.47399999999999998</c:v>
                </c:pt>
                <c:pt idx="2493">
                  <c:v>0.49199999999999999</c:v>
                </c:pt>
                <c:pt idx="2494">
                  <c:v>0.52600000000000002</c:v>
                </c:pt>
                <c:pt idx="2495">
                  <c:v>0.52</c:v>
                </c:pt>
                <c:pt idx="2496">
                  <c:v>0.54400000000000004</c:v>
                </c:pt>
                <c:pt idx="2497">
                  <c:v>0.54800000000000004</c:v>
                </c:pt>
                <c:pt idx="2498">
                  <c:v>0.55000000000000004</c:v>
                </c:pt>
                <c:pt idx="2499">
                  <c:v>0.56999999999999995</c:v>
                </c:pt>
                <c:pt idx="2500">
                  <c:v>0.59</c:v>
                </c:pt>
                <c:pt idx="2501">
                  <c:v>0.60799999999999998</c:v>
                </c:pt>
                <c:pt idx="2502">
                  <c:v>0.622</c:v>
                </c:pt>
                <c:pt idx="2503">
                  <c:v>0.59799999999999998</c:v>
                </c:pt>
                <c:pt idx="2504">
                  <c:v>0.61399999999999999</c:v>
                </c:pt>
                <c:pt idx="2505">
                  <c:v>0.622</c:v>
                </c:pt>
                <c:pt idx="2506">
                  <c:v>0.59</c:v>
                </c:pt>
                <c:pt idx="2507">
                  <c:v>0.59399999999999997</c:v>
                </c:pt>
                <c:pt idx="2508">
                  <c:v>0.58199999999999996</c:v>
                </c:pt>
                <c:pt idx="2509">
                  <c:v>0.60799999999999998</c:v>
                </c:pt>
                <c:pt idx="2510">
                  <c:v>0.65400000000000003</c:v>
                </c:pt>
                <c:pt idx="2511">
                  <c:v>0.64800000000000002</c:v>
                </c:pt>
                <c:pt idx="2512">
                  <c:v>0.65800000000000003</c:v>
                </c:pt>
                <c:pt idx="2513">
                  <c:v>0.626</c:v>
                </c:pt>
                <c:pt idx="2514">
                  <c:v>0.626</c:v>
                </c:pt>
                <c:pt idx="2515">
                  <c:v>0.628</c:v>
                </c:pt>
                <c:pt idx="2516">
                  <c:v>0.63400000000000001</c:v>
                </c:pt>
                <c:pt idx="2517">
                  <c:v>0.61399999999999999</c:v>
                </c:pt>
                <c:pt idx="2518">
                  <c:v>0.624</c:v>
                </c:pt>
                <c:pt idx="2519">
                  <c:v>0.66200000000000003</c:v>
                </c:pt>
                <c:pt idx="2520">
                  <c:v>0.66800000000000004</c:v>
                </c:pt>
                <c:pt idx="2521">
                  <c:v>0.62</c:v>
                </c:pt>
                <c:pt idx="2522">
                  <c:v>0.6</c:v>
                </c:pt>
                <c:pt idx="2523">
                  <c:v>0.56799999999999995</c:v>
                </c:pt>
                <c:pt idx="2524">
                  <c:v>0.53</c:v>
                </c:pt>
                <c:pt idx="2525">
                  <c:v>0.49399999999999999</c:v>
                </c:pt>
                <c:pt idx="2526">
                  <c:v>0.45</c:v>
                </c:pt>
                <c:pt idx="2527">
                  <c:v>0.41</c:v>
                </c:pt>
                <c:pt idx="2528">
                  <c:v>0.41399999999999998</c:v>
                </c:pt>
                <c:pt idx="2529">
                  <c:v>0.35</c:v>
                </c:pt>
                <c:pt idx="2530">
                  <c:v>0.35599999999999998</c:v>
                </c:pt>
                <c:pt idx="2531">
                  <c:v>0.35</c:v>
                </c:pt>
                <c:pt idx="2532">
                  <c:v>0.376</c:v>
                </c:pt>
                <c:pt idx="2533">
                  <c:v>0.48399999999999999</c:v>
                </c:pt>
                <c:pt idx="2534">
                  <c:v>0.55800000000000005</c:v>
                </c:pt>
                <c:pt idx="2535">
                  <c:v>0.67800000000000005</c:v>
                </c:pt>
                <c:pt idx="2536">
                  <c:v>0.85599999999999998</c:v>
                </c:pt>
                <c:pt idx="2537">
                  <c:v>0.93400000000000005</c:v>
                </c:pt>
                <c:pt idx="2538">
                  <c:v>0.96199999999999997</c:v>
                </c:pt>
                <c:pt idx="2539">
                  <c:v>1</c:v>
                </c:pt>
                <c:pt idx="2540">
                  <c:v>1.044</c:v>
                </c:pt>
                <c:pt idx="2541">
                  <c:v>1.014</c:v>
                </c:pt>
                <c:pt idx="2542">
                  <c:v>0.99199999999999999</c:v>
                </c:pt>
                <c:pt idx="2543">
                  <c:v>1.0880000000000001</c:v>
                </c:pt>
                <c:pt idx="2544">
                  <c:v>1.1060000000000001</c:v>
                </c:pt>
                <c:pt idx="2545">
                  <c:v>1.1599999999999999</c:v>
                </c:pt>
                <c:pt idx="2546">
                  <c:v>1.2</c:v>
                </c:pt>
                <c:pt idx="2547">
                  <c:v>1.266</c:v>
                </c:pt>
                <c:pt idx="2548">
                  <c:v>1.3240000000000001</c:v>
                </c:pt>
                <c:pt idx="2549">
                  <c:v>1.3919999999999999</c:v>
                </c:pt>
                <c:pt idx="2550">
                  <c:v>1.528</c:v>
                </c:pt>
                <c:pt idx="2551">
                  <c:v>1.714</c:v>
                </c:pt>
                <c:pt idx="2552">
                  <c:v>1.8120000000000001</c:v>
                </c:pt>
                <c:pt idx="2553">
                  <c:v>1.968</c:v>
                </c:pt>
                <c:pt idx="2554">
                  <c:v>2.1139999999999999</c:v>
                </c:pt>
                <c:pt idx="2555">
                  <c:v>2.2559999999999998</c:v>
                </c:pt>
                <c:pt idx="2556">
                  <c:v>2.42</c:v>
                </c:pt>
                <c:pt idx="2557">
                  <c:v>2.5760000000000001</c:v>
                </c:pt>
                <c:pt idx="2558">
                  <c:v>2.6419999999999999</c:v>
                </c:pt>
                <c:pt idx="2559">
                  <c:v>2.7280000000000002</c:v>
                </c:pt>
                <c:pt idx="2560">
                  <c:v>2.746</c:v>
                </c:pt>
                <c:pt idx="2561">
                  <c:v>2.82</c:v>
                </c:pt>
                <c:pt idx="2562">
                  <c:v>2.774</c:v>
                </c:pt>
                <c:pt idx="2563">
                  <c:v>2.8220000000000001</c:v>
                </c:pt>
                <c:pt idx="2564">
                  <c:v>2.7879999999999998</c:v>
                </c:pt>
                <c:pt idx="2565">
                  <c:v>2.972</c:v>
                </c:pt>
                <c:pt idx="2566">
                  <c:v>3.08</c:v>
                </c:pt>
                <c:pt idx="2567">
                  <c:v>3.05</c:v>
                </c:pt>
                <c:pt idx="2568">
                  <c:v>3.0840000000000001</c:v>
                </c:pt>
                <c:pt idx="2569">
                  <c:v>2.98</c:v>
                </c:pt>
                <c:pt idx="2570">
                  <c:v>3.0139999999999998</c:v>
                </c:pt>
                <c:pt idx="2571">
                  <c:v>2.85</c:v>
                </c:pt>
                <c:pt idx="2572">
                  <c:v>2.6760000000000002</c:v>
                </c:pt>
                <c:pt idx="2573">
                  <c:v>2.6579999999999999</c:v>
                </c:pt>
                <c:pt idx="2574">
                  <c:v>2.5680000000000001</c:v>
                </c:pt>
                <c:pt idx="2575">
                  <c:v>2.6160000000000001</c:v>
                </c:pt>
                <c:pt idx="2576">
                  <c:v>2.5539999999999998</c:v>
                </c:pt>
                <c:pt idx="2577">
                  <c:v>2.4260000000000002</c:v>
                </c:pt>
                <c:pt idx="2578">
                  <c:v>2.4119999999999999</c:v>
                </c:pt>
                <c:pt idx="2579">
                  <c:v>2.5299999999999998</c:v>
                </c:pt>
                <c:pt idx="2580">
                  <c:v>2.4860000000000002</c:v>
                </c:pt>
                <c:pt idx="2581">
                  <c:v>2.5579999999999998</c:v>
                </c:pt>
                <c:pt idx="2582">
                  <c:v>2.6659999999999999</c:v>
                </c:pt>
                <c:pt idx="2583">
                  <c:v>2.7719999999999998</c:v>
                </c:pt>
                <c:pt idx="2584">
                  <c:v>2.8860000000000001</c:v>
                </c:pt>
                <c:pt idx="2585">
                  <c:v>2.964</c:v>
                </c:pt>
                <c:pt idx="2586">
                  <c:v>3.1560000000000001</c:v>
                </c:pt>
                <c:pt idx="2587">
                  <c:v>3.1019999999999999</c:v>
                </c:pt>
                <c:pt idx="2588">
                  <c:v>3.0539999999999998</c:v>
                </c:pt>
                <c:pt idx="2589">
                  <c:v>3.278</c:v>
                </c:pt>
                <c:pt idx="2590">
                  <c:v>3.3940000000000001</c:v>
                </c:pt>
                <c:pt idx="2591">
                  <c:v>3.5179999999999998</c:v>
                </c:pt>
                <c:pt idx="2592">
                  <c:v>3.8580000000000001</c:v>
                </c:pt>
                <c:pt idx="2593">
                  <c:v>3.8919999999999999</c:v>
                </c:pt>
                <c:pt idx="2594">
                  <c:v>3.9359999999999999</c:v>
                </c:pt>
                <c:pt idx="2595">
                  <c:v>3.9020000000000001</c:v>
                </c:pt>
                <c:pt idx="2596">
                  <c:v>3.9319999999999999</c:v>
                </c:pt>
                <c:pt idx="2597">
                  <c:v>3.9820000000000002</c:v>
                </c:pt>
                <c:pt idx="2598">
                  <c:v>3.9460000000000002</c:v>
                </c:pt>
                <c:pt idx="2599">
                  <c:v>3.722</c:v>
                </c:pt>
                <c:pt idx="2600">
                  <c:v>3.6080000000000001</c:v>
                </c:pt>
                <c:pt idx="2601">
                  <c:v>3.444</c:v>
                </c:pt>
                <c:pt idx="2602">
                  <c:v>3.5139999999999998</c:v>
                </c:pt>
                <c:pt idx="2603">
                  <c:v>3.53</c:v>
                </c:pt>
                <c:pt idx="2604">
                  <c:v>3.59</c:v>
                </c:pt>
                <c:pt idx="2605">
                  <c:v>3.536</c:v>
                </c:pt>
                <c:pt idx="2606">
                  <c:v>3.6339999999999999</c:v>
                </c:pt>
                <c:pt idx="2607">
                  <c:v>3.468</c:v>
                </c:pt>
                <c:pt idx="2608">
                  <c:v>3.4740000000000002</c:v>
                </c:pt>
                <c:pt idx="2609">
                  <c:v>3.32</c:v>
                </c:pt>
                <c:pt idx="2610">
                  <c:v>3.28</c:v>
                </c:pt>
                <c:pt idx="2611">
                  <c:v>3.286</c:v>
                </c:pt>
                <c:pt idx="2612">
                  <c:v>3.3239999999999998</c:v>
                </c:pt>
                <c:pt idx="2613">
                  <c:v>3.266</c:v>
                </c:pt>
                <c:pt idx="2614">
                  <c:v>3.4060000000000001</c:v>
                </c:pt>
                <c:pt idx="2615">
                  <c:v>3.4260000000000002</c:v>
                </c:pt>
                <c:pt idx="2616">
                  <c:v>3.28</c:v>
                </c:pt>
                <c:pt idx="2617">
                  <c:v>3.34</c:v>
                </c:pt>
                <c:pt idx="2618">
                  <c:v>3.532</c:v>
                </c:pt>
                <c:pt idx="2619">
                  <c:v>3.6520000000000001</c:v>
                </c:pt>
                <c:pt idx="2620">
                  <c:v>3.87</c:v>
                </c:pt>
                <c:pt idx="2621">
                  <c:v>3.8660000000000001</c:v>
                </c:pt>
                <c:pt idx="2622">
                  <c:v>3.8439999999999999</c:v>
                </c:pt>
                <c:pt idx="2623">
                  <c:v>3.8860000000000001</c:v>
                </c:pt>
                <c:pt idx="2624">
                  <c:v>3.7320000000000002</c:v>
                </c:pt>
                <c:pt idx="2625">
                  <c:v>3.5920000000000001</c:v>
                </c:pt>
                <c:pt idx="2626">
                  <c:v>3.488</c:v>
                </c:pt>
                <c:pt idx="2627">
                  <c:v>3.1760000000000002</c:v>
                </c:pt>
                <c:pt idx="2628">
                  <c:v>3.0859999999999999</c:v>
                </c:pt>
                <c:pt idx="2629">
                  <c:v>3.09</c:v>
                </c:pt>
                <c:pt idx="2630">
                  <c:v>2.968</c:v>
                </c:pt>
                <c:pt idx="2631">
                  <c:v>2.956</c:v>
                </c:pt>
                <c:pt idx="2632">
                  <c:v>3.024</c:v>
                </c:pt>
                <c:pt idx="2633">
                  <c:v>2.96</c:v>
                </c:pt>
                <c:pt idx="2634">
                  <c:v>2.8420000000000001</c:v>
                </c:pt>
                <c:pt idx="2635">
                  <c:v>2.952</c:v>
                </c:pt>
                <c:pt idx="2636">
                  <c:v>2.9079999999999999</c:v>
                </c:pt>
                <c:pt idx="2637">
                  <c:v>2.9660000000000002</c:v>
                </c:pt>
                <c:pt idx="2638">
                  <c:v>2.8940000000000001</c:v>
                </c:pt>
                <c:pt idx="2639">
                  <c:v>2.8959999999999999</c:v>
                </c:pt>
                <c:pt idx="2640">
                  <c:v>3.0179999999999998</c:v>
                </c:pt>
                <c:pt idx="2641">
                  <c:v>3.1840000000000002</c:v>
                </c:pt>
                <c:pt idx="2642">
                  <c:v>3.3079999999999998</c:v>
                </c:pt>
                <c:pt idx="2643">
                  <c:v>3.3580000000000001</c:v>
                </c:pt>
                <c:pt idx="2644">
                  <c:v>3.214</c:v>
                </c:pt>
                <c:pt idx="2645">
                  <c:v>3.238</c:v>
                </c:pt>
                <c:pt idx="2646">
                  <c:v>3.1680000000000001</c:v>
                </c:pt>
                <c:pt idx="2647">
                  <c:v>3.2559999999999998</c:v>
                </c:pt>
                <c:pt idx="2648">
                  <c:v>3.246</c:v>
                </c:pt>
                <c:pt idx="2649">
                  <c:v>3.298</c:v>
                </c:pt>
                <c:pt idx="2650">
                  <c:v>3.282</c:v>
                </c:pt>
                <c:pt idx="2651">
                  <c:v>3.464</c:v>
                </c:pt>
                <c:pt idx="2652">
                  <c:v>3.4119999999999999</c:v>
                </c:pt>
                <c:pt idx="2653">
                  <c:v>3.5139999999999998</c:v>
                </c:pt>
                <c:pt idx="2654">
                  <c:v>3.52</c:v>
                </c:pt>
                <c:pt idx="2655">
                  <c:v>3.468</c:v>
                </c:pt>
                <c:pt idx="2656">
                  <c:v>3.714</c:v>
                </c:pt>
                <c:pt idx="2657">
                  <c:v>3.694</c:v>
                </c:pt>
                <c:pt idx="2658">
                  <c:v>3.7160000000000002</c:v>
                </c:pt>
                <c:pt idx="2659">
                  <c:v>3.7160000000000002</c:v>
                </c:pt>
                <c:pt idx="2660">
                  <c:v>3.77</c:v>
                </c:pt>
                <c:pt idx="2661">
                  <c:v>3.8180000000000001</c:v>
                </c:pt>
                <c:pt idx="2662">
                  <c:v>3.7120000000000002</c:v>
                </c:pt>
                <c:pt idx="2663">
                  <c:v>3.54</c:v>
                </c:pt>
                <c:pt idx="2664">
                  <c:v>3.4580000000000002</c:v>
                </c:pt>
                <c:pt idx="2665">
                  <c:v>3.6539999999999999</c:v>
                </c:pt>
                <c:pt idx="2666">
                  <c:v>3.4039999999999999</c:v>
                </c:pt>
                <c:pt idx="2667">
                  <c:v>3.226</c:v>
                </c:pt>
                <c:pt idx="2668">
                  <c:v>3.19</c:v>
                </c:pt>
                <c:pt idx="2669">
                  <c:v>2.9940000000000002</c:v>
                </c:pt>
                <c:pt idx="2670">
                  <c:v>3.1920000000000002</c:v>
                </c:pt>
                <c:pt idx="2671">
                  <c:v>3.3159999999999998</c:v>
                </c:pt>
                <c:pt idx="2672">
                  <c:v>3.4420000000000002</c:v>
                </c:pt>
                <c:pt idx="2673">
                  <c:v>3.6040000000000001</c:v>
                </c:pt>
                <c:pt idx="2674">
                  <c:v>3.8639999999999999</c:v>
                </c:pt>
                <c:pt idx="2675">
                  <c:v>3.89</c:v>
                </c:pt>
                <c:pt idx="2676">
                  <c:v>4.0579999999999998</c:v>
                </c:pt>
                <c:pt idx="2677">
                  <c:v>4.2779999999999996</c:v>
                </c:pt>
                <c:pt idx="2678">
                  <c:v>4.6120000000000001</c:v>
                </c:pt>
                <c:pt idx="2679">
                  <c:v>4.7519999999999998</c:v>
                </c:pt>
                <c:pt idx="2680">
                  <c:v>4.976</c:v>
                </c:pt>
                <c:pt idx="2681">
                  <c:v>5.1280000000000001</c:v>
                </c:pt>
                <c:pt idx="2682">
                  <c:v>5.3959999999999999</c:v>
                </c:pt>
                <c:pt idx="2683">
                  <c:v>5.0839999999999996</c:v>
                </c:pt>
                <c:pt idx="2684">
                  <c:v>5.1760000000000002</c:v>
                </c:pt>
                <c:pt idx="2685">
                  <c:v>5.234</c:v>
                </c:pt>
                <c:pt idx="2686">
                  <c:v>5.5339999999999998</c:v>
                </c:pt>
                <c:pt idx="2687">
                  <c:v>5.5</c:v>
                </c:pt>
                <c:pt idx="2688">
                  <c:v>5.3819999999999997</c:v>
                </c:pt>
                <c:pt idx="2689">
                  <c:v>5.5279999999999996</c:v>
                </c:pt>
                <c:pt idx="2690">
                  <c:v>5.5</c:v>
                </c:pt>
                <c:pt idx="2691">
                  <c:v>5.3940000000000001</c:v>
                </c:pt>
                <c:pt idx="2692">
                  <c:v>5.32</c:v>
                </c:pt>
                <c:pt idx="2693">
                  <c:v>5.2480000000000002</c:v>
                </c:pt>
                <c:pt idx="2694">
                  <c:v>5.15</c:v>
                </c:pt>
                <c:pt idx="2695">
                  <c:v>5.0380000000000003</c:v>
                </c:pt>
                <c:pt idx="2696">
                  <c:v>4.9859999999999998</c:v>
                </c:pt>
                <c:pt idx="2697">
                  <c:v>5.0119999999999996</c:v>
                </c:pt>
                <c:pt idx="2698">
                  <c:v>4.952</c:v>
                </c:pt>
                <c:pt idx="2699">
                  <c:v>4.9279999999999999</c:v>
                </c:pt>
                <c:pt idx="2700">
                  <c:v>4.8899999999999997</c:v>
                </c:pt>
                <c:pt idx="2701">
                  <c:v>4.8620000000000001</c:v>
                </c:pt>
                <c:pt idx="2702">
                  <c:v>4.8540000000000001</c:v>
                </c:pt>
                <c:pt idx="2703">
                  <c:v>4.8620000000000001</c:v>
                </c:pt>
                <c:pt idx="2704">
                  <c:v>4.8419999999999996</c:v>
                </c:pt>
                <c:pt idx="2705">
                  <c:v>4.8899999999999997</c:v>
                </c:pt>
                <c:pt idx="2706">
                  <c:v>4.8719999999999999</c:v>
                </c:pt>
                <c:pt idx="2707">
                  <c:v>4.8620000000000001</c:v>
                </c:pt>
                <c:pt idx="2708">
                  <c:v>4.8479999999999999</c:v>
                </c:pt>
                <c:pt idx="2709">
                  <c:v>4.88</c:v>
                </c:pt>
                <c:pt idx="2710">
                  <c:v>4.87</c:v>
                </c:pt>
                <c:pt idx="2711">
                  <c:v>4.8520000000000003</c:v>
                </c:pt>
                <c:pt idx="2712">
                  <c:v>5.0119999999999996</c:v>
                </c:pt>
                <c:pt idx="2713">
                  <c:v>5.0880000000000001</c:v>
                </c:pt>
                <c:pt idx="2714">
                  <c:v>5.09</c:v>
                </c:pt>
                <c:pt idx="2715">
                  <c:v>5.3339999999999996</c:v>
                </c:pt>
                <c:pt idx="2716">
                  <c:v>5.2140000000000004</c:v>
                </c:pt>
                <c:pt idx="2717">
                  <c:v>5.2779999999999996</c:v>
                </c:pt>
                <c:pt idx="2718">
                  <c:v>5.0599999999999996</c:v>
                </c:pt>
                <c:pt idx="2719">
                  <c:v>5.0199999999999996</c:v>
                </c:pt>
                <c:pt idx="2720">
                  <c:v>4.97</c:v>
                </c:pt>
                <c:pt idx="2721">
                  <c:v>4.7039999999999997</c:v>
                </c:pt>
                <c:pt idx="2722">
                  <c:v>4.6820000000000004</c:v>
                </c:pt>
                <c:pt idx="2723">
                  <c:v>4.6520000000000001</c:v>
                </c:pt>
                <c:pt idx="2724">
                  <c:v>4.4619999999999997</c:v>
                </c:pt>
                <c:pt idx="2725">
                  <c:v>4.3540000000000001</c:v>
                </c:pt>
                <c:pt idx="2726">
                  <c:v>4.484</c:v>
                </c:pt>
                <c:pt idx="2727">
                  <c:v>4.4240000000000004</c:v>
                </c:pt>
                <c:pt idx="2728">
                  <c:v>4.4059999999999997</c:v>
                </c:pt>
                <c:pt idx="2729">
                  <c:v>4.4080000000000004</c:v>
                </c:pt>
                <c:pt idx="2730">
                  <c:v>4.3019999999999996</c:v>
                </c:pt>
                <c:pt idx="2731">
                  <c:v>4.2880000000000003</c:v>
                </c:pt>
                <c:pt idx="2732">
                  <c:v>4.28</c:v>
                </c:pt>
                <c:pt idx="2733">
                  <c:v>4.2859999999999996</c:v>
                </c:pt>
                <c:pt idx="2734">
                  <c:v>4.1719999999999997</c:v>
                </c:pt>
                <c:pt idx="2735">
                  <c:v>4.1539999999999999</c:v>
                </c:pt>
                <c:pt idx="2736">
                  <c:v>4.2140000000000004</c:v>
                </c:pt>
                <c:pt idx="2737">
                  <c:v>4.2619999999999996</c:v>
                </c:pt>
                <c:pt idx="2738">
                  <c:v>4.41</c:v>
                </c:pt>
                <c:pt idx="2739">
                  <c:v>4.3559999999999999</c:v>
                </c:pt>
                <c:pt idx="2740">
                  <c:v>4.1040000000000001</c:v>
                </c:pt>
                <c:pt idx="2741">
                  <c:v>4.0819999999999999</c:v>
                </c:pt>
                <c:pt idx="2742">
                  <c:v>3.51</c:v>
                </c:pt>
                <c:pt idx="2743">
                  <c:v>3.4780000000000002</c:v>
                </c:pt>
                <c:pt idx="2744">
                  <c:v>3.5419999999999998</c:v>
                </c:pt>
                <c:pt idx="2745">
                  <c:v>3.3959999999999999</c:v>
                </c:pt>
                <c:pt idx="2746">
                  <c:v>3.2559999999999998</c:v>
                </c:pt>
                <c:pt idx="2747">
                  <c:v>3.28</c:v>
                </c:pt>
                <c:pt idx="2748">
                  <c:v>3.1059999999999999</c:v>
                </c:pt>
                <c:pt idx="2749">
                  <c:v>3.0779999999999998</c:v>
                </c:pt>
                <c:pt idx="2750">
                  <c:v>3.2519999999999998</c:v>
                </c:pt>
                <c:pt idx="2751">
                  <c:v>3.448</c:v>
                </c:pt>
                <c:pt idx="2752">
                  <c:v>3.2919999999999998</c:v>
                </c:pt>
                <c:pt idx="2753">
                  <c:v>3.2280000000000002</c:v>
                </c:pt>
                <c:pt idx="2754">
                  <c:v>3.3660000000000001</c:v>
                </c:pt>
                <c:pt idx="2755">
                  <c:v>3.46</c:v>
                </c:pt>
                <c:pt idx="2756">
                  <c:v>3.4159999999999999</c:v>
                </c:pt>
                <c:pt idx="2757">
                  <c:v>3.3860000000000001</c:v>
                </c:pt>
                <c:pt idx="2758">
                  <c:v>3.3260000000000001</c:v>
                </c:pt>
                <c:pt idx="2759">
                  <c:v>3.3420000000000001</c:v>
                </c:pt>
                <c:pt idx="2760">
                  <c:v>3.36</c:v>
                </c:pt>
                <c:pt idx="2761">
                  <c:v>3.5219999999999998</c:v>
                </c:pt>
                <c:pt idx="2762">
                  <c:v>3.6179999999999999</c:v>
                </c:pt>
                <c:pt idx="2763">
                  <c:v>3.6379999999999999</c:v>
                </c:pt>
                <c:pt idx="2764">
                  <c:v>3.88</c:v>
                </c:pt>
                <c:pt idx="2765">
                  <c:v>3.82</c:v>
                </c:pt>
                <c:pt idx="2766">
                  <c:v>4.0060000000000002</c:v>
                </c:pt>
                <c:pt idx="2767">
                  <c:v>4.0439999999999996</c:v>
                </c:pt>
                <c:pt idx="2768">
                  <c:v>4.0540000000000003</c:v>
                </c:pt>
                <c:pt idx="2769">
                  <c:v>4.22</c:v>
                </c:pt>
                <c:pt idx="2770">
                  <c:v>4.3979999999999997</c:v>
                </c:pt>
                <c:pt idx="2771">
                  <c:v>4.42</c:v>
                </c:pt>
                <c:pt idx="2772">
                  <c:v>4.5380000000000003</c:v>
                </c:pt>
                <c:pt idx="2773">
                  <c:v>4.6159999999999997</c:v>
                </c:pt>
                <c:pt idx="2774">
                  <c:v>4.8040000000000003</c:v>
                </c:pt>
                <c:pt idx="2775">
                  <c:v>4.9539999999999997</c:v>
                </c:pt>
                <c:pt idx="2776">
                  <c:v>5.0380000000000003</c:v>
                </c:pt>
                <c:pt idx="2777">
                  <c:v>5.282</c:v>
                </c:pt>
                <c:pt idx="2778">
                  <c:v>5.3120000000000003</c:v>
                </c:pt>
                <c:pt idx="2779">
                  <c:v>5.4160000000000004</c:v>
                </c:pt>
                <c:pt idx="2780">
                  <c:v>5.3920000000000003</c:v>
                </c:pt>
                <c:pt idx="2781">
                  <c:v>5.07</c:v>
                </c:pt>
                <c:pt idx="2782">
                  <c:v>4.8419999999999996</c:v>
                </c:pt>
                <c:pt idx="2783">
                  <c:v>4.53</c:v>
                </c:pt>
                <c:pt idx="2784">
                  <c:v>4.5</c:v>
                </c:pt>
                <c:pt idx="2785">
                  <c:v>4.5739999999999998</c:v>
                </c:pt>
                <c:pt idx="2786">
                  <c:v>4.4240000000000004</c:v>
                </c:pt>
                <c:pt idx="2787">
                  <c:v>4.37</c:v>
                </c:pt>
                <c:pt idx="2788">
                  <c:v>4.1660000000000004</c:v>
                </c:pt>
                <c:pt idx="2789">
                  <c:v>4.1319999999999997</c:v>
                </c:pt>
                <c:pt idx="2790">
                  <c:v>4.1360000000000001</c:v>
                </c:pt>
                <c:pt idx="2791">
                  <c:v>4.048</c:v>
                </c:pt>
                <c:pt idx="2792">
                  <c:v>3.8820000000000001</c:v>
                </c:pt>
                <c:pt idx="2793">
                  <c:v>3.8780000000000001</c:v>
                </c:pt>
                <c:pt idx="2794">
                  <c:v>3.8519999999999999</c:v>
                </c:pt>
                <c:pt idx="2795">
                  <c:v>3.8279999999999998</c:v>
                </c:pt>
                <c:pt idx="2796">
                  <c:v>3.7480000000000002</c:v>
                </c:pt>
                <c:pt idx="2797">
                  <c:v>3.71</c:v>
                </c:pt>
                <c:pt idx="2798">
                  <c:v>3.66</c:v>
                </c:pt>
                <c:pt idx="2799">
                  <c:v>3.5720000000000001</c:v>
                </c:pt>
                <c:pt idx="2800">
                  <c:v>3.6040000000000001</c:v>
                </c:pt>
                <c:pt idx="2801">
                  <c:v>3.6339999999999999</c:v>
                </c:pt>
                <c:pt idx="2802">
                  <c:v>3.6259999999999999</c:v>
                </c:pt>
                <c:pt idx="2803">
                  <c:v>3.5859999999999999</c:v>
                </c:pt>
                <c:pt idx="2804">
                  <c:v>3.5459999999999998</c:v>
                </c:pt>
                <c:pt idx="2805">
                  <c:v>3.5760000000000001</c:v>
                </c:pt>
                <c:pt idx="2806">
                  <c:v>3.8380000000000001</c:v>
                </c:pt>
                <c:pt idx="2807">
                  <c:v>3.8140000000000001</c:v>
                </c:pt>
                <c:pt idx="2808">
                  <c:v>3.9180000000000001</c:v>
                </c:pt>
                <c:pt idx="2809">
                  <c:v>4.1260000000000003</c:v>
                </c:pt>
                <c:pt idx="2810">
                  <c:v>4.1260000000000003</c:v>
                </c:pt>
                <c:pt idx="2811">
                  <c:v>4.3220000000000001</c:v>
                </c:pt>
                <c:pt idx="2812">
                  <c:v>4.5919999999999996</c:v>
                </c:pt>
                <c:pt idx="2813">
                  <c:v>4.3739999999999997</c:v>
                </c:pt>
                <c:pt idx="2814">
                  <c:v>4.4459999999999997</c:v>
                </c:pt>
                <c:pt idx="2815">
                  <c:v>4.5339999999999998</c:v>
                </c:pt>
                <c:pt idx="2816">
                  <c:v>4.62</c:v>
                </c:pt>
                <c:pt idx="2817">
                  <c:v>4.68</c:v>
                </c:pt>
                <c:pt idx="2818">
                  <c:v>4.8</c:v>
                </c:pt>
                <c:pt idx="2819">
                  <c:v>4.8659999999999997</c:v>
                </c:pt>
                <c:pt idx="2820">
                  <c:v>4.9359999999999999</c:v>
                </c:pt>
                <c:pt idx="2821">
                  <c:v>5.2119999999999997</c:v>
                </c:pt>
                <c:pt idx="2822">
                  <c:v>5.4560000000000004</c:v>
                </c:pt>
                <c:pt idx="2823">
                  <c:v>5.7880000000000003</c:v>
                </c:pt>
                <c:pt idx="2824">
                  <c:v>6.06</c:v>
                </c:pt>
                <c:pt idx="2825">
                  <c:v>6.1260000000000003</c:v>
                </c:pt>
                <c:pt idx="2826">
                  <c:v>6.07</c:v>
                </c:pt>
                <c:pt idx="2827">
                  <c:v>6.2140000000000004</c:v>
                </c:pt>
                <c:pt idx="2828">
                  <c:v>6.3380000000000001</c:v>
                </c:pt>
                <c:pt idx="2829">
                  <c:v>6.28</c:v>
                </c:pt>
                <c:pt idx="2830">
                  <c:v>6.35</c:v>
                </c:pt>
                <c:pt idx="2831">
                  <c:v>6.4820000000000002</c:v>
                </c:pt>
                <c:pt idx="2832">
                  <c:v>6.7240000000000002</c:v>
                </c:pt>
                <c:pt idx="2833">
                  <c:v>6.8</c:v>
                </c:pt>
                <c:pt idx="2834">
                  <c:v>6.8140000000000001</c:v>
                </c:pt>
                <c:pt idx="2835">
                  <c:v>6.8259999999999996</c:v>
                </c:pt>
                <c:pt idx="2836">
                  <c:v>6.758</c:v>
                </c:pt>
                <c:pt idx="2837">
                  <c:v>6.6980000000000004</c:v>
                </c:pt>
                <c:pt idx="2838">
                  <c:v>6.6539999999999999</c:v>
                </c:pt>
                <c:pt idx="2839">
                  <c:v>6.6420000000000003</c:v>
                </c:pt>
                <c:pt idx="2840">
                  <c:v>6.7039999999999997</c:v>
                </c:pt>
                <c:pt idx="2841">
                  <c:v>6.718</c:v>
                </c:pt>
                <c:pt idx="2842">
                  <c:v>6.7859999999999996</c:v>
                </c:pt>
                <c:pt idx="2843">
                  <c:v>6.798</c:v>
                </c:pt>
                <c:pt idx="2844">
                  <c:v>6.806</c:v>
                </c:pt>
                <c:pt idx="2845">
                  <c:v>6.8159999999999998</c:v>
                </c:pt>
                <c:pt idx="2846">
                  <c:v>6.8959999999999999</c:v>
                </c:pt>
                <c:pt idx="2847">
                  <c:v>6.7919999999999998</c:v>
                </c:pt>
                <c:pt idx="2848">
                  <c:v>6.9240000000000004</c:v>
                </c:pt>
                <c:pt idx="2849">
                  <c:v>6.6959999999999997</c:v>
                </c:pt>
                <c:pt idx="2850">
                  <c:v>6.8280000000000003</c:v>
                </c:pt>
                <c:pt idx="2851">
                  <c:v>7.0140000000000002</c:v>
                </c:pt>
                <c:pt idx="2852">
                  <c:v>7.056</c:v>
                </c:pt>
                <c:pt idx="2853">
                  <c:v>6.944</c:v>
                </c:pt>
                <c:pt idx="2854">
                  <c:v>6.79</c:v>
                </c:pt>
                <c:pt idx="2855">
                  <c:v>6.8040000000000003</c:v>
                </c:pt>
                <c:pt idx="2856">
                  <c:v>7.0739999999999998</c:v>
                </c:pt>
                <c:pt idx="2857">
                  <c:v>7.008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0C0-4CAA-A7C6-007E08F25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773439"/>
        <c:axId val="349772479"/>
      </c:scatterChart>
      <c:valAx>
        <c:axId val="349773439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Time (days)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2479"/>
        <c:crosses val="autoZero"/>
        <c:crossBetween val="midCat"/>
      </c:valAx>
      <c:valAx>
        <c:axId val="349772479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IE" sz="1600"/>
                  <a:t>Power (GW)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73439"/>
        <c:crosses val="autoZero"/>
        <c:crossBetween val="midCat"/>
      </c:valAx>
    </c:plotArea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35D4-2BC3-4AC8-9C39-EDA4E79974F7}" type="datetimeFigureOut">
              <a:rPr lang="en-IE" smtClean="0"/>
              <a:t>03/11/2025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60193-B2B7-4CB7-A14B-D8A091FCCD7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5232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035028-6E07-4172-BB19-19AAC862C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8" cy="6857998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183B031-F354-4964-96F5-047DCAF836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11024" y="846393"/>
            <a:ext cx="6550200" cy="17931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97A8BC0-6B6E-4531-AD54-FE616952B20B}"/>
              </a:ext>
            </a:extLst>
          </p:cNvPr>
          <p:cNvSpPr/>
          <p:nvPr userDrawn="1"/>
        </p:nvSpPr>
        <p:spPr>
          <a:xfrm>
            <a:off x="0" y="2205318"/>
            <a:ext cx="12191999" cy="4644451"/>
          </a:xfrm>
          <a:prstGeom prst="rect">
            <a:avLst/>
          </a:prstGeom>
          <a:gradFill>
            <a:gsLst>
              <a:gs pos="0">
                <a:srgbClr val="001F17">
                  <a:alpha val="0"/>
                </a:srgbClr>
              </a:gs>
              <a:gs pos="100000">
                <a:srgbClr val="001F17">
                  <a:alpha val="8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D44B05A-5823-4652-954F-4618F0A48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22191"/>
            <a:ext cx="12191998" cy="1655762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67C84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B77254-356D-4AC0-842E-B0A1CFC1B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813039" y="3598535"/>
            <a:ext cx="1378959" cy="2700821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DDB84E1E-0380-45FB-8DF5-1720BD8A85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35295"/>
            <a:ext cx="12191998" cy="130315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AFC75705-2B6C-460F-AF19-C72267C1C1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" b="6663"/>
          <a:stretch/>
        </p:blipFill>
        <p:spPr bwMode="auto">
          <a:xfrm>
            <a:off x="164592" y="5916946"/>
            <a:ext cx="2371725" cy="7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12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FF41-F9D8-4DE3-16E0-2822E88A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73A23-6B99-5678-2DB6-9360E3CB0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589712" cy="5403850"/>
          </a:xfrm>
          <a:solidFill>
            <a:schemeClr val="accent6">
              <a:lumMod val="75000"/>
              <a:alpha val="39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FD92C-FD62-9544-5F8B-C51D11E7B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8E817-895D-287C-ED09-B16C0478D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213BE-5E56-44EB-8C57-CFC98D2A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CBEF5C-3719-360C-0605-97A981D7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6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D4511-6239-F5F1-ECD5-C5E8F920D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7416D-9950-142F-5957-71CF2E51B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938FE-6934-A0BC-C718-AB00B24E5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12C26-7559-31AC-AB96-4A9D5FB1F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B52C9-86EA-30A3-58C4-5797FB3DC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94190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7B490F-448C-C768-C380-0B0F92D621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930D0-5CF4-61F1-C893-C34726B0E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FC8ED-EF0F-7493-5B71-9540A0ADC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D98FB-CCCB-0F50-0CD8-4041DCF3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114A-CC97-70DB-8276-BADDB190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0443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061BB-FA02-9D81-06A3-82E9F54C0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E277C-381B-53E8-6A02-5B57E05E2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FD71F-4DA8-7C03-37E4-18792AE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4985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061BB-FA02-9D81-06A3-82E9F54C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365125"/>
            <a:ext cx="6424736" cy="6955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E277C-381B-53E8-6A02-5B57E05E2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76" y="1347216"/>
            <a:ext cx="6424736" cy="4497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FD71F-4DA8-7C03-37E4-18792AE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D227D75-3F2A-44E6-B20F-11C844C6D4C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362264" y="0"/>
            <a:ext cx="4829735" cy="6858000"/>
          </a:xfrm>
          <a:solidFill>
            <a:schemeClr val="accent6">
              <a:lumMod val="75000"/>
              <a:alpha val="39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241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A6984-DFF2-BE9E-9FD0-7822094D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73DA4-F3E4-C0AC-4DE9-A6222F376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FD2AE-3916-B591-C0B5-0B768F289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4130-4159-A78A-F123-3F20CE7E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87DD-455A-A5FD-8AE3-CB0BEB586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21584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50B9D-1DD1-3E86-90EF-C561B44D4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E7F0-96F4-AC8D-D65B-6787716A0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6" y="1156447"/>
            <a:ext cx="5181600" cy="4514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F0970-C373-EBDC-9BBF-5EEB23967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3496" y="1156447"/>
            <a:ext cx="5181600" cy="4517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57475-D4EE-471A-95A0-6E2C51183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34567-DAAE-F39D-C313-F75584DC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BD325-00CD-005A-3003-B709A9A7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23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6441-FF8B-E04E-93C2-62EDEAA9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51639-83CE-54FE-6E13-3AAEAACBB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0DB5A-0497-FF96-3DBD-47845DB7D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1AD2D7-27F5-8032-F772-0F3B74CED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62448-DC9E-11C7-3F91-EB6DE4021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A9C4-8E28-E185-3E83-8C396D2C7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AE95A-AB50-408B-141D-9B61FA170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E74EFD-129F-08D0-E8DF-46C59598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3787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DF24E-FDC0-0219-70E7-76E82CF31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E5E09-AB59-AFCA-3C75-9A2ED2DB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93CB39-E938-93EF-6066-296315D41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E350A-1B96-DE54-3883-8F34BA68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98955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7B027E-D9F9-6AB5-229C-3899B673F6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34A1C-E90D-6566-09EA-56E24061C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8DAC0-0E30-F1D9-E239-A2A2EFDA9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0082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AD9A3-AC27-F443-2DBD-E9F049CE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31913-3F75-3C64-BA67-AACC93622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93F7B-2E2B-50A3-241A-E6E6E230F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80BBF-594E-9CCA-4660-71F25B6C0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69BA-2854-810A-765A-6D66C199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D2C77-6CA0-A288-A7EF-61D670CA4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666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3D5B4B-5278-034E-5C3D-DD4B1A0F9A3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FFB7F3-800E-56FB-CA61-EC2B37F613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" b="6663"/>
          <a:stretch/>
        </p:blipFill>
        <p:spPr bwMode="auto">
          <a:xfrm>
            <a:off x="176784" y="5957446"/>
            <a:ext cx="2371725" cy="7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4096E4-DA79-2DB8-D3BF-AD29829C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365125"/>
            <a:ext cx="10860024" cy="6955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061FD-AAF1-3A09-39F3-470EECA37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6" y="1143000"/>
            <a:ext cx="10515600" cy="4702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A9E7-9695-E2AB-38B5-BE5D80B11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016" y="63664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9F5D50-5618-483B-90EA-1FD1FB3CCCA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7345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B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B050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B050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jpeg"/><Relationship Id="rId39" Type="http://schemas.openxmlformats.org/officeDocument/2006/relationships/image" Target="../media/image68.png"/><Relationship Id="rId21" Type="http://schemas.openxmlformats.org/officeDocument/2006/relationships/image" Target="../media/image50.jpeg"/><Relationship Id="rId34" Type="http://schemas.openxmlformats.org/officeDocument/2006/relationships/image" Target="../media/image63.png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2.png"/><Relationship Id="rId38" Type="http://schemas.openxmlformats.org/officeDocument/2006/relationships/image" Target="../media/image67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24" Type="http://schemas.openxmlformats.org/officeDocument/2006/relationships/image" Target="../media/image53.jpeg"/><Relationship Id="rId32" Type="http://schemas.openxmlformats.org/officeDocument/2006/relationships/image" Target="../media/image61.png"/><Relationship Id="rId37" Type="http://schemas.openxmlformats.org/officeDocument/2006/relationships/image" Target="../media/image66.png"/><Relationship Id="rId5" Type="http://schemas.openxmlformats.org/officeDocument/2006/relationships/image" Target="../media/image34.jpe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36" Type="http://schemas.openxmlformats.org/officeDocument/2006/relationships/image" Target="../media/image65.jpeg"/><Relationship Id="rId10" Type="http://schemas.openxmlformats.org/officeDocument/2006/relationships/image" Target="../media/image39.png"/><Relationship Id="rId19" Type="http://schemas.openxmlformats.org/officeDocument/2006/relationships/image" Target="../media/image48.jpeg"/><Relationship Id="rId31" Type="http://schemas.openxmlformats.org/officeDocument/2006/relationships/image" Target="../media/image60.png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jpeg"/><Relationship Id="rId22" Type="http://schemas.openxmlformats.org/officeDocument/2006/relationships/image" Target="../media/image51.png"/><Relationship Id="rId27" Type="http://schemas.openxmlformats.org/officeDocument/2006/relationships/image" Target="../media/image56.png"/><Relationship Id="rId30" Type="http://schemas.openxmlformats.org/officeDocument/2006/relationships/image" Target="../media/image59.png"/><Relationship Id="rId35" Type="http://schemas.openxmlformats.org/officeDocument/2006/relationships/image" Target="../media/image64.png"/><Relationship Id="rId8" Type="http://schemas.openxmlformats.org/officeDocument/2006/relationships/image" Target="../media/image37.jpeg"/><Relationship Id="rId3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3.png"/><Relationship Id="rId18" Type="http://schemas.openxmlformats.org/officeDocument/2006/relationships/image" Target="../media/image78.svg"/><Relationship Id="rId26" Type="http://schemas.openxmlformats.org/officeDocument/2006/relationships/image" Target="../media/image85.png"/><Relationship Id="rId3" Type="http://schemas.openxmlformats.org/officeDocument/2006/relationships/image" Target="../media/image33.jpeg"/><Relationship Id="rId21" Type="http://schemas.openxmlformats.org/officeDocument/2006/relationships/image" Target="../media/image49.png"/><Relationship Id="rId7" Type="http://schemas.openxmlformats.org/officeDocument/2006/relationships/image" Target="../media/image37.jpeg"/><Relationship Id="rId12" Type="http://schemas.openxmlformats.org/officeDocument/2006/relationships/image" Target="../media/image72.svg"/><Relationship Id="rId17" Type="http://schemas.openxmlformats.org/officeDocument/2006/relationships/image" Target="../media/image77.png"/><Relationship Id="rId25" Type="http://schemas.openxmlformats.org/officeDocument/2006/relationships/image" Target="../media/image84.svg"/><Relationship Id="rId2" Type="http://schemas.openxmlformats.org/officeDocument/2006/relationships/image" Target="../media/image69.png"/><Relationship Id="rId16" Type="http://schemas.openxmlformats.org/officeDocument/2006/relationships/image" Target="../media/image76.svg"/><Relationship Id="rId20" Type="http://schemas.openxmlformats.org/officeDocument/2006/relationships/image" Target="../media/image80.svg"/><Relationship Id="rId29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11" Type="http://schemas.openxmlformats.org/officeDocument/2006/relationships/image" Target="../media/image71.png"/><Relationship Id="rId24" Type="http://schemas.openxmlformats.org/officeDocument/2006/relationships/image" Target="../media/image83.png"/><Relationship Id="rId32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75.png"/><Relationship Id="rId23" Type="http://schemas.openxmlformats.org/officeDocument/2006/relationships/image" Target="../media/image82.svg"/><Relationship Id="rId28" Type="http://schemas.openxmlformats.org/officeDocument/2006/relationships/image" Target="../media/image64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31" Type="http://schemas.openxmlformats.org/officeDocument/2006/relationships/image" Target="../media/image68.png"/><Relationship Id="rId4" Type="http://schemas.openxmlformats.org/officeDocument/2006/relationships/image" Target="../media/image34.jpeg"/><Relationship Id="rId9" Type="http://schemas.openxmlformats.org/officeDocument/2006/relationships/image" Target="../media/image53.jpeg"/><Relationship Id="rId14" Type="http://schemas.openxmlformats.org/officeDocument/2006/relationships/image" Target="../media/image74.svg"/><Relationship Id="rId22" Type="http://schemas.openxmlformats.org/officeDocument/2006/relationships/image" Target="../media/image81.png"/><Relationship Id="rId27" Type="http://schemas.openxmlformats.org/officeDocument/2006/relationships/image" Target="../media/image59.png"/><Relationship Id="rId30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file/d/1OO7wi90KNhAiHMxbhBoGHOhGKBUelLW-/view?usp=sharin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strategy-and-policy/priorities-2019-2024/european-green-deal/repowereu-affordable-secure-and-sustainable-energy-europe_en" TargetMode="External"/><Relationship Id="rId2" Type="http://schemas.openxmlformats.org/officeDocument/2006/relationships/hyperlink" Target="https://www.consilium.europa.eu/en/policies/green-deal/fit-for-55-the-eu-plan-for-a-green-transition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hyperlink" Target="https://climate.ec.europa.eu/eu-action/climate-strategies-targets/2050-long-term-strategy_en" TargetMode="Externa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c.europa.eu/energy/topics/energy-system-integration/eu-strategy-energy-system-integration_en" TargetMode="Externa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D3790-2FB0-C8E6-A4D1-91BC5BA8F0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SH2AMROCK - The West leading the way in decarbonisation with hydrogen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B7485E-E528-02BE-6983-7E1B590721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Professor Rory Monaghan, SH2AMROCK Project Coordinator</a:t>
            </a:r>
            <a:endParaRPr lang="en-US" dirty="0"/>
          </a:p>
          <a:p>
            <a:r>
              <a:rPr lang="en-IE" dirty="0"/>
              <a:t>University of Galway</a:t>
            </a:r>
          </a:p>
          <a:p>
            <a:r>
              <a:rPr lang="en-IE" dirty="0"/>
              <a:t>Energy West, 3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977749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3A6ED22-8DCE-47DE-8A59-E5F6BB4B5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8F15B3-7AFB-ECA1-086C-65D26BF4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additional challenges does a small windy island face?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E29ED-BEB2-C716-5608-690496D3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10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10B81-0B18-CC72-5475-B841CF0C4952}"/>
              </a:ext>
            </a:extLst>
          </p:cNvPr>
          <p:cNvSpPr txBox="1"/>
          <p:nvPr/>
        </p:nvSpPr>
        <p:spPr>
          <a:xfrm>
            <a:off x="6344671" y="2778474"/>
            <a:ext cx="30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Consistent electricity demand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CC835-CCB1-A79E-2348-08CC1BEBB6F4}"/>
              </a:ext>
            </a:extLst>
          </p:cNvPr>
          <p:cNvSpPr txBox="1"/>
          <p:nvPr/>
        </p:nvSpPr>
        <p:spPr>
          <a:xfrm>
            <a:off x="4174890" y="4250842"/>
            <a:ext cx="276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Variable wind generation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75F01-F783-F46C-C27A-47F7FF8ABC7B}"/>
              </a:ext>
            </a:extLst>
          </p:cNvPr>
          <p:cNvSpPr/>
          <p:nvPr/>
        </p:nvSpPr>
        <p:spPr>
          <a:xfrm>
            <a:off x="3743425" y="4514850"/>
            <a:ext cx="121565" cy="148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35873E-6D40-16FE-3D54-B53503B41327}"/>
              </a:ext>
            </a:extLst>
          </p:cNvPr>
          <p:cNvCxnSpPr>
            <a:cxnSpLocks/>
          </p:cNvCxnSpPr>
          <p:nvPr/>
        </p:nvCxnSpPr>
        <p:spPr>
          <a:xfrm>
            <a:off x="2828041" y="1825625"/>
            <a:ext cx="915384" cy="26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6A3D93-32E1-2E0A-BBAE-0585BDFD3A6F}"/>
              </a:ext>
            </a:extLst>
          </p:cNvPr>
          <p:cNvSpPr txBox="1"/>
          <p:nvPr/>
        </p:nvSpPr>
        <p:spPr>
          <a:xfrm>
            <a:off x="1168921" y="1483004"/>
            <a:ext cx="336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Energy stored in Turlough Hill PHS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11655-0FE2-D25C-F28F-EFAB5590074E}"/>
              </a:ext>
            </a:extLst>
          </p:cNvPr>
          <p:cNvSpPr/>
          <p:nvPr/>
        </p:nvSpPr>
        <p:spPr>
          <a:xfrm>
            <a:off x="3864990" y="4609055"/>
            <a:ext cx="49785" cy="538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86464-4C73-1A4F-BA7F-87C18E84F727}"/>
              </a:ext>
            </a:extLst>
          </p:cNvPr>
          <p:cNvSpPr txBox="1"/>
          <p:nvPr/>
        </p:nvSpPr>
        <p:spPr>
          <a:xfrm>
            <a:off x="4724400" y="1483004"/>
            <a:ext cx="437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Energy stored in Ireland’s biggest battery ESS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2BA236-0127-B901-425F-F9AE759CCA01}"/>
              </a:ext>
            </a:extLst>
          </p:cNvPr>
          <p:cNvCxnSpPr>
            <a:cxnSpLocks/>
          </p:cNvCxnSpPr>
          <p:nvPr/>
        </p:nvCxnSpPr>
        <p:spPr>
          <a:xfrm flipH="1">
            <a:off x="3914775" y="1790972"/>
            <a:ext cx="1818491" cy="26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AA31DBA-81C9-AAC3-3D3B-4221A4765150}"/>
              </a:ext>
            </a:extLst>
          </p:cNvPr>
          <p:cNvSpPr txBox="1"/>
          <p:nvPr/>
        </p:nvSpPr>
        <p:spPr>
          <a:xfrm>
            <a:off x="7808598" y="1987273"/>
            <a:ext cx="3049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Variable wind generation x2</a:t>
            </a:r>
          </a:p>
        </p:txBody>
      </p:sp>
    </p:spTree>
    <p:extLst>
      <p:ext uri="{BB962C8B-B14F-4D97-AF65-F5344CB8AC3E}">
        <p14:creationId xmlns:p14="http://schemas.microsoft.com/office/powerpoint/2010/main" val="288532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662BD-A5E7-D0D7-F893-C6D5B08C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Green hydrogen is </a:t>
            </a:r>
            <a:r>
              <a:rPr lang="en-IE" b="1" u="sng" dirty="0"/>
              <a:t>a</a:t>
            </a:r>
            <a:r>
              <a:rPr lang="en-IE" dirty="0"/>
              <a:t> missing 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068BA-741E-598F-EC48-22F977F79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11</a:t>
            </a:fld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7B3B30-2CD1-FEB5-CAC4-C6F876541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942" b="6450"/>
          <a:stretch/>
        </p:blipFill>
        <p:spPr>
          <a:xfrm>
            <a:off x="0" y="1282244"/>
            <a:ext cx="12191999" cy="49952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DBE8DC-634B-EAC0-CF7D-8FD8E85943FA}"/>
              </a:ext>
            </a:extLst>
          </p:cNvPr>
          <p:cNvSpPr/>
          <p:nvPr/>
        </p:nvSpPr>
        <p:spPr>
          <a:xfrm>
            <a:off x="0" y="5945257"/>
            <a:ext cx="472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Image: </a:t>
            </a:r>
            <a:r>
              <a:rPr lang="en-IE" i="1" dirty="0"/>
              <a:t>Hydrogen Roadmap Europe</a:t>
            </a:r>
            <a:r>
              <a:rPr lang="en-IE" dirty="0"/>
              <a:t>, FCHJU, 2019</a:t>
            </a:r>
          </a:p>
        </p:txBody>
      </p:sp>
    </p:spTree>
    <p:extLst>
      <p:ext uri="{BB962C8B-B14F-4D97-AF65-F5344CB8AC3E}">
        <p14:creationId xmlns:p14="http://schemas.microsoft.com/office/powerpoint/2010/main" val="404368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F850C-FB73-10CB-C617-4720E4E4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Heavy Transport, Hydrogen and Valleys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7F3EC-643A-D48F-638B-0D806F618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12</a:t>
            </a:fld>
            <a:endParaRPr lang="en-IE"/>
          </a:p>
        </p:txBody>
      </p:sp>
      <p:pic>
        <p:nvPicPr>
          <p:cNvPr id="5" name="Picture 2" descr="What is the European Truck Platooning Challenge? - ACEA - European  Automobile Manufacturers' Association">
            <a:extLst>
              <a:ext uri="{FF2B5EF4-FFF2-40B4-BE49-F238E27FC236}">
                <a16:creationId xmlns:a16="http://schemas.microsoft.com/office/drawing/2014/main" id="{3B03FE59-742F-5812-CDA1-9BE3B66F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8" y="3344627"/>
            <a:ext cx="3195873" cy="179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ntainer ship - Wikipedia">
            <a:extLst>
              <a:ext uri="{FF2B5EF4-FFF2-40B4-BE49-F238E27FC236}">
                <a16:creationId xmlns:a16="http://schemas.microsoft.com/office/drawing/2014/main" id="{6831007C-8109-3DF0-53C7-36FCABBB9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/>
          <a:stretch>
            <a:fillRect/>
          </a:stretch>
        </p:blipFill>
        <p:spPr bwMode="auto">
          <a:xfrm>
            <a:off x="150828" y="1545997"/>
            <a:ext cx="3195875" cy="179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er Lingus (EI) – Flights, Airline Tickets &amp; Reviews">
            <a:extLst>
              <a:ext uri="{FF2B5EF4-FFF2-40B4-BE49-F238E27FC236}">
                <a16:creationId xmlns:a16="http://schemas.microsoft.com/office/drawing/2014/main" id="{7DF82BD9-C66C-61F8-917A-ACD6B100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701" y="1547585"/>
            <a:ext cx="3196221" cy="17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s Éireann takes delivery of 30 low emission coaches - Commercial Vehicle  Workshop News">
            <a:extLst>
              <a:ext uri="{FF2B5EF4-FFF2-40B4-BE49-F238E27FC236}">
                <a16:creationId xmlns:a16="http://schemas.microsoft.com/office/drawing/2014/main" id="{93163E4A-DE63-1CE4-1E38-6238B8086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25979"/>
          <a:stretch>
            <a:fillRect/>
          </a:stretch>
        </p:blipFill>
        <p:spPr bwMode="auto">
          <a:xfrm>
            <a:off x="3346701" y="3344627"/>
            <a:ext cx="3196222" cy="17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amond 8">
            <a:extLst>
              <a:ext uri="{FF2B5EF4-FFF2-40B4-BE49-F238E27FC236}">
                <a16:creationId xmlns:a16="http://schemas.microsoft.com/office/drawing/2014/main" id="{4D35E081-06FC-F8DA-B274-9CE7E95387ED}"/>
              </a:ext>
            </a:extLst>
          </p:cNvPr>
          <p:cNvSpPr/>
          <p:nvPr/>
        </p:nvSpPr>
        <p:spPr>
          <a:xfrm>
            <a:off x="1896637" y="2757602"/>
            <a:ext cx="2900126" cy="1174688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400" b="1" dirty="0"/>
              <a:t>Hard to Abate &amp; Import Dependent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EEFDD54A-6424-C559-C584-244795BBC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1845" y="126427"/>
            <a:ext cx="5472202" cy="2849300"/>
          </a:xfrm>
          <a:prstGeom prst="rect">
            <a:avLst/>
          </a:prstGeom>
        </p:spPr>
      </p:pic>
      <p:pic>
        <p:nvPicPr>
          <p:cNvPr id="11" name="Picture 2" descr="Valleys map 2025">
            <a:extLst>
              <a:ext uri="{FF2B5EF4-FFF2-40B4-BE49-F238E27FC236}">
                <a16:creationId xmlns:a16="http://schemas.microsoft.com/office/drawing/2014/main" id="{B967C899-73F6-4B79-FA0C-B5CA88BCC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845" y="3076033"/>
            <a:ext cx="5472202" cy="33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60745-CF4A-627B-A6D7-C84C6C4DF235}"/>
              </a:ext>
            </a:extLst>
          </p:cNvPr>
          <p:cNvSpPr txBox="1"/>
          <p:nvPr/>
        </p:nvSpPr>
        <p:spPr>
          <a:xfrm>
            <a:off x="0" y="5141669"/>
            <a:ext cx="6848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EVs can decarbonise and secure light-duty &amp; short haul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EU-made hydrogen and synthetic fuels can cover the remainder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Scaling is challenging due to chicken-and-egg</a:t>
            </a:r>
          </a:p>
        </p:txBody>
      </p:sp>
    </p:spTree>
    <p:extLst>
      <p:ext uri="{BB962C8B-B14F-4D97-AF65-F5344CB8AC3E}">
        <p14:creationId xmlns:p14="http://schemas.microsoft.com/office/powerpoint/2010/main" val="25004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EE6850-FB31-77B3-BA3A-CFEB1D1DB5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DF7C1-A37D-F271-4AE8-5613728E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SH2AMROCK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538CA-3543-8D76-FBD9-2F1A43F1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49616"/>
            <a:ext cx="2139792" cy="71859"/>
          </a:xfrm>
        </p:spPr>
        <p:txBody>
          <a:bodyPr/>
          <a:lstStyle/>
          <a:p>
            <a:fld id="{3D9F5D50-5618-483B-90EA-1FD1FB3CCCA7}" type="slidenum">
              <a:rPr lang="en-IE" smtClean="0"/>
              <a:t>13</a:t>
            </a:fld>
            <a:endParaRPr lang="en-IE"/>
          </a:p>
        </p:txBody>
      </p:sp>
      <p:pic>
        <p:nvPicPr>
          <p:cNvPr id="2050" name="Picture 2" descr="Brand - University of Galway">
            <a:extLst>
              <a:ext uri="{FF2B5EF4-FFF2-40B4-BE49-F238E27FC236}">
                <a16:creationId xmlns:a16="http://schemas.microsoft.com/office/drawing/2014/main" id="{53E4EC6E-C80D-0BF3-AE61-424D1B2F4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2" b="35324"/>
          <a:stretch/>
        </p:blipFill>
        <p:spPr bwMode="auto">
          <a:xfrm>
            <a:off x="2217382" y="1133375"/>
            <a:ext cx="4138856" cy="10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yEnergy Consultancy Limited | LinkedIn">
            <a:extLst>
              <a:ext uri="{FF2B5EF4-FFF2-40B4-BE49-F238E27FC236}">
                <a16:creationId xmlns:a16="http://schemas.microsoft.com/office/drawing/2014/main" id="{E14C6E7B-E5C7-5641-79F1-B364050CB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4" y="2679302"/>
            <a:ext cx="731006" cy="7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ord na Móna | LinkedIn">
            <a:extLst>
              <a:ext uri="{FF2B5EF4-FFF2-40B4-BE49-F238E27FC236}">
                <a16:creationId xmlns:a16="http://schemas.microsoft.com/office/drawing/2014/main" id="{74D90592-4723-9020-CCBD-A43541C42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b="22473"/>
          <a:stretch/>
        </p:blipFill>
        <p:spPr bwMode="auto">
          <a:xfrm>
            <a:off x="1416509" y="2664333"/>
            <a:ext cx="1485967" cy="7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C UK &amp; Ireland | LinkedIn">
            <a:extLst>
              <a:ext uri="{FF2B5EF4-FFF2-40B4-BE49-F238E27FC236}">
                <a16:creationId xmlns:a16="http://schemas.microsoft.com/office/drawing/2014/main" id="{ED41363E-31E2-620C-4D18-C17B68650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3" b="22473"/>
          <a:stretch/>
        </p:blipFill>
        <p:spPr bwMode="auto">
          <a:xfrm>
            <a:off x="2906137" y="2675489"/>
            <a:ext cx="1485967" cy="7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NTACT - HYDROGEN FOUNDATION">
            <a:extLst>
              <a:ext uri="{FF2B5EF4-FFF2-40B4-BE49-F238E27FC236}">
                <a16:creationId xmlns:a16="http://schemas.microsoft.com/office/drawing/2014/main" id="{122A0974-8863-A6FA-4976-BF4FE85E5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565" y="4775843"/>
            <a:ext cx="1317754" cy="5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uropean Hydrogen Association – SOLAR2CHEM">
            <a:extLst>
              <a:ext uri="{FF2B5EF4-FFF2-40B4-BE49-F238E27FC236}">
                <a16:creationId xmlns:a16="http://schemas.microsoft.com/office/drawing/2014/main" id="{1F27CE7A-2A2F-EF0B-D384-616D85DB3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673" y="5379131"/>
            <a:ext cx="1115024" cy="54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IÉ - Córas Iompair Éireann | LinkedIn">
            <a:extLst>
              <a:ext uri="{FF2B5EF4-FFF2-40B4-BE49-F238E27FC236}">
                <a16:creationId xmlns:a16="http://schemas.microsoft.com/office/drawing/2014/main" id="{4DABE8B7-5FD4-1B1A-CE87-B2D8A63B8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70" y="2668307"/>
            <a:ext cx="731006" cy="7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ublin City University (non-EU/EEA students) - wearefreemovers">
            <a:extLst>
              <a:ext uri="{FF2B5EF4-FFF2-40B4-BE49-F238E27FC236}">
                <a16:creationId xmlns:a16="http://schemas.microsoft.com/office/drawing/2014/main" id="{A5AA1FA3-8897-468A-9DD4-562FF3938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3" b="16364"/>
          <a:stretch/>
        </p:blipFill>
        <p:spPr bwMode="auto">
          <a:xfrm>
            <a:off x="1216374" y="4784751"/>
            <a:ext cx="805658" cy="5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itat Technological Center – Managing Technologies">
            <a:extLst>
              <a:ext uri="{FF2B5EF4-FFF2-40B4-BE49-F238E27FC236}">
                <a16:creationId xmlns:a16="http://schemas.microsoft.com/office/drawing/2014/main" id="{C0800E2C-E11D-B6B2-D29D-1B98AFBB1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68" y="4735794"/>
            <a:ext cx="1590213" cy="5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olitecnico di Torino">
            <a:extLst>
              <a:ext uri="{FF2B5EF4-FFF2-40B4-BE49-F238E27FC236}">
                <a16:creationId xmlns:a16="http://schemas.microsoft.com/office/drawing/2014/main" id="{7B0D12F9-EF38-911E-D835-F2A8F7496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1" t="24607" r="21296" b="25203"/>
          <a:stretch/>
        </p:blipFill>
        <p:spPr bwMode="auto">
          <a:xfrm>
            <a:off x="3001562" y="5449109"/>
            <a:ext cx="1201351" cy="5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Energy Co-operatives Ireland | Energy Transition - Community ...">
            <a:extLst>
              <a:ext uri="{FF2B5EF4-FFF2-40B4-BE49-F238E27FC236}">
                <a16:creationId xmlns:a16="http://schemas.microsoft.com/office/drawing/2014/main" id="{EC1704B3-C464-15CC-F309-AB013CFA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467" y="5376362"/>
            <a:ext cx="1731407" cy="54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445FA64F-43C4-0CDF-F97D-FEF5C9FC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462" y="5330804"/>
            <a:ext cx="991399" cy="5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Economic and Social Research Institute (ESRI) (@ESRIDublin) / X">
            <a:extLst>
              <a:ext uri="{FF2B5EF4-FFF2-40B4-BE49-F238E27FC236}">
                <a16:creationId xmlns:a16="http://schemas.microsoft.com/office/drawing/2014/main" id="{B6C0C74B-1D86-BE27-EAD2-12B3A63CE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13538" r="18473" b="9091"/>
          <a:stretch/>
        </p:blipFill>
        <p:spPr bwMode="auto">
          <a:xfrm>
            <a:off x="8861248" y="4771701"/>
            <a:ext cx="418930" cy="5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Graphic Identity of the National Institute of Chemistry - National Institute  of Chemistry">
            <a:extLst>
              <a:ext uri="{FF2B5EF4-FFF2-40B4-BE49-F238E27FC236}">
                <a16:creationId xmlns:a16="http://schemas.microsoft.com/office/drawing/2014/main" id="{AFF48F63-FFDB-72EF-CBB4-892BC98AB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81" y="5531776"/>
            <a:ext cx="1264943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oftServe Opens Internet of Things Laboratory at King Danylo University -  News | SoftServe">
            <a:extLst>
              <a:ext uri="{FF2B5EF4-FFF2-40B4-BE49-F238E27FC236}">
                <a16:creationId xmlns:a16="http://schemas.microsoft.com/office/drawing/2014/main" id="{FA3A2B32-3F81-CE21-81A1-2E4BB67E1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t="6202" r="23163" b="12227"/>
          <a:stretch/>
        </p:blipFill>
        <p:spPr bwMode="auto">
          <a:xfrm>
            <a:off x="9362523" y="4795949"/>
            <a:ext cx="628174" cy="5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North West University">
            <a:extLst>
              <a:ext uri="{FF2B5EF4-FFF2-40B4-BE49-F238E27FC236}">
                <a16:creationId xmlns:a16="http://schemas.microsoft.com/office/drawing/2014/main" id="{736C10BA-799B-2AB3-7304-1462270C0B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28863" r="21318" b="28863"/>
          <a:stretch/>
        </p:blipFill>
        <p:spPr bwMode="auto">
          <a:xfrm>
            <a:off x="10113809" y="4811877"/>
            <a:ext cx="1395597" cy="55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omepage - Hydrogen Ireland">
            <a:extLst>
              <a:ext uri="{FF2B5EF4-FFF2-40B4-BE49-F238E27FC236}">
                <a16:creationId xmlns:a16="http://schemas.microsoft.com/office/drawing/2014/main" id="{F0E16432-0817-709C-C6C4-29989158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768" y="5379131"/>
            <a:ext cx="593859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nstitute for Research in Environment, Civil Engineering and Energy - IECE  | Skopje">
            <a:extLst>
              <a:ext uri="{FF2B5EF4-FFF2-40B4-BE49-F238E27FC236}">
                <a16:creationId xmlns:a16="http://schemas.microsoft.com/office/drawing/2014/main" id="{6BCA47A1-D337-93B2-DA24-1199E3AE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36" y="5376362"/>
            <a:ext cx="550777" cy="55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er Arann Islands - Wikipedia">
            <a:extLst>
              <a:ext uri="{FF2B5EF4-FFF2-40B4-BE49-F238E27FC236}">
                <a16:creationId xmlns:a16="http://schemas.microsoft.com/office/drawing/2014/main" id="{753F2313-A958-0E37-35ED-7E0741C9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255" y="3454896"/>
            <a:ext cx="1951407" cy="73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Przedłużenie zdalnego kształcenia w PŁ | Politechnika Łódzka">
            <a:extLst>
              <a:ext uri="{FF2B5EF4-FFF2-40B4-BE49-F238E27FC236}">
                <a16:creationId xmlns:a16="http://schemas.microsoft.com/office/drawing/2014/main" id="{812332E6-23D1-EFD7-A045-F988818D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82" y="5379132"/>
            <a:ext cx="551358" cy="55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C769B2C7-E173-A00D-AFDB-2175A514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68" y="2653177"/>
            <a:ext cx="2243810" cy="73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Port of Galway - Your Gateway to the West of Ireland">
            <a:extLst>
              <a:ext uri="{FF2B5EF4-FFF2-40B4-BE49-F238E27FC236}">
                <a16:creationId xmlns:a16="http://schemas.microsoft.com/office/drawing/2014/main" id="{26D99D25-F2CB-5E4B-C9C2-06FA7B081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102" y="3418823"/>
            <a:ext cx="3256218" cy="73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IVE Hydrogen | LinkedIn">
            <a:extLst>
              <a:ext uri="{FF2B5EF4-FFF2-40B4-BE49-F238E27FC236}">
                <a16:creationId xmlns:a16="http://schemas.microsoft.com/office/drawing/2014/main" id="{36A38DF2-1DAA-7BCD-2092-B17F44381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0" b="29743"/>
          <a:stretch/>
        </p:blipFill>
        <p:spPr bwMode="auto">
          <a:xfrm>
            <a:off x="7649131" y="2661602"/>
            <a:ext cx="1937637" cy="7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The MEP Studio">
            <a:extLst>
              <a:ext uri="{FF2B5EF4-FFF2-40B4-BE49-F238E27FC236}">
                <a16:creationId xmlns:a16="http://schemas.microsoft.com/office/drawing/2014/main" id="{D38E8C78-7BC4-7CF5-F03A-8C606EA5C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6" b="29535"/>
          <a:stretch/>
        </p:blipFill>
        <p:spPr bwMode="auto">
          <a:xfrm>
            <a:off x="3969564" y="4778599"/>
            <a:ext cx="3216635" cy="55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Directory Listing - Chesterfield Special Cylinders">
            <a:extLst>
              <a:ext uri="{FF2B5EF4-FFF2-40B4-BE49-F238E27FC236}">
                <a16:creationId xmlns:a16="http://schemas.microsoft.com/office/drawing/2014/main" id="{EF8C5F96-0B07-65CF-4D79-2AD0384D1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7" b="36695"/>
          <a:stretch/>
        </p:blipFill>
        <p:spPr bwMode="auto">
          <a:xfrm>
            <a:off x="656803" y="3442279"/>
            <a:ext cx="2765323" cy="73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362A4E-8DA8-A10B-C529-FB944D74EB10}"/>
              </a:ext>
            </a:extLst>
          </p:cNvPr>
          <p:cNvSpPr txBox="1"/>
          <p:nvPr/>
        </p:nvSpPr>
        <p:spPr>
          <a:xfrm>
            <a:off x="94486" y="1345434"/>
            <a:ext cx="2368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Coordinating partner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38D4F-67FA-5365-7CCB-DCEC259EFFB5}"/>
              </a:ext>
            </a:extLst>
          </p:cNvPr>
          <p:cNvSpPr txBox="1"/>
          <p:nvPr/>
        </p:nvSpPr>
        <p:spPr>
          <a:xfrm>
            <a:off x="94486" y="2138702"/>
            <a:ext cx="616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Deployment partners – delivering infrastructure in Ireland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1F224-F6A5-69EF-4DD7-36DF9FF4500E}"/>
              </a:ext>
            </a:extLst>
          </p:cNvPr>
          <p:cNvSpPr txBox="1"/>
          <p:nvPr/>
        </p:nvSpPr>
        <p:spPr>
          <a:xfrm>
            <a:off x="94486" y="4353338"/>
            <a:ext cx="762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Dissemination and replication partners – expanding knowledge globally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DFAA51-F945-CD9D-1923-9CBA858FA508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66472"/>
          <a:stretch/>
        </p:blipFill>
        <p:spPr>
          <a:xfrm>
            <a:off x="224739" y="4836268"/>
            <a:ext cx="1235762" cy="116190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8E263C0-F92B-E2B2-87B4-E55635043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6" y="6371272"/>
            <a:ext cx="705740" cy="3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lag of the United Kingdom - Wikipedia">
            <a:extLst>
              <a:ext uri="{FF2B5EF4-FFF2-40B4-BE49-F238E27FC236}">
                <a16:creationId xmlns:a16="http://schemas.microsoft.com/office/drawing/2014/main" id="{5A0F8985-3A60-D379-92EB-2FED6A2D7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75" y="6371270"/>
            <a:ext cx="705740" cy="3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Flag of Cyprus - Wikipedia">
            <a:extLst>
              <a:ext uri="{FF2B5EF4-FFF2-40B4-BE49-F238E27FC236}">
                <a16:creationId xmlns:a16="http://schemas.microsoft.com/office/drawing/2014/main" id="{7E585680-4622-5BDD-58C0-2855F85A3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64" y="6372331"/>
            <a:ext cx="544292" cy="3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lag of Spain - Wikipedia">
            <a:extLst>
              <a:ext uri="{FF2B5EF4-FFF2-40B4-BE49-F238E27FC236}">
                <a16:creationId xmlns:a16="http://schemas.microsoft.com/office/drawing/2014/main" id="{99A82966-9536-44B9-FCA7-39F4870E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92" y="6368532"/>
            <a:ext cx="545283" cy="3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lag of Germany - Wikipedia">
            <a:extLst>
              <a:ext uri="{FF2B5EF4-FFF2-40B4-BE49-F238E27FC236}">
                <a16:creationId xmlns:a16="http://schemas.microsoft.com/office/drawing/2014/main" id="{E7348262-0AFF-0A46-5FBE-8C17831D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84" y="6368532"/>
            <a:ext cx="604769" cy="3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A78D73EC-FFDF-0460-E3CC-46BD3C3F1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47" y="6361279"/>
            <a:ext cx="545283" cy="3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Flag of Poland - Wikipedia">
            <a:extLst>
              <a:ext uri="{FF2B5EF4-FFF2-40B4-BE49-F238E27FC236}">
                <a16:creationId xmlns:a16="http://schemas.microsoft.com/office/drawing/2014/main" id="{0BA6AEBD-146F-4511-0A69-6D7DA56C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68" y="6361277"/>
            <a:ext cx="582218" cy="3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Flag of North Macedonia - Wikipedia">
            <a:extLst>
              <a:ext uri="{FF2B5EF4-FFF2-40B4-BE49-F238E27FC236}">
                <a16:creationId xmlns:a16="http://schemas.microsoft.com/office/drawing/2014/main" id="{56637B36-463C-1D7E-3862-5A6ECD1D9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005" y="6371270"/>
            <a:ext cx="705740" cy="3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Ukraine Flag 5ft x 3ft National Flag ...">
            <a:extLst>
              <a:ext uri="{FF2B5EF4-FFF2-40B4-BE49-F238E27FC236}">
                <a16:creationId xmlns:a16="http://schemas.microsoft.com/office/drawing/2014/main" id="{12EC1838-2A61-E767-116D-AC39AE9C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535" y="6371673"/>
            <a:ext cx="597164" cy="36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Flag of the Netherlands - Wikipedia">
            <a:extLst>
              <a:ext uri="{FF2B5EF4-FFF2-40B4-BE49-F238E27FC236}">
                <a16:creationId xmlns:a16="http://schemas.microsoft.com/office/drawing/2014/main" id="{2AC9080E-FB05-93B4-E274-98D004CF4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677" y="6368533"/>
            <a:ext cx="544292" cy="3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2" descr="Flag of Slovenia - Wikipedia">
            <a:extLst>
              <a:ext uri="{FF2B5EF4-FFF2-40B4-BE49-F238E27FC236}">
                <a16:creationId xmlns:a16="http://schemas.microsoft.com/office/drawing/2014/main" id="{956F69E7-B241-4C05-A6C8-15AD8703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88" y="6361278"/>
            <a:ext cx="725722" cy="3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lag of South Africa - Wikipedia">
            <a:extLst>
              <a:ext uri="{FF2B5EF4-FFF2-40B4-BE49-F238E27FC236}">
                <a16:creationId xmlns:a16="http://schemas.microsoft.com/office/drawing/2014/main" id="{395907AD-1865-836F-82FF-F8C99B69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94" y="6371270"/>
            <a:ext cx="545887" cy="36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2B01D10-AC07-D06C-CAC2-F4AED05BD4F3}"/>
              </a:ext>
            </a:extLst>
          </p:cNvPr>
          <p:cNvSpPr/>
          <p:nvPr/>
        </p:nvSpPr>
        <p:spPr>
          <a:xfrm>
            <a:off x="6456788" y="63938"/>
            <a:ext cx="5640725" cy="2597663"/>
          </a:xfrm>
          <a:prstGeom prst="roundRect">
            <a:avLst/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4774209D-BC91-AB3E-C269-CE237CF8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367" y="112267"/>
            <a:ext cx="5543013" cy="3975487"/>
          </a:xfrm>
        </p:spPr>
        <p:txBody>
          <a:bodyPr>
            <a:normAutofit/>
          </a:bodyPr>
          <a:lstStyle/>
          <a:p>
            <a:r>
              <a:rPr lang="en-IE" sz="1400" dirty="0"/>
              <a:t>Awarded funding from CHP 2022 call</a:t>
            </a:r>
          </a:p>
          <a:p>
            <a:pPr lvl="1"/>
            <a:r>
              <a:rPr lang="en-IE" sz="1400" dirty="0"/>
              <a:t>Initial local hydrogen valley will expand to national coverage</a:t>
            </a:r>
          </a:p>
          <a:p>
            <a:pPr lvl="1"/>
            <a:r>
              <a:rPr lang="en-IE" sz="1400" dirty="0"/>
              <a:t>Studies and replication actions for other regions</a:t>
            </a:r>
          </a:p>
          <a:p>
            <a:r>
              <a:rPr lang="en-IE" sz="1400" dirty="0"/>
              <a:t>Project commenced 1 January 2024, 5-year programme</a:t>
            </a:r>
          </a:p>
          <a:p>
            <a:pPr lvl="1"/>
            <a:r>
              <a:rPr lang="en-IE" sz="1400" dirty="0"/>
              <a:t>3 years develop &amp; build, 2 years to operate infrastructure and applications</a:t>
            </a:r>
          </a:p>
          <a:p>
            <a:pPr lvl="1"/>
            <a:r>
              <a:rPr lang="en-IE" sz="1400" dirty="0"/>
              <a:t>Total project budget €54 million (€8 million from CHP/UKRI)</a:t>
            </a:r>
          </a:p>
          <a:p>
            <a:r>
              <a:rPr lang="en-IE" sz="1400" dirty="0"/>
              <a:t>28 partners from 12 countries </a:t>
            </a:r>
          </a:p>
          <a:p>
            <a:r>
              <a:rPr lang="en-IE" sz="1400" dirty="0"/>
              <a:t>12 Irish partners accounting for €6.2 million at 20-25% funding rate</a:t>
            </a:r>
          </a:p>
        </p:txBody>
      </p:sp>
    </p:spTree>
    <p:extLst>
      <p:ext uri="{BB962C8B-B14F-4D97-AF65-F5344CB8AC3E}">
        <p14:creationId xmlns:p14="http://schemas.microsoft.com/office/powerpoint/2010/main" val="295919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0FA236F4-B91E-78D2-4284-8D0E1FE5F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899" y="999307"/>
            <a:ext cx="4420217" cy="5858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BE05DF-93F8-75D3-E409-CD5FEEEB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The SH2AMROCK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45647-A1B8-CE74-5336-9F19B623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14</a:t>
            </a:fld>
            <a:endParaRPr lang="en-IE"/>
          </a:p>
        </p:txBody>
      </p:sp>
      <p:pic>
        <p:nvPicPr>
          <p:cNvPr id="3" name="Picture 6" descr="Bord na Móna | LinkedIn">
            <a:extLst>
              <a:ext uri="{FF2B5EF4-FFF2-40B4-BE49-F238E27FC236}">
                <a16:creationId xmlns:a16="http://schemas.microsoft.com/office/drawing/2014/main" id="{46F1E375-7EF1-832F-5E09-9C736716F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4" b="35187"/>
          <a:stretch/>
        </p:blipFill>
        <p:spPr bwMode="auto">
          <a:xfrm>
            <a:off x="9194722" y="4321041"/>
            <a:ext cx="544288" cy="19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BOC UK &amp; Ireland | LinkedIn">
            <a:extLst>
              <a:ext uri="{FF2B5EF4-FFF2-40B4-BE49-F238E27FC236}">
                <a16:creationId xmlns:a16="http://schemas.microsoft.com/office/drawing/2014/main" id="{52342145-53FD-C9A9-338C-FDA91953F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40573" r="12235" b="41346"/>
          <a:stretch/>
        </p:blipFill>
        <p:spPr bwMode="auto">
          <a:xfrm>
            <a:off x="9194722" y="4537489"/>
            <a:ext cx="544288" cy="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2" descr="Port of Galway - Your Gateway to the West of Ireland">
            <a:extLst>
              <a:ext uri="{FF2B5EF4-FFF2-40B4-BE49-F238E27FC236}">
                <a16:creationId xmlns:a16="http://schemas.microsoft.com/office/drawing/2014/main" id="{D1DDB5D5-3855-945F-5E51-570D49848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07" y="4419093"/>
            <a:ext cx="975249" cy="2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8" descr="Directory Listing - Chesterfield Special Cylinders">
            <a:extLst>
              <a:ext uri="{FF2B5EF4-FFF2-40B4-BE49-F238E27FC236}">
                <a16:creationId xmlns:a16="http://schemas.microsoft.com/office/drawing/2014/main" id="{DCE412FC-FCBD-A999-C62D-EBCD2A5CE6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7" b="36695"/>
          <a:stretch/>
        </p:blipFill>
        <p:spPr bwMode="auto">
          <a:xfrm>
            <a:off x="8338456" y="4212769"/>
            <a:ext cx="544287" cy="1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IÉ - Córas Iompair Éireann | LinkedIn">
            <a:extLst>
              <a:ext uri="{FF2B5EF4-FFF2-40B4-BE49-F238E27FC236}">
                <a16:creationId xmlns:a16="http://schemas.microsoft.com/office/drawing/2014/main" id="{948A1535-567C-B301-4393-513F61EC1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414" y="4076541"/>
            <a:ext cx="228557" cy="2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0">
            <a:extLst>
              <a:ext uri="{FF2B5EF4-FFF2-40B4-BE49-F238E27FC236}">
                <a16:creationId xmlns:a16="http://schemas.microsoft.com/office/drawing/2014/main" id="{587C8D07-8F7C-DC82-72FD-4532EA3DE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95" y="3579957"/>
            <a:ext cx="672847" cy="2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4" descr="HIVE Hydrogen | LinkedIn">
            <a:extLst>
              <a:ext uri="{FF2B5EF4-FFF2-40B4-BE49-F238E27FC236}">
                <a16:creationId xmlns:a16="http://schemas.microsoft.com/office/drawing/2014/main" id="{DB212746-2586-08B0-08B1-977081B22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0" b="29743"/>
          <a:stretch/>
        </p:blipFill>
        <p:spPr bwMode="auto">
          <a:xfrm>
            <a:off x="7993569" y="3403693"/>
            <a:ext cx="582543" cy="2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BOC UK &amp; Ireland | LinkedIn">
            <a:extLst>
              <a:ext uri="{FF2B5EF4-FFF2-40B4-BE49-F238E27FC236}">
                <a16:creationId xmlns:a16="http://schemas.microsoft.com/office/drawing/2014/main" id="{5880D23C-2975-C35E-177E-C3BD519F1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40573" r="12235" b="41346"/>
          <a:stretch/>
        </p:blipFill>
        <p:spPr bwMode="auto">
          <a:xfrm>
            <a:off x="8358855" y="3830977"/>
            <a:ext cx="544288" cy="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BOC UK &amp; Ireland | LinkedIn">
            <a:extLst>
              <a:ext uri="{FF2B5EF4-FFF2-40B4-BE49-F238E27FC236}">
                <a16:creationId xmlns:a16="http://schemas.microsoft.com/office/drawing/2014/main" id="{2279455C-FB2E-2765-3B29-1A60AC614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40573" r="12235" b="41346"/>
          <a:stretch/>
        </p:blipFill>
        <p:spPr bwMode="auto">
          <a:xfrm>
            <a:off x="7632872" y="4237828"/>
            <a:ext cx="544288" cy="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7378377-DF83-1D50-D2C3-F5721F903269}"/>
              </a:ext>
            </a:extLst>
          </p:cNvPr>
          <p:cNvSpPr txBox="1"/>
          <p:nvPr/>
        </p:nvSpPr>
        <p:spPr>
          <a:xfrm>
            <a:off x="838200" y="958694"/>
            <a:ext cx="393851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Deployment of: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Up to a 4-MW electrolyser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At least 500 tonnes per year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3 tube trailers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1 hydrogen refuelling station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3 double deck buses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10 intercity coaches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5 logistics trucks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4 vans/minibuses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Bitumen plant decarbonisation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Hydrogen aircraft demonstration</a:t>
            </a:r>
          </a:p>
          <a:p>
            <a:r>
              <a:rPr lang="en-GB" b="1" dirty="0"/>
              <a:t>Studies: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Project sustainability impact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Project H2 market analysis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H2 business models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Decision tool for BEV-H2 fleet TCO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Scale-up beyond project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Regulatory barriers &amp; opportunities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H2 roadmaps for Galway &amp; Ireland</a:t>
            </a:r>
          </a:p>
          <a:p>
            <a:pPr marL="285750" indent="-285750"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n-GB" dirty="0"/>
              <a:t>Replication studies in </a:t>
            </a:r>
          </a:p>
        </p:txBody>
      </p:sp>
      <p:pic>
        <p:nvPicPr>
          <p:cNvPr id="27" name="Picture 26" descr="HIVE Hydrogen - SiteLogo">
            <a:extLst>
              <a:ext uri="{FF2B5EF4-FFF2-40B4-BE49-F238E27FC236}">
                <a16:creationId xmlns:a16="http://schemas.microsoft.com/office/drawing/2014/main" id="{04A77610-EB34-0B82-B049-08CED302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131" y="3077832"/>
            <a:ext cx="767385" cy="28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IÉ - Córas Iompair Éireann | LinkedIn">
            <a:extLst>
              <a:ext uri="{FF2B5EF4-FFF2-40B4-BE49-F238E27FC236}">
                <a16:creationId xmlns:a16="http://schemas.microsoft.com/office/drawing/2014/main" id="{05B81A98-FAE0-464D-62BF-37DBD50A7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51" y="2523464"/>
            <a:ext cx="379372" cy="37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ord na Móna | LinkedIn">
            <a:extLst>
              <a:ext uri="{FF2B5EF4-FFF2-40B4-BE49-F238E27FC236}">
                <a16:creationId xmlns:a16="http://schemas.microsoft.com/office/drawing/2014/main" id="{17C10287-ABD9-329A-F8A7-1086740F1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34" b="35187"/>
          <a:stretch/>
        </p:blipFill>
        <p:spPr bwMode="auto">
          <a:xfrm>
            <a:off x="4452023" y="1386009"/>
            <a:ext cx="767385" cy="27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BOC UK &amp; Ireland | LinkedIn">
            <a:extLst>
              <a:ext uri="{FF2B5EF4-FFF2-40B4-BE49-F238E27FC236}">
                <a16:creationId xmlns:a16="http://schemas.microsoft.com/office/drawing/2014/main" id="{D9AAD15A-9053-2A83-FE95-EBB81ED84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40573" r="12235" b="41346"/>
          <a:stretch/>
        </p:blipFill>
        <p:spPr bwMode="auto">
          <a:xfrm>
            <a:off x="4444185" y="1934221"/>
            <a:ext cx="767385" cy="1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8" descr="Directory Listing - Chesterfield Special Cylinders">
            <a:extLst>
              <a:ext uri="{FF2B5EF4-FFF2-40B4-BE49-F238E27FC236}">
                <a16:creationId xmlns:a16="http://schemas.microsoft.com/office/drawing/2014/main" id="{54C2DCF5-4D44-6050-B445-DBE9E0476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67" b="36695"/>
          <a:stretch/>
        </p:blipFill>
        <p:spPr bwMode="auto">
          <a:xfrm>
            <a:off x="5328615" y="1920230"/>
            <a:ext cx="767385" cy="2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BOC UK &amp; Ireland | LinkedIn">
            <a:extLst>
              <a:ext uri="{FF2B5EF4-FFF2-40B4-BE49-F238E27FC236}">
                <a16:creationId xmlns:a16="http://schemas.microsoft.com/office/drawing/2014/main" id="{49B2DB2C-6DA3-034A-49F1-2A3844DBA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40573" r="12235" b="41346"/>
          <a:stretch/>
        </p:blipFill>
        <p:spPr bwMode="auto">
          <a:xfrm>
            <a:off x="5328615" y="1476555"/>
            <a:ext cx="767385" cy="1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OC UK &amp; Ireland | LinkedIn">
            <a:extLst>
              <a:ext uri="{FF2B5EF4-FFF2-40B4-BE49-F238E27FC236}">
                <a16:creationId xmlns:a16="http://schemas.microsoft.com/office/drawing/2014/main" id="{FB3E29C0-3D89-08DE-6B64-9FF4E7746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40573" r="12235" b="41346"/>
          <a:stretch/>
        </p:blipFill>
        <p:spPr bwMode="auto">
          <a:xfrm>
            <a:off x="4452022" y="2217228"/>
            <a:ext cx="767385" cy="18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2" descr="Port of Galway - Your Gateway to the West of Ireland">
            <a:extLst>
              <a:ext uri="{FF2B5EF4-FFF2-40B4-BE49-F238E27FC236}">
                <a16:creationId xmlns:a16="http://schemas.microsoft.com/office/drawing/2014/main" id="{051DC86F-5C95-12C2-9CB0-7F7EF961F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973" y="2154597"/>
            <a:ext cx="1025974" cy="23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raphic 60" descr="Bus with solid fill">
            <a:extLst>
              <a:ext uri="{FF2B5EF4-FFF2-40B4-BE49-F238E27FC236}">
                <a16:creationId xmlns:a16="http://schemas.microsoft.com/office/drawing/2014/main" id="{06C8260D-D577-2E2F-BE77-8408A0BFAF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73558" y="3765959"/>
            <a:ext cx="331325" cy="331325"/>
          </a:xfrm>
          <a:prstGeom prst="rect">
            <a:avLst/>
          </a:prstGeom>
        </p:spPr>
      </p:pic>
      <p:pic>
        <p:nvPicPr>
          <p:cNvPr id="62" name="Graphic 61" descr="Truck with solid fill">
            <a:extLst>
              <a:ext uri="{FF2B5EF4-FFF2-40B4-BE49-F238E27FC236}">
                <a16:creationId xmlns:a16="http://schemas.microsoft.com/office/drawing/2014/main" id="{B928FAE6-1056-4F80-D84C-2368DD5603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77903" y="3553548"/>
            <a:ext cx="331325" cy="331325"/>
          </a:xfrm>
          <a:prstGeom prst="rect">
            <a:avLst/>
          </a:prstGeom>
        </p:spPr>
      </p:pic>
      <p:pic>
        <p:nvPicPr>
          <p:cNvPr id="63" name="Graphic 62" descr="Fuel with solid fill">
            <a:extLst>
              <a:ext uri="{FF2B5EF4-FFF2-40B4-BE49-F238E27FC236}">
                <a16:creationId xmlns:a16="http://schemas.microsoft.com/office/drawing/2014/main" id="{02BC6E56-F3B7-F802-B7B4-5936C176FF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45561" y="3901766"/>
            <a:ext cx="331324" cy="331324"/>
          </a:xfrm>
          <a:prstGeom prst="rect">
            <a:avLst/>
          </a:prstGeom>
        </p:spPr>
      </p:pic>
      <p:pic>
        <p:nvPicPr>
          <p:cNvPr id="64" name="Graphic 63" descr="Wind Turbines with solid fill">
            <a:extLst>
              <a:ext uri="{FF2B5EF4-FFF2-40B4-BE49-F238E27FC236}">
                <a16:creationId xmlns:a16="http://schemas.microsoft.com/office/drawing/2014/main" id="{CC2E7B5F-36AC-640A-4608-C5085C891F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291661" y="3970259"/>
            <a:ext cx="331324" cy="331324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6B2D3BC-0435-8529-F4DD-25B3C1E6114C}"/>
              </a:ext>
            </a:extLst>
          </p:cNvPr>
          <p:cNvCxnSpPr>
            <a:cxnSpLocks/>
          </p:cNvCxnSpPr>
          <p:nvPr/>
        </p:nvCxnSpPr>
        <p:spPr>
          <a:xfrm flipH="1">
            <a:off x="8004010" y="4148894"/>
            <a:ext cx="1308106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" name="Graphic 65" descr="Truck with solid fill">
            <a:extLst>
              <a:ext uri="{FF2B5EF4-FFF2-40B4-BE49-F238E27FC236}">
                <a16:creationId xmlns:a16="http://schemas.microsoft.com/office/drawing/2014/main" id="{2BA908F9-5DB5-B7D0-26D8-0DFDF128F3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flipH="1">
            <a:off x="8634391" y="3999124"/>
            <a:ext cx="140830" cy="140830"/>
          </a:xfrm>
          <a:prstGeom prst="rect">
            <a:avLst/>
          </a:prstGeom>
        </p:spPr>
      </p:pic>
      <p:pic>
        <p:nvPicPr>
          <p:cNvPr id="67" name="Picture 40">
            <a:extLst>
              <a:ext uri="{FF2B5EF4-FFF2-40B4-BE49-F238E27FC236}">
                <a16:creationId xmlns:a16="http://schemas.microsoft.com/office/drawing/2014/main" id="{FA53FDBE-51E0-468B-1550-CDC3C4BA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02" y="2751877"/>
            <a:ext cx="924332" cy="3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 Brace 7">
            <a:extLst>
              <a:ext uri="{FF2B5EF4-FFF2-40B4-BE49-F238E27FC236}">
                <a16:creationId xmlns:a16="http://schemas.microsoft.com/office/drawing/2014/main" id="{65C88754-CF80-9009-E229-E84AC8F1B875}"/>
              </a:ext>
            </a:extLst>
          </p:cNvPr>
          <p:cNvSpPr/>
          <p:nvPr/>
        </p:nvSpPr>
        <p:spPr>
          <a:xfrm>
            <a:off x="5305660" y="2665328"/>
            <a:ext cx="348134" cy="880460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09C86-934C-8EAA-FEB4-95A5C08D1AA1}"/>
              </a:ext>
            </a:extLst>
          </p:cNvPr>
          <p:cNvSpPr txBox="1"/>
          <p:nvPr/>
        </p:nvSpPr>
        <p:spPr>
          <a:xfrm>
            <a:off x="5447602" y="3012113"/>
            <a:ext cx="119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Other end users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145F43-A45C-F64D-1170-071910147A54}"/>
              </a:ext>
            </a:extLst>
          </p:cNvPr>
          <p:cNvGrpSpPr/>
          <p:nvPr/>
        </p:nvGrpSpPr>
        <p:grpSpPr>
          <a:xfrm>
            <a:off x="5345960" y="3708173"/>
            <a:ext cx="1078424" cy="417119"/>
            <a:chOff x="5947932" y="3935220"/>
            <a:chExt cx="1078424" cy="41711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BD538D-5B87-C8B8-4E62-C3357B822C0A}"/>
                </a:ext>
              </a:extLst>
            </p:cNvPr>
            <p:cNvSpPr/>
            <p:nvPr/>
          </p:nvSpPr>
          <p:spPr>
            <a:xfrm>
              <a:off x="5947932" y="3936450"/>
              <a:ext cx="1078424" cy="415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38" name="Picture 32" descr="Aer Arann Islands - Wikipedia">
              <a:extLst>
                <a:ext uri="{FF2B5EF4-FFF2-40B4-BE49-F238E27FC236}">
                  <a16:creationId xmlns:a16="http://schemas.microsoft.com/office/drawing/2014/main" id="{C4ADBD70-46AB-8F77-8369-FA304DF12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932" y="3935220"/>
              <a:ext cx="984885" cy="369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 descr="HIVE Hydrogen - SiteLogo">
            <a:extLst>
              <a:ext uri="{FF2B5EF4-FFF2-40B4-BE49-F238E27FC236}">
                <a16:creationId xmlns:a16="http://schemas.microsoft.com/office/drawing/2014/main" id="{31B6C9BB-E4D5-C2E3-3800-CBE17D512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22" y="3772798"/>
            <a:ext cx="767385" cy="28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0">
            <a:extLst>
              <a:ext uri="{FF2B5EF4-FFF2-40B4-BE49-F238E27FC236}">
                <a16:creationId xmlns:a16="http://schemas.microsoft.com/office/drawing/2014/main" id="{FA4A214C-0B12-D69C-2DEC-E779551D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52" y="3423870"/>
            <a:ext cx="924332" cy="30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phic 40" descr="Factory with solid fill">
            <a:extLst>
              <a:ext uri="{FF2B5EF4-FFF2-40B4-BE49-F238E27FC236}">
                <a16:creationId xmlns:a16="http://schemas.microsoft.com/office/drawing/2014/main" id="{FFA78A6B-ED06-93F7-CFD4-319C0B10938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069134" y="3800624"/>
            <a:ext cx="331325" cy="331325"/>
          </a:xfrm>
          <a:prstGeom prst="rect">
            <a:avLst/>
          </a:prstGeom>
        </p:spPr>
      </p:pic>
      <p:pic>
        <p:nvPicPr>
          <p:cNvPr id="42" name="Graphic 41" descr="Take Off with solid fill">
            <a:extLst>
              <a:ext uri="{FF2B5EF4-FFF2-40B4-BE49-F238E27FC236}">
                <a16:creationId xmlns:a16="http://schemas.microsoft.com/office/drawing/2014/main" id="{F58AF0FC-446C-1C04-642B-8780ABAE822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43161" y="4069539"/>
            <a:ext cx="331325" cy="331325"/>
          </a:xfrm>
          <a:prstGeom prst="rect">
            <a:avLst/>
          </a:prstGeom>
        </p:spPr>
      </p:pic>
      <p:pic>
        <p:nvPicPr>
          <p:cNvPr id="43" name="Picture 40">
            <a:extLst>
              <a:ext uri="{FF2B5EF4-FFF2-40B4-BE49-F238E27FC236}">
                <a16:creationId xmlns:a16="http://schemas.microsoft.com/office/drawing/2014/main" id="{F463DC4B-3B6C-72F5-DF9D-874B526FA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727" y="3664099"/>
            <a:ext cx="672847" cy="2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C6864F1D-BFEF-C5F6-E49D-9CFF0B11CD7B}"/>
              </a:ext>
            </a:extLst>
          </p:cNvPr>
          <p:cNvGrpSpPr/>
          <p:nvPr/>
        </p:nvGrpSpPr>
        <p:grpSpPr>
          <a:xfrm>
            <a:off x="7205222" y="4365268"/>
            <a:ext cx="472147" cy="234009"/>
            <a:chOff x="5947932" y="3935220"/>
            <a:chExt cx="1078424" cy="417119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8B040C3-B8AB-1DA1-A119-95518B59529E}"/>
                </a:ext>
              </a:extLst>
            </p:cNvPr>
            <p:cNvSpPr/>
            <p:nvPr/>
          </p:nvSpPr>
          <p:spPr>
            <a:xfrm>
              <a:off x="5947932" y="3936450"/>
              <a:ext cx="1078424" cy="415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pic>
          <p:nvPicPr>
            <p:cNvPr id="68" name="Picture 32" descr="Aer Arann Islands - Wikipedia">
              <a:extLst>
                <a:ext uri="{FF2B5EF4-FFF2-40B4-BE49-F238E27FC236}">
                  <a16:creationId xmlns:a16="http://schemas.microsoft.com/office/drawing/2014/main" id="{1A8C71A7-C4C3-8D19-A6B1-B45825A2E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932" y="3935220"/>
              <a:ext cx="984885" cy="369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0" name="Picture 44" descr="HIVE Hydrogen | LinkedIn">
            <a:extLst>
              <a:ext uri="{FF2B5EF4-FFF2-40B4-BE49-F238E27FC236}">
                <a16:creationId xmlns:a16="http://schemas.microsoft.com/office/drawing/2014/main" id="{4A7BC609-BE0D-E473-8B3D-46E565699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0" b="29743"/>
          <a:stretch/>
        </p:blipFill>
        <p:spPr bwMode="auto">
          <a:xfrm>
            <a:off x="6654418" y="4107517"/>
            <a:ext cx="582543" cy="2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3ADF0E4-CFA3-94CE-93B7-CDF4F07D734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19765" r="50007"/>
          <a:stretch/>
        </p:blipFill>
        <p:spPr>
          <a:xfrm>
            <a:off x="9835472" y="1411261"/>
            <a:ext cx="2277438" cy="14450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3DFE4DF-73A8-A0E1-2762-BCCC29FA3C6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49347" t="13020"/>
          <a:stretch/>
        </p:blipFill>
        <p:spPr>
          <a:xfrm>
            <a:off x="6895603" y="5006342"/>
            <a:ext cx="1735396" cy="1178166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897F64F-BE53-4805-81D1-4B612F238727}"/>
              </a:ext>
            </a:extLst>
          </p:cNvPr>
          <p:cNvCxnSpPr>
            <a:cxnSpLocks/>
          </p:cNvCxnSpPr>
          <p:nvPr/>
        </p:nvCxnSpPr>
        <p:spPr>
          <a:xfrm flipH="1">
            <a:off x="9441951" y="1411261"/>
            <a:ext cx="393521" cy="2728693"/>
          </a:xfrm>
          <a:prstGeom prst="line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8725D9D-12A6-FBBB-D005-5DFA19B199BB}"/>
              </a:ext>
            </a:extLst>
          </p:cNvPr>
          <p:cNvCxnSpPr>
            <a:cxnSpLocks/>
          </p:cNvCxnSpPr>
          <p:nvPr/>
        </p:nvCxnSpPr>
        <p:spPr>
          <a:xfrm flipH="1">
            <a:off x="9441951" y="2702851"/>
            <a:ext cx="2573265" cy="1446043"/>
          </a:xfrm>
          <a:prstGeom prst="line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2E2CBDF-71F6-E370-6357-AB7C480C425A}"/>
              </a:ext>
            </a:extLst>
          </p:cNvPr>
          <p:cNvCxnSpPr>
            <a:cxnSpLocks/>
          </p:cNvCxnSpPr>
          <p:nvPr/>
        </p:nvCxnSpPr>
        <p:spPr>
          <a:xfrm flipH="1">
            <a:off x="6945145" y="4069539"/>
            <a:ext cx="924859" cy="935664"/>
          </a:xfrm>
          <a:prstGeom prst="line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0CE7C06-7EF9-4BBE-4464-B9E925F6D657}"/>
              </a:ext>
            </a:extLst>
          </p:cNvPr>
          <p:cNvCxnSpPr>
            <a:cxnSpLocks/>
          </p:cNvCxnSpPr>
          <p:nvPr/>
        </p:nvCxnSpPr>
        <p:spPr>
          <a:xfrm>
            <a:off x="7870004" y="4076541"/>
            <a:ext cx="760995" cy="928662"/>
          </a:xfrm>
          <a:prstGeom prst="line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4" name="Picture 6" descr="Flag of Cyprus - Wikipedia">
            <a:extLst>
              <a:ext uri="{FF2B5EF4-FFF2-40B4-BE49-F238E27FC236}">
                <a16:creationId xmlns:a16="http://schemas.microsoft.com/office/drawing/2014/main" id="{E3E75ED8-8F90-A546-5540-8DA8B6BBB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50" y="6218313"/>
            <a:ext cx="401397" cy="26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6" descr="Flag of North Macedonia - Wikipedia">
            <a:extLst>
              <a:ext uri="{FF2B5EF4-FFF2-40B4-BE49-F238E27FC236}">
                <a16:creationId xmlns:a16="http://schemas.microsoft.com/office/drawing/2014/main" id="{AEDFE044-52A2-4A62-1BE1-632FE5E84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23" y="6225681"/>
            <a:ext cx="520460" cy="260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18" descr="Ukraine Flag 5ft x 3ft National Flag ...">
            <a:extLst>
              <a:ext uri="{FF2B5EF4-FFF2-40B4-BE49-F238E27FC236}">
                <a16:creationId xmlns:a16="http://schemas.microsoft.com/office/drawing/2014/main" id="{61399A8B-ACE0-C2DD-C0EA-54ED8CA3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72" y="6220078"/>
            <a:ext cx="440388" cy="267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2" descr="Flag of Slovenia - Wikipedia">
            <a:extLst>
              <a:ext uri="{FF2B5EF4-FFF2-40B4-BE49-F238E27FC236}">
                <a16:creationId xmlns:a16="http://schemas.microsoft.com/office/drawing/2014/main" id="{78F7282D-4FEA-DF9D-E5B8-31B6DD00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60" y="6218313"/>
            <a:ext cx="535196" cy="26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4" descr="Flag of South Africa - Wikipedia">
            <a:extLst>
              <a:ext uri="{FF2B5EF4-FFF2-40B4-BE49-F238E27FC236}">
                <a16:creationId xmlns:a16="http://schemas.microsoft.com/office/drawing/2014/main" id="{9DD4BE06-DD80-A653-CD1D-07BB2145F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47" y="6232500"/>
            <a:ext cx="402574" cy="267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>
            <a:extLst>
              <a:ext uri="{FF2B5EF4-FFF2-40B4-BE49-F238E27FC236}">
                <a16:creationId xmlns:a16="http://schemas.microsoft.com/office/drawing/2014/main" id="{6786DAC9-3EE0-C37F-C582-A9EA51D08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350" y="6220078"/>
            <a:ext cx="533688" cy="266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E05DF-93F8-75D3-E409-CD5FEEEB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SH2AMROCK Reflections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624D41D-4DC9-2E15-6185-F722E21F0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6" y="890442"/>
            <a:ext cx="5181600" cy="40813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Our successes</a:t>
            </a:r>
          </a:p>
          <a:p>
            <a:r>
              <a:rPr lang="en-GB" dirty="0"/>
              <a:t>Stakeholder engagement leading to planning consent for H2 production </a:t>
            </a:r>
          </a:p>
          <a:p>
            <a:r>
              <a:rPr lang="en-GB" dirty="0"/>
              <a:t>Partners are learning about H2 as a team</a:t>
            </a:r>
          </a:p>
          <a:p>
            <a:r>
              <a:rPr lang="en-GB" dirty="0"/>
              <a:t>Strong and open communications with policymakers</a:t>
            </a:r>
          </a:p>
          <a:p>
            <a:pPr marL="0" indent="0">
              <a:buNone/>
            </a:pPr>
            <a:r>
              <a:rPr lang="en-GB" b="1" dirty="0"/>
              <a:t>Current status</a:t>
            </a:r>
          </a:p>
          <a:p>
            <a:r>
              <a:rPr lang="en-GB" dirty="0"/>
              <a:t>Tackling the “electrify everything” mindset</a:t>
            </a:r>
          </a:p>
          <a:p>
            <a:r>
              <a:rPr lang="en-GB" dirty="0"/>
              <a:t>Seeking additional sources of project funding</a:t>
            </a:r>
          </a:p>
          <a:p>
            <a:r>
              <a:rPr lang="en-GB" dirty="0"/>
              <a:t>Seeking implementation of Ireland’s National Hydrogen Strategy</a:t>
            </a:r>
          </a:p>
          <a:p>
            <a:r>
              <a:rPr lang="en-GB" dirty="0"/>
              <a:t>Working with suppliers to secure H2 vehicles for the “wrong side” of the road</a:t>
            </a:r>
          </a:p>
          <a:p>
            <a:r>
              <a:rPr lang="en-GB" dirty="0"/>
              <a:t>Aligning H2 supply and offtake timelines</a:t>
            </a:r>
          </a:p>
          <a:p>
            <a:endParaRPr lang="en-GB" dirty="0"/>
          </a:p>
        </p:txBody>
      </p:sp>
      <p:sp>
        <p:nvSpPr>
          <p:cNvPr id="89" name="Content Placeholder 88">
            <a:extLst>
              <a:ext uri="{FF2B5EF4-FFF2-40B4-BE49-F238E27FC236}">
                <a16:creationId xmlns:a16="http://schemas.microsoft.com/office/drawing/2014/main" id="{5014F605-BB9B-0B76-5183-FBD1EBFF3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2127" y="2615804"/>
            <a:ext cx="5181600" cy="250947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/>
              <a:t>The next steps</a:t>
            </a:r>
          </a:p>
          <a:p>
            <a:r>
              <a:rPr lang="en-GB" dirty="0"/>
              <a:t>Delivery is essential for the next 12 months</a:t>
            </a:r>
          </a:p>
          <a:p>
            <a:r>
              <a:rPr lang="en-GB" dirty="0"/>
              <a:t>Design and permitting of refuelling station and industrial application will be advanced</a:t>
            </a:r>
          </a:p>
          <a:p>
            <a:r>
              <a:rPr lang="en-GB" dirty="0"/>
              <a:t>Scale-up and replication studies will be commenced</a:t>
            </a:r>
          </a:p>
          <a:p>
            <a:r>
              <a:rPr lang="en-GB" dirty="0"/>
              <a:t>Align with HYDEA hydrogen in ports project</a:t>
            </a:r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C45647-A1B8-CE74-5336-9F19B623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15</a:t>
            </a:fld>
            <a:endParaRPr lang="en-IE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53ABCE0-460B-F31B-5A1F-17EF824E4BEE}"/>
              </a:ext>
            </a:extLst>
          </p:cNvPr>
          <p:cNvGrpSpPr>
            <a:grpSpLocks noChangeAspect="1"/>
          </p:cNvGrpSpPr>
          <p:nvPr/>
        </p:nvGrpSpPr>
        <p:grpSpPr>
          <a:xfrm>
            <a:off x="6096000" y="823784"/>
            <a:ext cx="5172926" cy="1462305"/>
            <a:chOff x="1115121" y="1021860"/>
            <a:chExt cx="10169329" cy="287471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92BEAF7-C637-7684-E8DD-19AD63020D63}"/>
                </a:ext>
              </a:extLst>
            </p:cNvPr>
            <p:cNvGrpSpPr/>
            <p:nvPr/>
          </p:nvGrpSpPr>
          <p:grpSpPr>
            <a:xfrm>
              <a:off x="1115121" y="1682498"/>
              <a:ext cx="10169329" cy="1124982"/>
              <a:chOff x="1115121" y="1682498"/>
              <a:chExt cx="10169329" cy="1124982"/>
            </a:xfrm>
          </p:grpSpPr>
          <p:sp>
            <p:nvSpPr>
              <p:cNvPr id="75" name="Arrow: Right 74">
                <a:extLst>
                  <a:ext uri="{FF2B5EF4-FFF2-40B4-BE49-F238E27FC236}">
                    <a16:creationId xmlns:a16="http://schemas.microsoft.com/office/drawing/2014/main" id="{ABC14BC3-207B-F5B7-2C83-2880738698B1}"/>
                  </a:ext>
                </a:extLst>
              </p:cNvPr>
              <p:cNvSpPr/>
              <p:nvPr/>
            </p:nvSpPr>
            <p:spPr>
              <a:xfrm>
                <a:off x="1115121" y="1874520"/>
                <a:ext cx="10169329" cy="709166"/>
              </a:xfrm>
              <a:prstGeom prst="rightArrow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10BBB364-BC30-1FD0-234C-C1AD7369482C}"/>
                  </a:ext>
                </a:extLst>
              </p:cNvPr>
              <p:cNvGrpSpPr/>
              <p:nvPr/>
            </p:nvGrpSpPr>
            <p:grpSpPr>
              <a:xfrm>
                <a:off x="1594750" y="1682498"/>
                <a:ext cx="8943507" cy="1124982"/>
                <a:chOff x="1573672" y="2008296"/>
                <a:chExt cx="7534002" cy="739113"/>
              </a:xfrm>
            </p:grpSpPr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397D9E8B-0C3D-4BE8-8C07-B73E4DB39E77}"/>
                    </a:ext>
                  </a:extLst>
                </p:cNvPr>
                <p:cNvSpPr/>
                <p:nvPr/>
              </p:nvSpPr>
              <p:spPr>
                <a:xfrm>
                  <a:off x="1573672" y="2019754"/>
                  <a:ext cx="924779" cy="70956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P1</a:t>
                  </a:r>
                  <a:endParaRPr lang="en-BE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AEDEDB97-1158-901A-18D8-4775F4C1B29B}"/>
                    </a:ext>
                  </a:extLst>
                </p:cNvPr>
                <p:cNvSpPr/>
                <p:nvPr/>
              </p:nvSpPr>
              <p:spPr>
                <a:xfrm>
                  <a:off x="2908234" y="2019754"/>
                  <a:ext cx="924779" cy="709560"/>
                </a:xfrm>
                <a:prstGeom prst="ellipse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P2</a:t>
                  </a:r>
                  <a:endParaRPr lang="en-BE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B5E404CA-30CE-35EF-3E5A-3EAA1935F3A8}"/>
                    </a:ext>
                  </a:extLst>
                </p:cNvPr>
                <p:cNvSpPr/>
                <p:nvPr/>
              </p:nvSpPr>
              <p:spPr>
                <a:xfrm>
                  <a:off x="4221601" y="2037849"/>
                  <a:ext cx="924779" cy="709560"/>
                </a:xfrm>
                <a:prstGeom prst="ellipse">
                  <a:avLst/>
                </a:prstGeom>
                <a:solidFill>
                  <a:schemeClr val="tx2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P2</a:t>
                  </a:r>
                  <a:endParaRPr lang="en-BE" sz="10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4376B83-A37F-C83F-5330-DF353A0D5A94}"/>
                    </a:ext>
                  </a:extLst>
                </p:cNvPr>
                <p:cNvSpPr/>
                <p:nvPr/>
              </p:nvSpPr>
              <p:spPr>
                <a:xfrm>
                  <a:off x="5534967" y="2008296"/>
                  <a:ext cx="924779" cy="709560"/>
                </a:xfrm>
                <a:prstGeom prst="ellipse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P4</a:t>
                  </a:r>
                  <a:endParaRPr lang="en-BE" sz="1000" dirty="0"/>
                </a:p>
              </p:txBody>
            </p: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C27C9C7B-39A3-B4B8-ABD6-CED9546D2C93}"/>
                    </a:ext>
                  </a:extLst>
                </p:cNvPr>
                <p:cNvSpPr/>
                <p:nvPr/>
              </p:nvSpPr>
              <p:spPr>
                <a:xfrm>
                  <a:off x="6848333" y="2037849"/>
                  <a:ext cx="924779" cy="709560"/>
                </a:xfrm>
                <a:prstGeom prst="ellips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P5</a:t>
                  </a:r>
                  <a:endParaRPr lang="en-BE" sz="1000" dirty="0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7D7F6B3E-2638-83AE-620A-EC1E4310CBE9}"/>
                    </a:ext>
                  </a:extLst>
                </p:cNvPr>
                <p:cNvSpPr/>
                <p:nvPr/>
              </p:nvSpPr>
              <p:spPr>
                <a:xfrm>
                  <a:off x="8182895" y="2037849"/>
                  <a:ext cx="924779" cy="70956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00" b="1" dirty="0">
                      <a:solidFill>
                        <a:schemeClr val="tx1"/>
                      </a:solidFill>
                    </a:rPr>
                    <a:t>P6</a:t>
                  </a:r>
                  <a:endParaRPr lang="en-BE" sz="1000" dirty="0"/>
                </a:p>
              </p:txBody>
            </p:sp>
          </p:grp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F30FAD1-58D1-3128-69A1-C6E9A0AF8EBE}"/>
                </a:ext>
              </a:extLst>
            </p:cNvPr>
            <p:cNvSpPr txBox="1"/>
            <p:nvPr/>
          </p:nvSpPr>
          <p:spPr>
            <a:xfrm>
              <a:off x="1333913" y="2807481"/>
              <a:ext cx="1591632" cy="108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Project concept developed</a:t>
              </a:r>
              <a:endParaRPr lang="en-BE" sz="1000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D996800-FF30-BB53-B870-0EB5C5755F4D}"/>
                </a:ext>
              </a:extLst>
            </p:cNvPr>
            <p:cNvSpPr txBox="1"/>
            <p:nvPr/>
          </p:nvSpPr>
          <p:spPr>
            <a:xfrm>
              <a:off x="3031197" y="2807481"/>
              <a:ext cx="1500083" cy="108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Feasibility study ongoing</a:t>
              </a:r>
              <a:endParaRPr lang="en-BE" sz="1000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1F28237-C6AF-0161-C175-15427BB0A224}"/>
                </a:ext>
              </a:extLst>
            </p:cNvPr>
            <p:cNvSpPr txBox="1"/>
            <p:nvPr/>
          </p:nvSpPr>
          <p:spPr>
            <a:xfrm>
              <a:off x="4367916" y="2807481"/>
              <a:ext cx="1841379" cy="78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Pre-FID development</a:t>
              </a:r>
              <a:endParaRPr lang="en-BE" sz="1000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78E2414-7A3E-E5AF-5E7F-2978AB58661F}"/>
                </a:ext>
              </a:extLst>
            </p:cNvPr>
            <p:cNvSpPr txBox="1"/>
            <p:nvPr/>
          </p:nvSpPr>
          <p:spPr>
            <a:xfrm>
              <a:off x="5967842" y="2807479"/>
              <a:ext cx="1841379" cy="78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Post-FID development</a:t>
              </a:r>
              <a:endParaRPr lang="en-BE" sz="1000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3A81F24-B6B3-A7F9-57F7-54E42B728E1B}"/>
                </a:ext>
              </a:extLst>
            </p:cNvPr>
            <p:cNvSpPr txBox="1"/>
            <p:nvPr/>
          </p:nvSpPr>
          <p:spPr>
            <a:xfrm>
              <a:off x="7511160" y="2815635"/>
              <a:ext cx="1841379" cy="78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Under construction</a:t>
              </a:r>
              <a:endParaRPr lang="en-BE" sz="1000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EFCECF2-70CE-93BE-2976-4386206BCFF1}"/>
                </a:ext>
              </a:extLst>
            </p:cNvPr>
            <p:cNvSpPr txBox="1"/>
            <p:nvPr/>
          </p:nvSpPr>
          <p:spPr>
            <a:xfrm>
              <a:off x="9241553" y="2807479"/>
              <a:ext cx="1543317" cy="786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In operation</a:t>
              </a:r>
              <a:endParaRPr lang="en-BE" sz="1000" dirty="0"/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61BF394B-57C8-087D-D41C-F77E9BAA4932}"/>
                </a:ext>
              </a:extLst>
            </p:cNvPr>
            <p:cNvSpPr/>
            <p:nvPr/>
          </p:nvSpPr>
          <p:spPr>
            <a:xfrm>
              <a:off x="4899628" y="1021860"/>
              <a:ext cx="720000" cy="720001"/>
            </a:xfrm>
            <a:prstGeom prst="star5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A4524CD-9E13-9D24-5977-5156D16B9562}"/>
              </a:ext>
            </a:extLst>
          </p:cNvPr>
          <p:cNvSpPr txBox="1"/>
          <p:nvPr/>
        </p:nvSpPr>
        <p:spPr>
          <a:xfrm>
            <a:off x="8338355" y="724917"/>
            <a:ext cx="1891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Hydrogen production &amp; compression</a:t>
            </a:r>
          </a:p>
        </p:txBody>
      </p:sp>
      <p:sp>
        <p:nvSpPr>
          <p:cNvPr id="84" name="Star: 5 Points 83">
            <a:extLst>
              <a:ext uri="{FF2B5EF4-FFF2-40B4-BE49-F238E27FC236}">
                <a16:creationId xmlns:a16="http://schemas.microsoft.com/office/drawing/2014/main" id="{3F70BCF7-0E8B-21A0-A1C6-3BE45F0BFCAC}"/>
              </a:ext>
            </a:extLst>
          </p:cNvPr>
          <p:cNvSpPr/>
          <p:nvPr/>
        </p:nvSpPr>
        <p:spPr>
          <a:xfrm>
            <a:off x="7268415" y="2243267"/>
            <a:ext cx="366249" cy="36624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28B5DDC-684C-8F0A-BC45-EBD28528B2D1}"/>
              </a:ext>
            </a:extLst>
          </p:cNvPr>
          <p:cNvSpPr txBox="1"/>
          <p:nvPr/>
        </p:nvSpPr>
        <p:spPr>
          <a:xfrm>
            <a:off x="7592626" y="2243266"/>
            <a:ext cx="172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400" dirty="0"/>
              <a:t>Hydrogen end users</a:t>
            </a:r>
          </a:p>
        </p:txBody>
      </p:sp>
      <p:sp>
        <p:nvSpPr>
          <p:cNvPr id="86" name="Star: 5 Points 85">
            <a:extLst>
              <a:ext uri="{FF2B5EF4-FFF2-40B4-BE49-F238E27FC236}">
                <a16:creationId xmlns:a16="http://schemas.microsoft.com/office/drawing/2014/main" id="{3177A872-9E27-8720-A8CE-A27D5FA599CB}"/>
              </a:ext>
            </a:extLst>
          </p:cNvPr>
          <p:cNvSpPr/>
          <p:nvPr/>
        </p:nvSpPr>
        <p:spPr>
          <a:xfrm>
            <a:off x="6446918" y="788447"/>
            <a:ext cx="366249" cy="366249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F4C2368-EFC9-DFA5-8FE8-AC76114782B2}"/>
              </a:ext>
            </a:extLst>
          </p:cNvPr>
          <p:cNvSpPr txBox="1"/>
          <p:nvPr/>
        </p:nvSpPr>
        <p:spPr>
          <a:xfrm>
            <a:off x="6339977" y="286553"/>
            <a:ext cx="171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/>
              <a:t>Hydrogen transport &amp; dispensing</a:t>
            </a:r>
          </a:p>
        </p:txBody>
      </p:sp>
      <p:sp>
        <p:nvSpPr>
          <p:cNvPr id="3" name="Content Placeholder 88">
            <a:extLst>
              <a:ext uri="{FF2B5EF4-FFF2-40B4-BE49-F238E27FC236}">
                <a16:creationId xmlns:a16="http://schemas.microsoft.com/office/drawing/2014/main" id="{502F98C0-4B0C-FD33-87EB-074C7AC34401}"/>
              </a:ext>
            </a:extLst>
          </p:cNvPr>
          <p:cNvSpPr txBox="1">
            <a:spLocks/>
          </p:cNvSpPr>
          <p:nvPr/>
        </p:nvSpPr>
        <p:spPr>
          <a:xfrm>
            <a:off x="2675666" y="4971818"/>
            <a:ext cx="8888522" cy="250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B050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b="1" dirty="0"/>
              <a:t>SH2AMROCK aims to</a:t>
            </a:r>
          </a:p>
          <a:p>
            <a:pPr>
              <a:lnSpc>
                <a:spcPct val="70000"/>
              </a:lnSpc>
            </a:pPr>
            <a:r>
              <a:rPr lang="en-IE" sz="1900" dirty="0"/>
              <a:t>Crack the chicken-and-egg problem and unlock green hydrogen supply across Ireland</a:t>
            </a:r>
          </a:p>
          <a:p>
            <a:pPr>
              <a:lnSpc>
                <a:spcPct val="70000"/>
              </a:lnSpc>
            </a:pPr>
            <a:r>
              <a:rPr lang="en-IE" sz="1900" dirty="0"/>
              <a:t>Serve as the template for the rollout of Ireland’s AFIR-compliant hydrogen refuelling station network</a:t>
            </a:r>
          </a:p>
          <a:p>
            <a:pPr>
              <a:lnSpc>
                <a:spcPct val="70000"/>
              </a:lnSpc>
            </a:pPr>
            <a:r>
              <a:rPr lang="en-IE" sz="1900" dirty="0"/>
              <a:t>Spur the development of other hydrogen valleys in Ireland and beyond</a:t>
            </a:r>
          </a:p>
        </p:txBody>
      </p:sp>
    </p:spTree>
    <p:extLst>
      <p:ext uri="{BB962C8B-B14F-4D97-AF65-F5344CB8AC3E}">
        <p14:creationId xmlns:p14="http://schemas.microsoft.com/office/powerpoint/2010/main" val="422711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6E972-39E3-6B97-6601-A6CA0D58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FF213-7663-FF10-3F08-4BA601874B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SH2AMROCK - The West leading the way in decarbonisation with hydrogen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49693-66F6-D50D-39B4-91C3266562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/>
              <a:t>Professor Rory Monaghan, SH2AMROCK Project Coordinator</a:t>
            </a:r>
            <a:endParaRPr lang="en-US" dirty="0"/>
          </a:p>
          <a:p>
            <a:r>
              <a:rPr lang="en-IE" dirty="0"/>
              <a:t>University of Galway</a:t>
            </a:r>
          </a:p>
          <a:p>
            <a:r>
              <a:rPr lang="en-IE" dirty="0"/>
              <a:t>Energy West, 3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844781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7842DC-41F2-EBF2-65FE-72160387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4" y="1465944"/>
            <a:ext cx="11384258" cy="455748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4FC37B-322E-19FF-B74B-E92C1527F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48280" cy="1325563"/>
          </a:xfrm>
        </p:spPr>
        <p:txBody>
          <a:bodyPr/>
          <a:lstStyle/>
          <a:p>
            <a:r>
              <a:rPr lang="en-IE" dirty="0"/>
              <a:t>What are Ireland’s Hard to Decarbonise Sectors?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E7834-13F7-F00B-EB33-2DAA1D9A8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6179"/>
            <a:ext cx="5054600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/>
              <a:t>A possible “</a:t>
            </a:r>
            <a:r>
              <a:rPr lang="en-IE" dirty="0" err="1"/>
              <a:t>Liebreich</a:t>
            </a:r>
            <a:r>
              <a:rPr lang="en-IE" dirty="0"/>
              <a:t> Ladder” for hydrogen in Ireland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8DD9F-CFC2-CEE9-86ED-288F2B2E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17</a:t>
            </a:fld>
            <a:endParaRPr lang="en-I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65AFB-8032-F01A-ECD4-D7B1BF9A0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209" y="3689804"/>
            <a:ext cx="1621181" cy="22955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BDBB9D-B422-489E-D051-222E8ED72EA9}"/>
              </a:ext>
            </a:extLst>
          </p:cNvPr>
          <p:cNvSpPr txBox="1"/>
          <p:nvPr/>
        </p:nvSpPr>
        <p:spPr>
          <a:xfrm>
            <a:off x="7948941" y="5392056"/>
            <a:ext cx="2594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E" dirty="0"/>
              <a:t>Source: UG submission to </a:t>
            </a:r>
            <a:r>
              <a:rPr lang="en-IE" dirty="0" err="1"/>
              <a:t>Nat’l</a:t>
            </a:r>
            <a:r>
              <a:rPr lang="en-IE" dirty="0"/>
              <a:t> H2 Strategy, </a:t>
            </a:r>
            <a:r>
              <a:rPr lang="en-IE" dirty="0">
                <a:hlinkClick r:id="rId4"/>
              </a:rPr>
              <a:t>link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73650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3A6ED22-8DCE-47DE-8A59-E5F6BB4B5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8F15B3-7AFB-ECA1-086C-65D26BF4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Getting back to our small windy island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E29ED-BEB2-C716-5608-690496D3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18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10B81-0B18-CC72-5475-B841CF0C4952}"/>
              </a:ext>
            </a:extLst>
          </p:cNvPr>
          <p:cNvSpPr txBox="1"/>
          <p:nvPr/>
        </p:nvSpPr>
        <p:spPr>
          <a:xfrm>
            <a:off x="4602960" y="2778474"/>
            <a:ext cx="30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Consistent electricity demand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CC835-CCB1-A79E-2348-08CC1BEBB6F4}"/>
              </a:ext>
            </a:extLst>
          </p:cNvPr>
          <p:cNvSpPr txBox="1"/>
          <p:nvPr/>
        </p:nvSpPr>
        <p:spPr>
          <a:xfrm>
            <a:off x="2058006" y="5283033"/>
            <a:ext cx="276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Variable wind generation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75F01-F783-F46C-C27A-47F7FF8ABC7B}"/>
              </a:ext>
            </a:extLst>
          </p:cNvPr>
          <p:cNvSpPr/>
          <p:nvPr/>
        </p:nvSpPr>
        <p:spPr>
          <a:xfrm>
            <a:off x="3743425" y="4514850"/>
            <a:ext cx="121565" cy="148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35873E-6D40-16FE-3D54-B53503B41327}"/>
              </a:ext>
            </a:extLst>
          </p:cNvPr>
          <p:cNvCxnSpPr>
            <a:cxnSpLocks/>
          </p:cNvCxnSpPr>
          <p:nvPr/>
        </p:nvCxnSpPr>
        <p:spPr>
          <a:xfrm>
            <a:off x="2828041" y="1825625"/>
            <a:ext cx="915384" cy="26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11655-0FE2-D25C-F28F-EFAB5590074E}"/>
              </a:ext>
            </a:extLst>
          </p:cNvPr>
          <p:cNvSpPr/>
          <p:nvPr/>
        </p:nvSpPr>
        <p:spPr>
          <a:xfrm>
            <a:off x="3864990" y="4609055"/>
            <a:ext cx="49785" cy="538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31DBA-81C9-AAC3-3D3B-4221A4765150}"/>
              </a:ext>
            </a:extLst>
          </p:cNvPr>
          <p:cNvSpPr txBox="1"/>
          <p:nvPr/>
        </p:nvSpPr>
        <p:spPr>
          <a:xfrm>
            <a:off x="7808598" y="1987273"/>
            <a:ext cx="400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Variable wind generation x2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DDF23-1F74-50B1-4725-81CE9F353381}"/>
              </a:ext>
            </a:extLst>
          </p:cNvPr>
          <p:cNvSpPr txBox="1"/>
          <p:nvPr/>
        </p:nvSpPr>
        <p:spPr>
          <a:xfrm>
            <a:off x="956495" y="1483004"/>
            <a:ext cx="341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1,800-MWh pumped hydro plant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CB6F6-F4EB-0549-77F8-419091266261}"/>
              </a:ext>
            </a:extLst>
          </p:cNvPr>
          <p:cNvSpPr txBox="1"/>
          <p:nvPr/>
        </p:nvSpPr>
        <p:spPr>
          <a:xfrm>
            <a:off x="5511859" y="1483004"/>
            <a:ext cx="359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200-MWh lithium-ion battery plant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6E76B19-9234-589A-8191-C415BF14A749}"/>
              </a:ext>
            </a:extLst>
          </p:cNvPr>
          <p:cNvCxnSpPr>
            <a:cxnSpLocks/>
          </p:cNvCxnSpPr>
          <p:nvPr/>
        </p:nvCxnSpPr>
        <p:spPr>
          <a:xfrm flipH="1">
            <a:off x="3914775" y="1790972"/>
            <a:ext cx="1818491" cy="2818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903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C87075-3D58-A1F5-DEC6-052697ECB28B}"/>
              </a:ext>
            </a:extLst>
          </p:cNvPr>
          <p:cNvSpPr/>
          <p:nvPr/>
        </p:nvSpPr>
        <p:spPr>
          <a:xfrm>
            <a:off x="1582057" y="3690562"/>
            <a:ext cx="9506857" cy="10339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83A6ED22-8DCE-47DE-8A59-E5F6BB4B5CE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8F15B3-7AFB-ECA1-086C-65D26BF4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Green hydrogen could support the energy transition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E29ED-BEB2-C716-5608-690496D3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19</a:t>
            </a:fld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75F01-F783-F46C-C27A-47F7FF8ABC7B}"/>
              </a:ext>
            </a:extLst>
          </p:cNvPr>
          <p:cNvSpPr/>
          <p:nvPr/>
        </p:nvSpPr>
        <p:spPr>
          <a:xfrm>
            <a:off x="3743425" y="4514850"/>
            <a:ext cx="121565" cy="148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35873E-6D40-16FE-3D54-B53503B41327}"/>
              </a:ext>
            </a:extLst>
          </p:cNvPr>
          <p:cNvCxnSpPr>
            <a:cxnSpLocks/>
          </p:cNvCxnSpPr>
          <p:nvPr/>
        </p:nvCxnSpPr>
        <p:spPr>
          <a:xfrm>
            <a:off x="2828041" y="1825625"/>
            <a:ext cx="915384" cy="26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11655-0FE2-D25C-F28F-EFAB5590074E}"/>
              </a:ext>
            </a:extLst>
          </p:cNvPr>
          <p:cNvSpPr/>
          <p:nvPr/>
        </p:nvSpPr>
        <p:spPr>
          <a:xfrm>
            <a:off x="3864990" y="4609055"/>
            <a:ext cx="49785" cy="538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31DBA-81C9-AAC3-3D3B-4221A4765150}"/>
              </a:ext>
            </a:extLst>
          </p:cNvPr>
          <p:cNvSpPr txBox="1"/>
          <p:nvPr/>
        </p:nvSpPr>
        <p:spPr>
          <a:xfrm>
            <a:off x="5892714" y="1958245"/>
            <a:ext cx="4008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2400" b="1" dirty="0">
                <a:solidFill>
                  <a:srgbClr val="FF0000"/>
                </a:solidFill>
              </a:rPr>
              <a:t>Variable wind generation x2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DDF23-1F74-50B1-4725-81CE9F353381}"/>
              </a:ext>
            </a:extLst>
          </p:cNvPr>
          <p:cNvSpPr txBox="1"/>
          <p:nvPr/>
        </p:nvSpPr>
        <p:spPr>
          <a:xfrm>
            <a:off x="956495" y="1483004"/>
            <a:ext cx="341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1,800-MWh pumped hydro plant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BCB6F6-F4EB-0549-77F8-419091266261}"/>
              </a:ext>
            </a:extLst>
          </p:cNvPr>
          <p:cNvSpPr txBox="1"/>
          <p:nvPr/>
        </p:nvSpPr>
        <p:spPr>
          <a:xfrm>
            <a:off x="5511859" y="1483004"/>
            <a:ext cx="359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200-MWh lithium-ion battery plant</a:t>
            </a:r>
          </a:p>
        </p:txBody>
      </p:sp>
      <p:pic>
        <p:nvPicPr>
          <p:cNvPr id="23" name="Picture 22" descr="Map&#10;&#10;Description automatically generated">
            <a:extLst>
              <a:ext uri="{FF2B5EF4-FFF2-40B4-BE49-F238E27FC236}">
                <a16:creationId xmlns:a16="http://schemas.microsoft.com/office/drawing/2014/main" id="{1528336C-3516-1FD7-6377-748E779DF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45"/>
          <a:stretch/>
        </p:blipFill>
        <p:spPr>
          <a:xfrm>
            <a:off x="10256363" y="0"/>
            <a:ext cx="1935637" cy="2078781"/>
          </a:xfrm>
          <a:prstGeom prst="rect">
            <a:avLst/>
          </a:prstGeom>
        </p:spPr>
      </p:pic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A94D97FA-57B8-BDD0-252D-FC564C9D3E68}"/>
              </a:ext>
            </a:extLst>
          </p:cNvPr>
          <p:cNvSpPr/>
          <p:nvPr/>
        </p:nvSpPr>
        <p:spPr>
          <a:xfrm>
            <a:off x="11681016" y="202939"/>
            <a:ext cx="301658" cy="274866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F6C4BD1-CBF3-C1E5-89DA-443E738B26EA}"/>
              </a:ext>
            </a:extLst>
          </p:cNvPr>
          <p:cNvCxnSpPr>
            <a:cxnSpLocks/>
          </p:cNvCxnSpPr>
          <p:nvPr/>
        </p:nvCxnSpPr>
        <p:spPr>
          <a:xfrm flipH="1">
            <a:off x="9847020" y="1421882"/>
            <a:ext cx="409343" cy="2300353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515BE5-D18E-55EB-EA7E-1AA7BA704E9C}"/>
              </a:ext>
            </a:extLst>
          </p:cNvPr>
          <p:cNvSpPr txBox="1"/>
          <p:nvPr/>
        </p:nvSpPr>
        <p:spPr>
          <a:xfrm>
            <a:off x="4978556" y="1052550"/>
            <a:ext cx="705904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Potential multi-TWh hydrogen storage in a Northern Ireland salt cavern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37B239-077E-6C37-BCC4-F71CFF7C57DF}"/>
              </a:ext>
            </a:extLst>
          </p:cNvPr>
          <p:cNvSpPr txBox="1"/>
          <p:nvPr/>
        </p:nvSpPr>
        <p:spPr>
          <a:xfrm>
            <a:off x="4602960" y="2778474"/>
            <a:ext cx="30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Consistent electricity demand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E4C9B-FB08-6A4D-C116-1B3A3700BFA9}"/>
              </a:ext>
            </a:extLst>
          </p:cNvPr>
          <p:cNvSpPr txBox="1"/>
          <p:nvPr/>
        </p:nvSpPr>
        <p:spPr>
          <a:xfrm>
            <a:off x="2058006" y="5283033"/>
            <a:ext cx="276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Variable wind generation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3EC80B0-7A78-A936-2EFA-9A4940FBE3D4}"/>
              </a:ext>
            </a:extLst>
          </p:cNvPr>
          <p:cNvCxnSpPr>
            <a:cxnSpLocks/>
          </p:cNvCxnSpPr>
          <p:nvPr/>
        </p:nvCxnSpPr>
        <p:spPr>
          <a:xfrm flipH="1">
            <a:off x="3914775" y="1790972"/>
            <a:ext cx="1818491" cy="2818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452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A3CF4-001A-3C5C-1AC2-EFE49FAAB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28721-4066-004B-0AA3-49FF517EC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Hydrogen’s role in decarbonisation</a:t>
            </a:r>
          </a:p>
          <a:p>
            <a:r>
              <a:rPr lang="en-IE" dirty="0"/>
              <a:t>Potential for hydrogen in Ireland</a:t>
            </a:r>
          </a:p>
          <a:p>
            <a:r>
              <a:rPr lang="en-IE" dirty="0"/>
              <a:t>SH2AMROCK hydrogen valley</a:t>
            </a:r>
          </a:p>
          <a:p>
            <a:pPr lvl="1"/>
            <a:r>
              <a:rPr lang="en-IE" dirty="0"/>
              <a:t>History</a:t>
            </a:r>
          </a:p>
          <a:p>
            <a:pPr lvl="1"/>
            <a:r>
              <a:rPr lang="en-IE" dirty="0"/>
              <a:t>Partners</a:t>
            </a:r>
          </a:p>
          <a:p>
            <a:pPr lvl="1"/>
            <a:r>
              <a:rPr lang="en-IE" dirty="0"/>
              <a:t>Objectives</a:t>
            </a:r>
          </a:p>
          <a:p>
            <a:pPr lvl="1"/>
            <a:r>
              <a:rPr lang="en-IE" dirty="0"/>
              <a:t>Concept</a:t>
            </a:r>
          </a:p>
          <a:p>
            <a:r>
              <a:rPr lang="en-IE" dirty="0"/>
              <a:t>Closing remarks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34566-638E-F270-5473-63D2FDED3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7309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ip It Off GIF - Bandaid Rip Take Off - Discover &amp; Share GIFs">
            <a:extLst>
              <a:ext uri="{FF2B5EF4-FFF2-40B4-BE49-F238E27FC236}">
                <a16:creationId xmlns:a16="http://schemas.microsoft.com/office/drawing/2014/main" id="{28D3DDA4-937D-4A2E-3970-5360B2EF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27" y="-52105"/>
            <a:ext cx="10515600" cy="70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DBE4D4-A5C4-5391-0392-BC84A026211E}"/>
              </a:ext>
            </a:extLst>
          </p:cNvPr>
          <p:cNvSpPr/>
          <p:nvPr/>
        </p:nvSpPr>
        <p:spPr>
          <a:xfrm>
            <a:off x="0" y="0"/>
            <a:ext cx="1932495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9F85D-8ACB-4C75-E11B-C47A4EC36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/>
                </a:solidFill>
              </a:rPr>
              <a:t>First things first…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04903-712A-C797-40F4-5E1CEA6A9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352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8BEF8-5C9B-07F1-B61C-C722BBDFB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Hydrogen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99112-CBE3-57DC-716D-B5EBB6527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/>
              <a:t>Currently dirty</a:t>
            </a:r>
          </a:p>
          <a:p>
            <a:pPr lvl="1"/>
            <a:r>
              <a:rPr lang="en-IE" dirty="0"/>
              <a:t>252 gCO2/kWh for “grey hydrogen” vs 202 gCO2/kWh for natural gas</a:t>
            </a:r>
          </a:p>
          <a:p>
            <a:r>
              <a:rPr lang="en-IE" dirty="0"/>
              <a:t>Currently expensive</a:t>
            </a:r>
          </a:p>
          <a:p>
            <a:pPr lvl="1"/>
            <a:r>
              <a:rPr lang="en-IE" dirty="0"/>
              <a:t>€2-15/kg = 60-450 €/MWh vs 27 €/MWh for natural gas vs 120-160 €/MWh for diesel</a:t>
            </a:r>
          </a:p>
          <a:p>
            <a:r>
              <a:rPr lang="en-IE" dirty="0"/>
              <a:t>Always hazardous</a:t>
            </a:r>
          </a:p>
          <a:p>
            <a:pPr lvl="1"/>
            <a:r>
              <a:rPr lang="en-IE" dirty="0"/>
              <a:t>It is a high energy combustible fuel</a:t>
            </a:r>
          </a:p>
          <a:p>
            <a:r>
              <a:rPr lang="en-IE" dirty="0"/>
              <a:t>Sometimes inefficient</a:t>
            </a:r>
          </a:p>
          <a:p>
            <a:pPr lvl="1"/>
            <a:r>
              <a:rPr lang="en-IE" dirty="0"/>
              <a:t>Electricity </a:t>
            </a:r>
            <a:r>
              <a:rPr lang="en-IE" dirty="0">
                <a:sym typeface="Wingdings" panose="05000000000000000000" pitchFamily="2" charset="2"/>
              </a:rPr>
              <a:t> hydrogen = 70% max efficiency</a:t>
            </a:r>
          </a:p>
          <a:p>
            <a:pPr lvl="1"/>
            <a:r>
              <a:rPr lang="en-IE" dirty="0">
                <a:sym typeface="Wingdings" panose="05000000000000000000" pitchFamily="2" charset="2"/>
              </a:rPr>
              <a:t>Hydrogen  electricity = 60% max efficiency</a:t>
            </a:r>
          </a:p>
          <a:p>
            <a:pPr lvl="1"/>
            <a:r>
              <a:rPr lang="en-IE" dirty="0">
                <a:sym typeface="Wingdings" panose="05000000000000000000" pitchFamily="2" charset="2"/>
              </a:rPr>
              <a:t>Vs &gt;80% for lithium-ion battery</a:t>
            </a:r>
          </a:p>
          <a:p>
            <a:r>
              <a:rPr lang="en-IE" dirty="0">
                <a:sym typeface="Wingdings" panose="05000000000000000000" pitchFamily="2" charset="2"/>
              </a:rPr>
              <a:t>Hard to move</a:t>
            </a:r>
          </a:p>
          <a:p>
            <a:pPr lvl="1"/>
            <a:r>
              <a:rPr lang="en-IE" dirty="0">
                <a:sym typeface="Wingdings" panose="05000000000000000000" pitchFamily="2" charset="2"/>
              </a:rPr>
              <a:t>Least dense substance</a:t>
            </a:r>
          </a:p>
          <a:p>
            <a:pPr lvl="1"/>
            <a:r>
              <a:rPr lang="en-IE" dirty="0"/>
              <a:t>Readily leaks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96B4E-E747-29F6-CF1E-C73EBD91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4</a:t>
            </a:fld>
            <a:endParaRPr lang="en-I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40257-30EB-732B-2CEC-2F617E4BD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131" y="0"/>
            <a:ext cx="2831869" cy="2131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57DB01-0D23-B5F4-9B33-D862FFA64855}"/>
              </a:ext>
            </a:extLst>
          </p:cNvPr>
          <p:cNvSpPr txBox="1"/>
          <p:nvPr/>
        </p:nvSpPr>
        <p:spPr>
          <a:xfrm>
            <a:off x="7098383" y="4835951"/>
            <a:ext cx="37633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4400" dirty="0">
                <a:highlight>
                  <a:srgbClr val="FFFF00"/>
                </a:highlight>
              </a:rPr>
              <a:t>So why bother?</a:t>
            </a:r>
          </a:p>
        </p:txBody>
      </p:sp>
    </p:spTree>
    <p:extLst>
      <p:ext uri="{BB962C8B-B14F-4D97-AF65-F5344CB8AC3E}">
        <p14:creationId xmlns:p14="http://schemas.microsoft.com/office/powerpoint/2010/main" val="33363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BC62-8E51-DAF0-7A36-60548A53E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Ireland’s energy system faces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317C-6185-3F89-FCA8-C855C1A7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5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803407-14E5-C7CA-0CB4-3648D3BF4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34" y="1533279"/>
            <a:ext cx="7025466" cy="2219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466208-0BA8-768C-4438-9909B1CA7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525" y="4247210"/>
            <a:ext cx="3457575" cy="183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722BF2-4C81-46DB-C4F8-CD1761CE0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4" y="4246757"/>
            <a:ext cx="3441813" cy="183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056D9F-390A-0A60-D435-75FEF0AE5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496" y="2447925"/>
            <a:ext cx="3378736" cy="3298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Irish Examiner Logo">
            <a:extLst>
              <a:ext uri="{FF2B5EF4-FFF2-40B4-BE49-F238E27FC236}">
                <a16:creationId xmlns:a16="http://schemas.microsoft.com/office/drawing/2014/main" id="{F1B8C8EB-C60D-6C4D-C2FC-784BA6B98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89" y="1831182"/>
            <a:ext cx="4171950" cy="50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75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3341B-447D-968B-4DE7-E20581A56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Europe’s energy security and decarbonisation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206DE-22DB-E895-71BB-F79ED7BF9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82562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>
                <a:hlinkClick r:id="rId2"/>
              </a:rPr>
              <a:t>Fit for 55</a:t>
            </a: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74948-6B62-7235-FD5C-849E8E74F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05151" y="1825625"/>
            <a:ext cx="45339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>
                <a:hlinkClick r:id="rId3"/>
              </a:rPr>
              <a:t>REPowerEU</a:t>
            </a:r>
            <a:endParaRPr lang="en-IE" dirty="0"/>
          </a:p>
          <a:p>
            <a:pPr marL="0" indent="0">
              <a:buNone/>
            </a:pPr>
            <a:r>
              <a:rPr lang="en-IE" dirty="0"/>
              <a:t>Reduce emissions and increase energy security by cutting all Russian gas use well before 2030</a:t>
            </a:r>
          </a:p>
          <a:p>
            <a:r>
              <a:rPr lang="en-IE" dirty="0"/>
              <a:t>Diversify gas suppliers</a:t>
            </a:r>
          </a:p>
          <a:p>
            <a:r>
              <a:rPr lang="en-IE" dirty="0"/>
              <a:t>Use less energy (efficiency, conservation, behaviour change)</a:t>
            </a:r>
          </a:p>
          <a:p>
            <a:r>
              <a:rPr lang="en-IE" dirty="0"/>
              <a:t>Accelerate clean energy (investment, planning)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14194-7CD8-B63E-755C-054712FB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6</a:t>
            </a:fld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43310-B133-652D-E8F9-D3B6C1E9FD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9811"/>
          <a:stretch/>
        </p:blipFill>
        <p:spPr>
          <a:xfrm>
            <a:off x="111410" y="2278975"/>
            <a:ext cx="2784190" cy="4005144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2CD4990-3441-B9D9-1D9F-3682C4802923}"/>
              </a:ext>
            </a:extLst>
          </p:cNvPr>
          <p:cNvSpPr txBox="1">
            <a:spLocks/>
          </p:cNvSpPr>
          <p:nvPr/>
        </p:nvSpPr>
        <p:spPr>
          <a:xfrm>
            <a:off x="7419975" y="1825625"/>
            <a:ext cx="4533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E" sz="2600" dirty="0">
                <a:hlinkClick r:id="rId5"/>
              </a:rPr>
              <a:t>2050 long-term strategy</a:t>
            </a:r>
            <a:endParaRPr lang="en-IE" sz="2600" dirty="0"/>
          </a:p>
          <a:p>
            <a:r>
              <a:rPr lang="en-IE" sz="2600" dirty="0"/>
              <a:t>Reduce EU’s GHG emissions to “net zero”</a:t>
            </a:r>
          </a:p>
          <a:p>
            <a:r>
              <a:rPr lang="en-IE" sz="2600" dirty="0"/>
              <a:t>Net zero =  decarbonise as much as possible, capture excess GHGs  from the air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F787131-804A-82A8-E945-FCD1E1D51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894" y="4340835"/>
            <a:ext cx="4310062" cy="251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952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80694-AB6D-4156-B682-D1C9282D0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38413" cy="1325563"/>
          </a:xfrm>
        </p:spPr>
        <p:txBody>
          <a:bodyPr>
            <a:normAutofit/>
          </a:bodyPr>
          <a:lstStyle/>
          <a:p>
            <a:r>
              <a:rPr lang="en-IE" dirty="0"/>
              <a:t>Carbon neutral EU by 2050</a:t>
            </a:r>
            <a:br>
              <a:rPr lang="en-IE" dirty="0"/>
            </a:br>
            <a:r>
              <a:rPr lang="en-IE" dirty="0"/>
              <a:t>Energy system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5BA1F-2C1C-4EE5-9221-44A23327B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2381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E" dirty="0"/>
              <a:t>Efficiency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Circularity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Direct renewable electrification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IE" dirty="0"/>
              <a:t>Clean fuels, including </a:t>
            </a:r>
            <a:r>
              <a:rPr lang="en-IE" b="1" dirty="0"/>
              <a:t>hydrogen</a:t>
            </a:r>
            <a:r>
              <a:rPr lang="en-IE" dirty="0"/>
              <a:t>, for hard-to-abate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D0F2A-886B-423D-AB95-DD5DCEEF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7</a:t>
            </a:fld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BA0F1-28D0-448D-B617-AB904DB72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582" y="71200"/>
            <a:ext cx="5215386" cy="2176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8C60C-56F4-4F03-95E2-D0B906406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583" y="2247869"/>
            <a:ext cx="5215385" cy="4582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FAB4C1-531A-4BC2-9CE0-ED246431D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58" y="4113972"/>
            <a:ext cx="6238875" cy="1790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9604C6-7438-4C9A-8AF1-0782AAF1B0A6}"/>
              </a:ext>
            </a:extLst>
          </p:cNvPr>
          <p:cNvSpPr txBox="1"/>
          <p:nvPr/>
        </p:nvSpPr>
        <p:spPr>
          <a:xfrm>
            <a:off x="-85812" y="5902318"/>
            <a:ext cx="69766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200" dirty="0">
                <a:hlinkClick r:id="rId5"/>
              </a:rPr>
              <a:t>https://ec.europa.eu/energy/topics/energy-system-integration/eu-strategy-energy-system-integration_en</a:t>
            </a:r>
            <a:r>
              <a:rPr lang="en-I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0114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DC1E21C4-3E3F-90B0-F240-74ABA22E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06" y="1233893"/>
            <a:ext cx="3986629" cy="495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9287A-C294-7844-5026-FBF7CA1B7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Ireland’s Hard to Decarbonise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7CB77-CDCD-C48F-13A4-B053586D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5D50-5618-483B-90EA-1FD1FB3CCCA7}" type="slidenum">
              <a:rPr lang="en-IE" smtClean="0"/>
              <a:t>8</a:t>
            </a:fld>
            <a:endParaRPr lang="en-IE"/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89CFEB57-0B66-FF8B-5FBA-728C4B22ACAD}"/>
              </a:ext>
            </a:extLst>
          </p:cNvPr>
          <p:cNvSpPr>
            <a:spLocks noChangeAspect="1"/>
          </p:cNvSpPr>
          <p:nvPr/>
        </p:nvSpPr>
        <p:spPr>
          <a:xfrm>
            <a:off x="3333938" y="1024886"/>
            <a:ext cx="5524124" cy="5524124"/>
          </a:xfrm>
          <a:prstGeom prst="donut">
            <a:avLst>
              <a:gd name="adj" fmla="val 206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1"/>
              </a:solidFill>
            </a:endParaRPr>
          </a:p>
        </p:txBody>
      </p:sp>
      <p:pic>
        <p:nvPicPr>
          <p:cNvPr id="5" name="Picture 2" descr="What is the European Truck Platooning Challenge? - ACEA - European  Automobile Manufacturers' Association">
            <a:extLst>
              <a:ext uri="{FF2B5EF4-FFF2-40B4-BE49-F238E27FC236}">
                <a16:creationId xmlns:a16="http://schemas.microsoft.com/office/drawing/2014/main" id="{1D236AE1-6E3F-67D6-0DDB-A505AE622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21" y="3082234"/>
            <a:ext cx="2380845" cy="13392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tainer ship - Wikipedia">
            <a:extLst>
              <a:ext uri="{FF2B5EF4-FFF2-40B4-BE49-F238E27FC236}">
                <a16:creationId xmlns:a16="http://schemas.microsoft.com/office/drawing/2014/main" id="{986573B9-48DA-B7B6-66AF-CC088499A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/>
          <a:stretch>
            <a:fillRect/>
          </a:stretch>
        </p:blipFill>
        <p:spPr bwMode="auto">
          <a:xfrm>
            <a:off x="2802453" y="1233893"/>
            <a:ext cx="2380846" cy="1339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er Lingus (EI) – Flights, Airline Tickets &amp; Reviews">
            <a:extLst>
              <a:ext uri="{FF2B5EF4-FFF2-40B4-BE49-F238E27FC236}">
                <a16:creationId xmlns:a16="http://schemas.microsoft.com/office/drawing/2014/main" id="{9F1ABE96-F329-3C9D-2C42-AE760E26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72" y="708133"/>
            <a:ext cx="2381105" cy="1338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us Éireann takes delivery of 30 low emission coaches - Commercial Vehicle  Workshop News">
            <a:extLst>
              <a:ext uri="{FF2B5EF4-FFF2-40B4-BE49-F238E27FC236}">
                <a16:creationId xmlns:a16="http://schemas.microsoft.com/office/drawing/2014/main" id="{D8360875-5B7E-4535-3A94-4A55C7EBC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25979"/>
          <a:stretch>
            <a:fillRect/>
          </a:stretch>
        </p:blipFill>
        <p:spPr bwMode="auto">
          <a:xfrm>
            <a:off x="5583530" y="5576471"/>
            <a:ext cx="2381105" cy="1338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hat Are Data Center Solutions? | TRG Datacenters">
            <a:extLst>
              <a:ext uri="{FF2B5EF4-FFF2-40B4-BE49-F238E27FC236}">
                <a16:creationId xmlns:a16="http://schemas.microsoft.com/office/drawing/2014/main" id="{675BEDB4-4024-D72E-6CEA-0030D8376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529" y="5069257"/>
            <a:ext cx="2382104" cy="13399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nnok Contributes to Cement Decarbonisation Study to Cut Industry  Emissions by at Least 18% - Mannok Build">
            <a:extLst>
              <a:ext uri="{FF2B5EF4-FFF2-40B4-BE49-F238E27FC236}">
                <a16:creationId xmlns:a16="http://schemas.microsoft.com/office/drawing/2014/main" id="{FD3816AA-6C5B-6705-E3D9-BDEB8D0CC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9"/>
          <a:stretch>
            <a:fillRect/>
          </a:stretch>
        </p:blipFill>
        <p:spPr bwMode="auto">
          <a:xfrm>
            <a:off x="7673809" y="2413096"/>
            <a:ext cx="2368506" cy="1338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uctuating wind energy supply leads to rise in gas demand">
            <a:extLst>
              <a:ext uri="{FF2B5EF4-FFF2-40B4-BE49-F238E27FC236}">
                <a16:creationId xmlns:a16="http://schemas.microsoft.com/office/drawing/2014/main" id="{D250859C-66AA-CE5C-5345-9FF74B7D3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828" y="4224057"/>
            <a:ext cx="2488977" cy="14000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676723-6C28-4085-7891-8101DE094201}"/>
              </a:ext>
            </a:extLst>
          </p:cNvPr>
          <p:cNvSpPr txBox="1"/>
          <p:nvPr/>
        </p:nvSpPr>
        <p:spPr>
          <a:xfrm>
            <a:off x="4675367" y="3437907"/>
            <a:ext cx="332422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b="1" dirty="0"/>
              <a:t>Hydrogen and derivatives can decarbonise these sectors</a:t>
            </a:r>
          </a:p>
        </p:txBody>
      </p:sp>
    </p:spTree>
    <p:extLst>
      <p:ext uri="{BB962C8B-B14F-4D97-AF65-F5344CB8AC3E}">
        <p14:creationId xmlns:p14="http://schemas.microsoft.com/office/powerpoint/2010/main" val="2753025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703F04DB-E9E7-223E-8C5F-F998E3FF6F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18F15B3-7AFB-ECA1-086C-65D26BF45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additional challenges does a small windy island face?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E29ED-BEB2-C716-5608-690496D34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87650-986C-4E1A-9D76-0A944C8C6BA8}" type="slidenum">
              <a:rPr lang="en-IE" smtClean="0"/>
              <a:t>9</a:t>
            </a:fld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D10B81-0B18-CC72-5475-B841CF0C4952}"/>
              </a:ext>
            </a:extLst>
          </p:cNvPr>
          <p:cNvSpPr txBox="1"/>
          <p:nvPr/>
        </p:nvSpPr>
        <p:spPr>
          <a:xfrm>
            <a:off x="6344671" y="2778474"/>
            <a:ext cx="301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Consistent electricity demand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CC835-CCB1-A79E-2348-08CC1BEBB6F4}"/>
              </a:ext>
            </a:extLst>
          </p:cNvPr>
          <p:cNvSpPr txBox="1"/>
          <p:nvPr/>
        </p:nvSpPr>
        <p:spPr>
          <a:xfrm>
            <a:off x="4174890" y="4250842"/>
            <a:ext cx="276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>
                <a:solidFill>
                  <a:srgbClr val="FF0000"/>
                </a:solidFill>
              </a:rPr>
              <a:t>Variable wind generation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75F01-F783-F46C-C27A-47F7FF8ABC7B}"/>
              </a:ext>
            </a:extLst>
          </p:cNvPr>
          <p:cNvSpPr/>
          <p:nvPr/>
        </p:nvSpPr>
        <p:spPr>
          <a:xfrm>
            <a:off x="3743425" y="4514850"/>
            <a:ext cx="121565" cy="1480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235873E-6D40-16FE-3D54-B53503B41327}"/>
              </a:ext>
            </a:extLst>
          </p:cNvPr>
          <p:cNvCxnSpPr>
            <a:cxnSpLocks/>
          </p:cNvCxnSpPr>
          <p:nvPr/>
        </p:nvCxnSpPr>
        <p:spPr>
          <a:xfrm>
            <a:off x="2828041" y="1825625"/>
            <a:ext cx="915384" cy="26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16A3D93-32E1-2E0A-BBAE-0585BDFD3A6F}"/>
              </a:ext>
            </a:extLst>
          </p:cNvPr>
          <p:cNvSpPr txBox="1"/>
          <p:nvPr/>
        </p:nvSpPr>
        <p:spPr>
          <a:xfrm>
            <a:off x="1168921" y="1483004"/>
            <a:ext cx="336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Energy stored in Turlough Hill PHS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311655-0FE2-D25C-F28F-EFAB5590074E}"/>
              </a:ext>
            </a:extLst>
          </p:cNvPr>
          <p:cNvSpPr/>
          <p:nvPr/>
        </p:nvSpPr>
        <p:spPr>
          <a:xfrm>
            <a:off x="3864990" y="4609055"/>
            <a:ext cx="49785" cy="538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D86464-4C73-1A4F-BA7F-87C18E84F727}"/>
              </a:ext>
            </a:extLst>
          </p:cNvPr>
          <p:cNvSpPr txBox="1"/>
          <p:nvPr/>
        </p:nvSpPr>
        <p:spPr>
          <a:xfrm>
            <a:off x="4724400" y="1483004"/>
            <a:ext cx="437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E" dirty="0"/>
              <a:t>Energy stored in Ireland’s biggest battery ESS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52BA236-0127-B901-425F-F9AE759CCA01}"/>
              </a:ext>
            </a:extLst>
          </p:cNvPr>
          <p:cNvCxnSpPr>
            <a:cxnSpLocks/>
          </p:cNvCxnSpPr>
          <p:nvPr/>
        </p:nvCxnSpPr>
        <p:spPr>
          <a:xfrm flipH="1">
            <a:off x="3914775" y="1790972"/>
            <a:ext cx="1818491" cy="2689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4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H2AMROCK ppt template v2.potx" id="{9D61E095-E78D-4DD2-8F87-36647B3385D0}" vid="{9966FF65-CE71-49AB-8BD7-CD69335FB7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d721a3-1dc7-4ddf-91c0-a6869e346f62">
      <Terms xmlns="http://schemas.microsoft.com/office/infopath/2007/PartnerControls"/>
    </lcf76f155ced4ddcb4097134ff3c332f>
    <TaxCatchAll xmlns="7fedf789-0644-4973-b1e8-d58d5f5d07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0095CFD9FA3146A661415D4440C1BC" ma:contentTypeVersion="14" ma:contentTypeDescription="Create a new document." ma:contentTypeScope="" ma:versionID="bd4a5879ffc4db5a4335c1cb37c70c98">
  <xsd:schema xmlns:xsd="http://www.w3.org/2001/XMLSchema" xmlns:xs="http://www.w3.org/2001/XMLSchema" xmlns:p="http://schemas.microsoft.com/office/2006/metadata/properties" xmlns:ns2="71d721a3-1dc7-4ddf-91c0-a6869e346f62" xmlns:ns3="7fedf789-0644-4973-b1e8-d58d5f5d074d" targetNamespace="http://schemas.microsoft.com/office/2006/metadata/properties" ma:root="true" ma:fieldsID="fac258b2cef96999c16ea9b2afe65f99" ns2:_="" ns3:_="">
    <xsd:import namespace="71d721a3-1dc7-4ddf-91c0-a6869e346f62"/>
    <xsd:import namespace="7fedf789-0644-4973-b1e8-d58d5f5d07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721a3-1dc7-4ddf-91c0-a6869e346f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0509728-31c9-4ac3-934d-712f3fb036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edf789-0644-4973-b1e8-d58d5f5d07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dfb442de-560e-4350-87be-e70675de33bb}" ma:internalName="TaxCatchAll" ma:showField="CatchAllData" ma:web="7fedf789-0644-4973-b1e8-d58d5f5d07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ED571A-E5FE-4CB9-A5FE-9BEA54FBD492}">
  <ds:schemaRefs>
    <ds:schemaRef ds:uri="http://schemas.microsoft.com/office/2006/metadata/properties"/>
    <ds:schemaRef ds:uri="http://schemas.microsoft.com/office/infopath/2007/PartnerControls"/>
    <ds:schemaRef ds:uri="71d721a3-1dc7-4ddf-91c0-a6869e346f62"/>
    <ds:schemaRef ds:uri="7fedf789-0644-4973-b1e8-d58d5f5d074d"/>
  </ds:schemaRefs>
</ds:datastoreItem>
</file>

<file path=customXml/itemProps2.xml><?xml version="1.0" encoding="utf-8"?>
<ds:datastoreItem xmlns:ds="http://schemas.openxmlformats.org/officeDocument/2006/customXml" ds:itemID="{6F16ADB1-D36D-456D-8A86-582618DFB7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3F91B6-8675-44F5-9C6D-FEEA74AB43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d721a3-1dc7-4ddf-91c0-a6869e346f62"/>
    <ds:schemaRef ds:uri="7fedf789-0644-4973-b1e8-d58d5f5d07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SH2AMROCK ppt template</Template>
  <TotalTime>1555</TotalTime>
  <Words>908</Words>
  <Application>Microsoft Office PowerPoint</Application>
  <PresentationFormat>Widescreen</PresentationFormat>
  <Paragraphs>184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Aptos Display</vt:lpstr>
      <vt:lpstr>Arial</vt:lpstr>
      <vt:lpstr>Wingdings</vt:lpstr>
      <vt:lpstr>Office Theme</vt:lpstr>
      <vt:lpstr>SH2AMROCK - The West leading the way in decarbonisation with hydrogen</vt:lpstr>
      <vt:lpstr>Contents</vt:lpstr>
      <vt:lpstr>First things first…</vt:lpstr>
      <vt:lpstr>Hydrogen is…</vt:lpstr>
      <vt:lpstr>Ireland’s energy system faces challenges</vt:lpstr>
      <vt:lpstr>Europe’s energy security and decarbonisation goals</vt:lpstr>
      <vt:lpstr>Carbon neutral EU by 2050 Energy system integration</vt:lpstr>
      <vt:lpstr>Ireland’s Hard to Decarbonise Sectors</vt:lpstr>
      <vt:lpstr>What additional challenges does a small windy island face?</vt:lpstr>
      <vt:lpstr>What additional challenges does a small windy island face?</vt:lpstr>
      <vt:lpstr>Green hydrogen is a missing link</vt:lpstr>
      <vt:lpstr>Heavy Transport, Hydrogen and Valleys</vt:lpstr>
      <vt:lpstr>The SH2AMROCK Team</vt:lpstr>
      <vt:lpstr>The SH2AMROCK Project</vt:lpstr>
      <vt:lpstr>SH2AMROCK Reflections</vt:lpstr>
      <vt:lpstr>SH2AMROCK - The West leading the way in decarbonisation with hydrogen</vt:lpstr>
      <vt:lpstr>What are Ireland’s Hard to Decarbonise Sectors?</vt:lpstr>
      <vt:lpstr>Getting back to our small windy island</vt:lpstr>
      <vt:lpstr>Green hydrogen could support the energy transition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Monaghan, Rory</dc:creator>
  <cp:lastModifiedBy>Monaghan, Rory</cp:lastModifiedBy>
  <cp:revision>5</cp:revision>
  <dcterms:created xsi:type="dcterms:W3CDTF">2024-05-01T09:35:12Z</dcterms:created>
  <dcterms:modified xsi:type="dcterms:W3CDTF">2025-11-03T14:40:50Z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0x010100850095CFD9FA3146A661415D4440C1BC</vt:lpwstr>
  </property>
</Properties>
</file>